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66"/>
  </p:notesMasterIdLst>
  <p:sldIdLst>
    <p:sldId id="256" r:id="rId2"/>
    <p:sldId id="290" r:id="rId3"/>
    <p:sldId id="350" r:id="rId4"/>
    <p:sldId id="347" r:id="rId5"/>
    <p:sldId id="348" r:id="rId6"/>
    <p:sldId id="319" r:id="rId7"/>
    <p:sldId id="292" r:id="rId8"/>
    <p:sldId id="404" r:id="rId9"/>
    <p:sldId id="407" r:id="rId10"/>
    <p:sldId id="405" r:id="rId11"/>
    <p:sldId id="408" r:id="rId12"/>
    <p:sldId id="414" r:id="rId13"/>
    <p:sldId id="416" r:id="rId14"/>
    <p:sldId id="351" r:id="rId15"/>
    <p:sldId id="352" r:id="rId16"/>
    <p:sldId id="417" r:id="rId17"/>
    <p:sldId id="355" r:id="rId18"/>
    <p:sldId id="356" r:id="rId19"/>
    <p:sldId id="357" r:id="rId20"/>
    <p:sldId id="358" r:id="rId21"/>
    <p:sldId id="359" r:id="rId22"/>
    <p:sldId id="360" r:id="rId23"/>
    <p:sldId id="362" r:id="rId24"/>
    <p:sldId id="361" r:id="rId25"/>
    <p:sldId id="429" r:id="rId26"/>
    <p:sldId id="410" r:id="rId27"/>
    <p:sldId id="411" r:id="rId28"/>
    <p:sldId id="412" r:id="rId29"/>
    <p:sldId id="413" r:id="rId30"/>
    <p:sldId id="418" r:id="rId31"/>
    <p:sldId id="420" r:id="rId32"/>
    <p:sldId id="422" r:id="rId33"/>
    <p:sldId id="423" r:id="rId34"/>
    <p:sldId id="424" r:id="rId35"/>
    <p:sldId id="425" r:id="rId36"/>
    <p:sldId id="426" r:id="rId37"/>
    <p:sldId id="315" r:id="rId38"/>
    <p:sldId id="303" r:id="rId39"/>
    <p:sldId id="310" r:id="rId40"/>
    <p:sldId id="338" r:id="rId41"/>
    <p:sldId id="339" r:id="rId42"/>
    <p:sldId id="340" r:id="rId43"/>
    <p:sldId id="309" r:id="rId44"/>
    <p:sldId id="376" r:id="rId45"/>
    <p:sldId id="377" r:id="rId46"/>
    <p:sldId id="378" r:id="rId47"/>
    <p:sldId id="386" r:id="rId48"/>
    <p:sldId id="387" r:id="rId49"/>
    <p:sldId id="395" r:id="rId50"/>
    <p:sldId id="396" r:id="rId51"/>
    <p:sldId id="379" r:id="rId52"/>
    <p:sldId id="380" r:id="rId53"/>
    <p:sldId id="382" r:id="rId54"/>
    <p:sldId id="381" r:id="rId55"/>
    <p:sldId id="383" r:id="rId56"/>
    <p:sldId id="384" r:id="rId57"/>
    <p:sldId id="385" r:id="rId58"/>
    <p:sldId id="349" r:id="rId59"/>
    <p:sldId id="403" r:id="rId60"/>
    <p:sldId id="430" r:id="rId61"/>
    <p:sldId id="433" r:id="rId62"/>
    <p:sldId id="434" r:id="rId63"/>
    <p:sldId id="435" r:id="rId64"/>
    <p:sldId id="432" r:id="rId65"/>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CC66"/>
    <a:srgbClr val="FF9900"/>
    <a:srgbClr val="235EC1"/>
    <a:srgbClr val="F8F8F8"/>
    <a:srgbClr val="0000FF"/>
    <a:srgbClr val="FFCC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77" autoAdjust="0"/>
    <p:restoredTop sz="83922" autoAdjust="0"/>
  </p:normalViewPr>
  <p:slideViewPr>
    <p:cSldViewPr snapToGrid="0">
      <p:cViewPr varScale="1">
        <p:scale>
          <a:sx n="59" d="100"/>
          <a:sy n="59" d="100"/>
        </p:scale>
        <p:origin x="2084" y="52"/>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E1BDEB9C-D9EA-E6B7-9683-6DFD4FE7B82A}"/>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0B2EC726-0102-61BE-5CEC-23D6DB6979DA}"/>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46BDDB17-2BB6-48C0-A45C-8BE5DD0BA4D9}" type="datetimeFigureOut">
              <a:rPr lang="ja-JP" altLang="en-US"/>
              <a:pPr>
                <a:defRPr/>
              </a:pPr>
              <a:t>2024/2/7</a:t>
            </a:fld>
            <a:endParaRPr lang="ja-JP" altLang="en-US"/>
          </a:p>
        </p:txBody>
      </p:sp>
      <p:sp>
        <p:nvSpPr>
          <p:cNvPr id="4" name="スライド イメージ プレースホルダ 3">
            <a:extLst>
              <a:ext uri="{FF2B5EF4-FFF2-40B4-BE49-F238E27FC236}">
                <a16:creationId xmlns:a16="http://schemas.microsoft.com/office/drawing/2014/main" id="{DC77D1F3-AC81-8BB5-0A11-53B702BD335A}"/>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624636BC-8740-31DA-948C-ADD7B43AB253}"/>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21321FAC-DADF-1F6A-C272-B5E11FBD8C84}"/>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F5F11BC0-5123-1A10-4D1F-FD624CD78784}"/>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5F09BC3-0643-47E5-9879-2DFD428BD292}"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22EDEB60-76AB-021B-5385-652F52926A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A04D054F-7C7B-DBD8-A7A5-13DF9FB5A6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BBC2164C-8FE0-5646-BD83-294F918C89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6823D75-C06A-43C0-936F-5F1C2C7F8890}"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1B87CC62-754E-007A-5B49-7407E691D5C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3C4A72F6-219C-AE38-67CC-F21E1E7113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8196" name="スライド番号プレースホルダ 3">
            <a:extLst>
              <a:ext uri="{FF2B5EF4-FFF2-40B4-BE49-F238E27FC236}">
                <a16:creationId xmlns:a16="http://schemas.microsoft.com/office/drawing/2014/main" id="{CAD219B9-64DD-5715-2BF6-F10B6F0A1B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A525E63-1F4D-4732-B403-FCD877C08B68}"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13CAE1CD-D9D1-2D4B-2C90-8F4E1DA2E6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3530A297-7FCC-7010-681C-4FDF39B318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2F4F3CE8-BD54-07EE-9A8A-DA2F0372D1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E612A87-4E44-4ED0-B6D3-3FB0DF0BD9F4}" type="slidenum">
              <a:rPr lang="ja-JP" altLang="en-US" smtClean="0"/>
              <a:pPr>
                <a:spcBef>
                  <a:spcPct val="0"/>
                </a:spcBef>
              </a:pPr>
              <a:t>3</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4CB00CFF-C974-F3D2-E38A-C60E5BFCF5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D0CE2EBA-3B24-BF40-E3CC-B2A99706A8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FCAE82CE-2A0D-CAB5-A6DF-2227C6A6AE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3B10121-A75D-4376-B8B3-B81FD4A99390}" type="slidenum">
              <a:rPr lang="ja-JP" altLang="en-US" smtClean="0">
                <a:latin typeface="Calibri" panose="020F0502020204030204" pitchFamily="34" charset="0"/>
              </a:rPr>
              <a:pPr/>
              <a:t>4</a:t>
            </a:fld>
            <a:endParaRPr lang="ja-JP"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6873177B-440C-99E3-3106-DAB6A78668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84780CEF-0E7B-1A11-411A-CD7C5FDA95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C6E70071-4D48-6DE5-4B13-87CBA9FE17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13192E5-DD01-4719-B2EB-76A07E495FA2}" type="slidenum">
              <a:rPr lang="ja-JP" altLang="en-US" smtClean="0">
                <a:latin typeface="Calibri" panose="020F0502020204030204" pitchFamily="34" charset="0"/>
              </a:rPr>
              <a:pPr/>
              <a:t>5</a:t>
            </a:fld>
            <a:endParaRPr lang="ja-JP"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5F170184-4A99-A9A1-EADA-C30C46C0AF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CBD5CD0A-73F1-A647-626B-D59E5571B1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47C72E39-9903-C230-7626-012D17FABA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B2B6985-A576-4508-B6B0-77E4D179C75D}" type="slidenum">
              <a:rPr lang="ja-JP" altLang="en-US" smtClean="0"/>
              <a:pPr>
                <a:spcBef>
                  <a:spcPct val="0"/>
                </a:spcBef>
              </a:pPr>
              <a:t>6</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F6773191-6F61-F3BC-8D31-6C109F5BBA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6D854246-3F80-AD3B-73EC-6B35382226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1EAE6986-1F00-64BA-69D4-ABCC94853D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250AFFE-99D0-4901-BAF5-0731B46ED4B1}" type="slidenum">
              <a:rPr lang="ja-JP" altLang="en-US" smtClean="0"/>
              <a:pPr>
                <a:spcBef>
                  <a:spcPct val="0"/>
                </a:spcBef>
              </a:pPr>
              <a:t>7</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6B0706DF-A9E7-4602-8B66-14D77148D89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5040AAF6-539A-9205-438E-0B0A4F3240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DB04C903-5C05-E59C-0DF9-BA43634F8B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23B4176-E1FF-4E7F-AC8A-843FF82E4EC4}" type="slidenum">
              <a:rPr lang="ja-JP" altLang="en-US" smtClean="0"/>
              <a:pPr>
                <a:spcBef>
                  <a:spcPct val="0"/>
                </a:spcBef>
              </a:pPr>
              <a:t>8</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4BAFD701-22AD-5935-1247-1A8A54CF3BB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3D4AE992-588D-0741-EAC9-2FBF54DAE5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6600DDF2-17BA-B30F-C9E6-90A9C1AE9E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E179CDD-7404-4619-8906-5C4E5B58F3D4}" type="slidenum">
              <a:rPr lang="ja-JP" altLang="en-US" smtClean="0"/>
              <a:pPr>
                <a:spcBef>
                  <a:spcPct val="0"/>
                </a:spcBef>
              </a:pPr>
              <a:t>9</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E736759C-C309-FF9C-A4D1-925EAAD2D6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3774178E-65A6-BDAB-9381-57A3F534EB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4D34B114-EC49-966D-7952-F929D3F0EE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6D7F9FB-4BB6-42B5-8676-586748652084}" type="slidenum">
              <a:rPr lang="ja-JP" altLang="en-US" smtClean="0"/>
              <a:pPr>
                <a:spcBef>
                  <a:spcPct val="0"/>
                </a:spcBef>
              </a:pPr>
              <a:t>10</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DAB70026-DE6B-BE36-1682-6C61D7AC7CA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56E66CBB-98EA-0DC2-CD23-2973BAE40E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76B04B92-8EF3-E79A-6ACA-D5FF6B065B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C4E4C9D-2F81-48EF-B4D7-312BA6AE0E27}" type="slidenum">
              <a:rPr lang="ja-JP" altLang="en-US" smtClean="0"/>
              <a:pPr>
                <a:spcBef>
                  <a:spcPct val="0"/>
                </a:spcBef>
              </a:pPr>
              <a:t>11</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47E544F8-042B-5BF0-9CCC-956AA20EFF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D7C2C62F-1502-DB3C-DB7F-CB41BD85BE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DAFEDD14-A991-E22D-E328-4235F5DBDD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5E9A7F3-90B4-4F6C-8B23-1E8182AAC635}" type="slidenum">
              <a:rPr lang="ja-JP" altLang="en-US" smtClean="0"/>
              <a:pPr>
                <a:spcBef>
                  <a:spcPct val="0"/>
                </a:spcBef>
              </a:pPr>
              <a:t>12</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98A86CEF-8AB9-AECC-9E63-4BAF93404D3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FB8FBDB1-E751-7592-95F9-784A44C370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510106EF-590F-67A8-34C1-C44F0B5F538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C7A5DC2-3DCE-4270-BBBB-137BF9327EE9}" type="slidenum">
              <a:rPr lang="ja-JP" altLang="en-US" smtClean="0"/>
              <a:pPr>
                <a:spcBef>
                  <a:spcPct val="0"/>
                </a:spcBef>
              </a:pPr>
              <a:t>13</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14B2A3C8-A2EF-B904-E60E-7C729DFCDA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131C66C9-2A3F-268A-1729-897EF77A17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002954E0-01C3-C2CD-AD66-3F3B3D5AE9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3DBA968-1EAD-4F85-9796-343D2E7BD1AC}" type="slidenum">
              <a:rPr lang="ja-JP" altLang="en-US" smtClean="0"/>
              <a:pPr>
                <a:spcBef>
                  <a:spcPct val="0"/>
                </a:spcBef>
              </a:pPr>
              <a:t>14</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 イメージ プレースホルダ 1">
            <a:extLst>
              <a:ext uri="{FF2B5EF4-FFF2-40B4-BE49-F238E27FC236}">
                <a16:creationId xmlns:a16="http://schemas.microsoft.com/office/drawing/2014/main" id="{52525A89-E0D9-4AA9-3CBE-70C9F33F46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ノート プレースホルダ 2">
            <a:extLst>
              <a:ext uri="{FF2B5EF4-FFF2-40B4-BE49-F238E27FC236}">
                <a16:creationId xmlns:a16="http://schemas.microsoft.com/office/drawing/2014/main" id="{14497A2D-3BCA-C269-9BF7-AA788FF821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5844" name="スライド番号プレースホルダ 3">
            <a:extLst>
              <a:ext uri="{FF2B5EF4-FFF2-40B4-BE49-F238E27FC236}">
                <a16:creationId xmlns:a16="http://schemas.microsoft.com/office/drawing/2014/main" id="{52FFFBE3-2C23-9E32-65EB-7B4738F77E4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DEE257C-30DA-4AB7-A13C-A90548B7A50E}" type="slidenum">
              <a:rPr lang="ja-JP" altLang="en-US" smtClean="0"/>
              <a:pPr>
                <a:spcBef>
                  <a:spcPct val="0"/>
                </a:spcBef>
              </a:pPr>
              <a:t>16</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 イメージ プレースホルダ 1">
            <a:extLst>
              <a:ext uri="{FF2B5EF4-FFF2-40B4-BE49-F238E27FC236}">
                <a16:creationId xmlns:a16="http://schemas.microsoft.com/office/drawing/2014/main" id="{8EDB02B8-AD79-7D5D-C7CB-67E3DF69B2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ノート プレースホルダ 2">
            <a:extLst>
              <a:ext uri="{FF2B5EF4-FFF2-40B4-BE49-F238E27FC236}">
                <a16:creationId xmlns:a16="http://schemas.microsoft.com/office/drawing/2014/main" id="{FB187FCD-AE5E-7EC1-0108-AC4E491BE5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7892" name="スライド番号プレースホルダ 3">
            <a:extLst>
              <a:ext uri="{FF2B5EF4-FFF2-40B4-BE49-F238E27FC236}">
                <a16:creationId xmlns:a16="http://schemas.microsoft.com/office/drawing/2014/main" id="{A68E9617-1189-CD2A-93AD-498EEABBE08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ABBFED7-A995-41C3-9383-5D5FCCDCF538}" type="slidenum">
              <a:rPr lang="ja-JP" altLang="en-US" smtClean="0"/>
              <a:pPr>
                <a:spcBef>
                  <a:spcPct val="0"/>
                </a:spcBef>
              </a:pPr>
              <a:t>17</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 イメージ プレースホルダ 1">
            <a:extLst>
              <a:ext uri="{FF2B5EF4-FFF2-40B4-BE49-F238E27FC236}">
                <a16:creationId xmlns:a16="http://schemas.microsoft.com/office/drawing/2014/main" id="{CE84CF42-33C5-E11B-9F3B-55331AF271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ノート プレースホルダ 2">
            <a:extLst>
              <a:ext uri="{FF2B5EF4-FFF2-40B4-BE49-F238E27FC236}">
                <a16:creationId xmlns:a16="http://schemas.microsoft.com/office/drawing/2014/main" id="{CD0A3CCB-B389-4868-F9D8-A4D92857E7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9940" name="スライド番号プレースホルダ 3">
            <a:extLst>
              <a:ext uri="{FF2B5EF4-FFF2-40B4-BE49-F238E27FC236}">
                <a16:creationId xmlns:a16="http://schemas.microsoft.com/office/drawing/2014/main" id="{4DA72185-64CE-2A3E-0DB8-2311B96653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2E4F519-31A4-499E-B6AF-39C06448A759}" type="slidenum">
              <a:rPr lang="ja-JP" altLang="en-US" smtClean="0"/>
              <a:pPr>
                <a:spcBef>
                  <a:spcPct val="0"/>
                </a:spcBef>
              </a:pPr>
              <a:t>18</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 1">
            <a:extLst>
              <a:ext uri="{FF2B5EF4-FFF2-40B4-BE49-F238E27FC236}">
                <a16:creationId xmlns:a16="http://schemas.microsoft.com/office/drawing/2014/main" id="{7E43A8F1-F09B-E2AC-1BAD-BD14A6EA54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ノート プレースホルダ 2">
            <a:extLst>
              <a:ext uri="{FF2B5EF4-FFF2-40B4-BE49-F238E27FC236}">
                <a16:creationId xmlns:a16="http://schemas.microsoft.com/office/drawing/2014/main" id="{E1946D11-1690-E76A-23F3-CA513FCC00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1988" name="スライド番号プレースホルダ 3">
            <a:extLst>
              <a:ext uri="{FF2B5EF4-FFF2-40B4-BE49-F238E27FC236}">
                <a16:creationId xmlns:a16="http://schemas.microsoft.com/office/drawing/2014/main" id="{850FC6D3-3714-21FC-4099-A7536EAD8E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961C006-37D3-4093-A022-9F22F463A9EF}" type="slidenum">
              <a:rPr lang="ja-JP" altLang="en-US" smtClean="0"/>
              <a:pPr>
                <a:spcBef>
                  <a:spcPct val="0"/>
                </a:spcBef>
              </a:pPr>
              <a:t>19</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 1">
            <a:extLst>
              <a:ext uri="{FF2B5EF4-FFF2-40B4-BE49-F238E27FC236}">
                <a16:creationId xmlns:a16="http://schemas.microsoft.com/office/drawing/2014/main" id="{2331153F-1068-F086-FCD0-D7EA0A7A76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ノート プレースホルダ 2">
            <a:extLst>
              <a:ext uri="{FF2B5EF4-FFF2-40B4-BE49-F238E27FC236}">
                <a16:creationId xmlns:a16="http://schemas.microsoft.com/office/drawing/2014/main" id="{F39F756C-E972-D217-3FCE-B812ECF5C0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4036" name="スライド番号プレースホルダ 3">
            <a:extLst>
              <a:ext uri="{FF2B5EF4-FFF2-40B4-BE49-F238E27FC236}">
                <a16:creationId xmlns:a16="http://schemas.microsoft.com/office/drawing/2014/main" id="{698D5588-821C-8E16-79B0-7B1C68C4FF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A4BDCD6-74BD-4A57-A051-942AEA6C2187}" type="slidenum">
              <a:rPr lang="ja-JP" altLang="en-US" smtClean="0"/>
              <a:pPr>
                <a:spcBef>
                  <a:spcPct val="0"/>
                </a:spcBef>
              </a:pPr>
              <a:t>20</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 1">
            <a:extLst>
              <a:ext uri="{FF2B5EF4-FFF2-40B4-BE49-F238E27FC236}">
                <a16:creationId xmlns:a16="http://schemas.microsoft.com/office/drawing/2014/main" id="{FBDF0365-8CEB-6540-D79C-BE337C0484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 2">
            <a:extLst>
              <a:ext uri="{FF2B5EF4-FFF2-40B4-BE49-F238E27FC236}">
                <a16:creationId xmlns:a16="http://schemas.microsoft.com/office/drawing/2014/main" id="{C9191475-77C1-A5DE-DEBC-E20F171813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6084" name="スライド番号プレースホルダ 3">
            <a:extLst>
              <a:ext uri="{FF2B5EF4-FFF2-40B4-BE49-F238E27FC236}">
                <a16:creationId xmlns:a16="http://schemas.microsoft.com/office/drawing/2014/main" id="{C196A27D-BD78-6ADB-8977-40294AAF33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30C9395-A3C7-445A-8096-F60C51CD7809}" type="slidenum">
              <a:rPr lang="ja-JP" altLang="en-US" smtClean="0"/>
              <a:pPr>
                <a:spcBef>
                  <a:spcPct val="0"/>
                </a:spcBef>
              </a:pPr>
              <a:t>21</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 イメージ プレースホルダ 1">
            <a:extLst>
              <a:ext uri="{FF2B5EF4-FFF2-40B4-BE49-F238E27FC236}">
                <a16:creationId xmlns:a16="http://schemas.microsoft.com/office/drawing/2014/main" id="{1046CE4E-2294-00CC-14FC-7FC77F20F7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ノート プレースホルダ 2">
            <a:extLst>
              <a:ext uri="{FF2B5EF4-FFF2-40B4-BE49-F238E27FC236}">
                <a16:creationId xmlns:a16="http://schemas.microsoft.com/office/drawing/2014/main" id="{1A0DC771-5866-BB57-9EAA-9B05E2A74C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8132" name="スライド番号プレースホルダ 3">
            <a:extLst>
              <a:ext uri="{FF2B5EF4-FFF2-40B4-BE49-F238E27FC236}">
                <a16:creationId xmlns:a16="http://schemas.microsoft.com/office/drawing/2014/main" id="{FB35D7BE-DA06-DF58-02AC-127432D9B8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B5A78B0-4436-48B7-AEA1-1F0B40A887CD}" type="slidenum">
              <a:rPr lang="ja-JP" altLang="en-US" smtClean="0"/>
              <a:pPr>
                <a:spcBef>
                  <a:spcPct val="0"/>
                </a:spcBef>
              </a:pPr>
              <a:t>22</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 1">
            <a:extLst>
              <a:ext uri="{FF2B5EF4-FFF2-40B4-BE49-F238E27FC236}">
                <a16:creationId xmlns:a16="http://schemas.microsoft.com/office/drawing/2014/main" id="{5E8AB30A-0E89-22A6-946C-B316F217F8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 2">
            <a:extLst>
              <a:ext uri="{FF2B5EF4-FFF2-40B4-BE49-F238E27FC236}">
                <a16:creationId xmlns:a16="http://schemas.microsoft.com/office/drawing/2014/main" id="{30A56F4A-0F75-437E-EF49-F1B36059AF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0180" name="スライド番号プレースホルダ 3">
            <a:extLst>
              <a:ext uri="{FF2B5EF4-FFF2-40B4-BE49-F238E27FC236}">
                <a16:creationId xmlns:a16="http://schemas.microsoft.com/office/drawing/2014/main" id="{CF540950-FD62-CC10-CDD6-3F2B40534D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E0B8FCC-C2A0-445D-B15A-4137DFC475DA}" type="slidenum">
              <a:rPr lang="ja-JP" altLang="en-US" smtClean="0"/>
              <a:pPr>
                <a:spcBef>
                  <a:spcPct val="0"/>
                </a:spcBef>
              </a:pPr>
              <a:t>23</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 1">
            <a:extLst>
              <a:ext uri="{FF2B5EF4-FFF2-40B4-BE49-F238E27FC236}">
                <a16:creationId xmlns:a16="http://schemas.microsoft.com/office/drawing/2014/main" id="{80EF7436-16E3-84D7-E863-28A180CF85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 2">
            <a:extLst>
              <a:ext uri="{FF2B5EF4-FFF2-40B4-BE49-F238E27FC236}">
                <a16:creationId xmlns:a16="http://schemas.microsoft.com/office/drawing/2014/main" id="{C8727658-DEB7-F125-75FA-89E7C85D62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0116" name="スライド番号プレースホルダ 3">
            <a:extLst>
              <a:ext uri="{FF2B5EF4-FFF2-40B4-BE49-F238E27FC236}">
                <a16:creationId xmlns:a16="http://schemas.microsoft.com/office/drawing/2014/main" id="{5D4FB8A3-3F63-AA8B-FA0D-6159401AC3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2510739-86AD-4D7C-92FD-5F8B5D2BB3AD}" type="slidenum">
              <a:rPr lang="ja-JP" altLang="en-US"/>
              <a:pPr>
                <a:spcBef>
                  <a:spcPct val="0"/>
                </a:spcBef>
              </a:pPr>
              <a:t>24</a:t>
            </a:fld>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スライド イメージ プレースホルダ 1">
            <a:extLst>
              <a:ext uri="{FF2B5EF4-FFF2-40B4-BE49-F238E27FC236}">
                <a16:creationId xmlns:a16="http://schemas.microsoft.com/office/drawing/2014/main" id="{F4CB4C7C-7993-53E9-E595-9F8D65E429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ノート プレースホルダ 2">
            <a:extLst>
              <a:ext uri="{FF2B5EF4-FFF2-40B4-BE49-F238E27FC236}">
                <a16:creationId xmlns:a16="http://schemas.microsoft.com/office/drawing/2014/main" id="{7790D781-397A-C49E-3BA7-BE7EFAC15B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2228" name="スライド番号プレースホルダ 3">
            <a:extLst>
              <a:ext uri="{FF2B5EF4-FFF2-40B4-BE49-F238E27FC236}">
                <a16:creationId xmlns:a16="http://schemas.microsoft.com/office/drawing/2014/main" id="{3B732532-F640-92FD-2DB6-4CA2457E4D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35C564C-1F80-4771-ADA4-1200C6725C59}" type="slidenum">
              <a:rPr lang="ja-JP" altLang="en-US" smtClean="0"/>
              <a:pPr>
                <a:spcBef>
                  <a:spcPct val="0"/>
                </a:spcBef>
              </a:pPr>
              <a:t>25</a:t>
            </a:fld>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 イメージ プレースホルダ 1">
            <a:extLst>
              <a:ext uri="{FF2B5EF4-FFF2-40B4-BE49-F238E27FC236}">
                <a16:creationId xmlns:a16="http://schemas.microsoft.com/office/drawing/2014/main" id="{0B89B896-1AF9-CC03-5991-00F039F12A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ノート プレースホルダ 2">
            <a:extLst>
              <a:ext uri="{FF2B5EF4-FFF2-40B4-BE49-F238E27FC236}">
                <a16:creationId xmlns:a16="http://schemas.microsoft.com/office/drawing/2014/main" id="{CF6D1B0A-7DFA-82FA-E702-0D8D4754A9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4276" name="スライド番号プレースホルダ 3">
            <a:extLst>
              <a:ext uri="{FF2B5EF4-FFF2-40B4-BE49-F238E27FC236}">
                <a16:creationId xmlns:a16="http://schemas.microsoft.com/office/drawing/2014/main" id="{CC3971DA-E88F-0D8F-E6B3-2EC3AD6CA0F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4F377CD-5C53-490B-A73B-6F99567A0D0E}" type="slidenum">
              <a:rPr lang="ja-JP" altLang="en-US" smtClean="0"/>
              <a:pPr>
                <a:spcBef>
                  <a:spcPct val="0"/>
                </a:spcBef>
              </a:pPr>
              <a:t>26</a:t>
            </a:fld>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スライド イメージ プレースホルダ 1">
            <a:extLst>
              <a:ext uri="{FF2B5EF4-FFF2-40B4-BE49-F238E27FC236}">
                <a16:creationId xmlns:a16="http://schemas.microsoft.com/office/drawing/2014/main" id="{9E07BE19-E306-6C6C-532A-9A0975E905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ノート プレースホルダ 2">
            <a:extLst>
              <a:ext uri="{FF2B5EF4-FFF2-40B4-BE49-F238E27FC236}">
                <a16:creationId xmlns:a16="http://schemas.microsoft.com/office/drawing/2014/main" id="{12158116-31C7-06EC-FE21-643D2DD7BB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6324" name="スライド番号プレースホルダ 3">
            <a:extLst>
              <a:ext uri="{FF2B5EF4-FFF2-40B4-BE49-F238E27FC236}">
                <a16:creationId xmlns:a16="http://schemas.microsoft.com/office/drawing/2014/main" id="{DC98BC40-71FD-4D44-A2E9-743D4B0ABD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EA3DA6E-046A-450B-B85C-D68039273DA6}" type="slidenum">
              <a:rPr lang="ja-JP" altLang="en-US" smtClean="0"/>
              <a:pPr>
                <a:spcBef>
                  <a:spcPct val="0"/>
                </a:spcBef>
              </a:pPr>
              <a:t>27</a:t>
            </a:fld>
            <a:endParaRPr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スライド イメージ プレースホルダ 1">
            <a:extLst>
              <a:ext uri="{FF2B5EF4-FFF2-40B4-BE49-F238E27FC236}">
                <a16:creationId xmlns:a16="http://schemas.microsoft.com/office/drawing/2014/main" id="{31F8FD23-EC99-4128-17EC-7D930228403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ノート プレースホルダ 2">
            <a:extLst>
              <a:ext uri="{FF2B5EF4-FFF2-40B4-BE49-F238E27FC236}">
                <a16:creationId xmlns:a16="http://schemas.microsoft.com/office/drawing/2014/main" id="{E64D47EF-193E-B905-4CE6-24E5B2B2F1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8372" name="スライド番号プレースホルダ 3">
            <a:extLst>
              <a:ext uri="{FF2B5EF4-FFF2-40B4-BE49-F238E27FC236}">
                <a16:creationId xmlns:a16="http://schemas.microsoft.com/office/drawing/2014/main" id="{F0DBB21B-49B6-6BE7-C4A1-9AF30502A7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73C4148-526D-4D4A-A170-4259301631B7}" type="slidenum">
              <a:rPr lang="ja-JP" altLang="en-US" smtClean="0"/>
              <a:pPr>
                <a:spcBef>
                  <a:spcPct val="0"/>
                </a:spcBef>
              </a:pPr>
              <a:t>28</a:t>
            </a:fld>
            <a:endParaRPr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スライド イメージ プレースホルダ 1">
            <a:extLst>
              <a:ext uri="{FF2B5EF4-FFF2-40B4-BE49-F238E27FC236}">
                <a16:creationId xmlns:a16="http://schemas.microsoft.com/office/drawing/2014/main" id="{A2AD5F09-F887-4044-86D7-A8E33168C1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ノート プレースホルダ 2">
            <a:extLst>
              <a:ext uri="{FF2B5EF4-FFF2-40B4-BE49-F238E27FC236}">
                <a16:creationId xmlns:a16="http://schemas.microsoft.com/office/drawing/2014/main" id="{27E7BA80-2F9C-0F25-DE29-6E8EB1BF5C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0420" name="スライド番号プレースホルダ 3">
            <a:extLst>
              <a:ext uri="{FF2B5EF4-FFF2-40B4-BE49-F238E27FC236}">
                <a16:creationId xmlns:a16="http://schemas.microsoft.com/office/drawing/2014/main" id="{7E21D078-91F4-C12E-A32B-AA44B767B2B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889757F-F42C-4CB6-924F-5798D4514429}" type="slidenum">
              <a:rPr lang="ja-JP" altLang="en-US" smtClean="0"/>
              <a:pPr>
                <a:spcBef>
                  <a:spcPct val="0"/>
                </a:spcBef>
              </a:pPr>
              <a:t>29</a:t>
            </a:fld>
            <a:endParaRPr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スライド イメージ プレースホルダ 1">
            <a:extLst>
              <a:ext uri="{FF2B5EF4-FFF2-40B4-BE49-F238E27FC236}">
                <a16:creationId xmlns:a16="http://schemas.microsoft.com/office/drawing/2014/main" id="{7FA205E7-EEA3-C2FA-E4B9-FBFE2B40C7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ノート プレースホルダ 2">
            <a:extLst>
              <a:ext uri="{FF2B5EF4-FFF2-40B4-BE49-F238E27FC236}">
                <a16:creationId xmlns:a16="http://schemas.microsoft.com/office/drawing/2014/main" id="{75DD1C6C-F2DD-A4C5-89B8-9A3770A7FA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2468" name="スライド番号プレースホルダ 3">
            <a:extLst>
              <a:ext uri="{FF2B5EF4-FFF2-40B4-BE49-F238E27FC236}">
                <a16:creationId xmlns:a16="http://schemas.microsoft.com/office/drawing/2014/main" id="{BD0F736C-736F-4BEF-5C4D-2BFFE1C732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A732ADE-A777-421F-A62C-7799C5079F19}" type="slidenum">
              <a:rPr lang="ja-JP" altLang="en-US" smtClean="0"/>
              <a:pPr>
                <a:spcBef>
                  <a:spcPct val="0"/>
                </a:spcBef>
              </a:pPr>
              <a:t>30</a:t>
            </a:fld>
            <a:endParaRPr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スライド イメージ プレースホルダ 1">
            <a:extLst>
              <a:ext uri="{FF2B5EF4-FFF2-40B4-BE49-F238E27FC236}">
                <a16:creationId xmlns:a16="http://schemas.microsoft.com/office/drawing/2014/main" id="{9713A808-5DB6-D288-4A22-485C7C75AF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ノート プレースホルダ 2">
            <a:extLst>
              <a:ext uri="{FF2B5EF4-FFF2-40B4-BE49-F238E27FC236}">
                <a16:creationId xmlns:a16="http://schemas.microsoft.com/office/drawing/2014/main" id="{61ABFA44-970A-628F-B521-CC54324917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4516" name="スライド番号プレースホルダ 3">
            <a:extLst>
              <a:ext uri="{FF2B5EF4-FFF2-40B4-BE49-F238E27FC236}">
                <a16:creationId xmlns:a16="http://schemas.microsoft.com/office/drawing/2014/main" id="{3CD307AB-82D8-74F6-35BE-246FBEE784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025ACAC-733D-4D1E-BB8B-AABFEFBBB3C1}" type="slidenum">
              <a:rPr lang="ja-JP" altLang="en-US" smtClean="0"/>
              <a:pPr>
                <a:spcBef>
                  <a:spcPct val="0"/>
                </a:spcBef>
              </a:pPr>
              <a:t>31</a:t>
            </a:fld>
            <a:endParaRPr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スライド イメージ プレースホルダ 1">
            <a:extLst>
              <a:ext uri="{FF2B5EF4-FFF2-40B4-BE49-F238E27FC236}">
                <a16:creationId xmlns:a16="http://schemas.microsoft.com/office/drawing/2014/main" id="{8AC89562-6D1C-A8C9-8B72-04EED0CA672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ノート プレースホルダ 2">
            <a:extLst>
              <a:ext uri="{FF2B5EF4-FFF2-40B4-BE49-F238E27FC236}">
                <a16:creationId xmlns:a16="http://schemas.microsoft.com/office/drawing/2014/main" id="{16B01E64-0EC5-9DC4-AD9C-67BBAA376C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6564" name="スライド番号プレースホルダ 3">
            <a:extLst>
              <a:ext uri="{FF2B5EF4-FFF2-40B4-BE49-F238E27FC236}">
                <a16:creationId xmlns:a16="http://schemas.microsoft.com/office/drawing/2014/main" id="{696CD2A2-F53D-0567-3E8B-63786F6E02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6AE151C-5195-4416-8195-D5711DE7DAF7}" type="slidenum">
              <a:rPr lang="ja-JP" altLang="en-US" smtClean="0"/>
              <a:pPr>
                <a:spcBef>
                  <a:spcPct val="0"/>
                </a:spcBef>
              </a:pPr>
              <a:t>32</a:t>
            </a:fld>
            <a:endParaRPr lang="ja-JP"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a:extLst>
              <a:ext uri="{FF2B5EF4-FFF2-40B4-BE49-F238E27FC236}">
                <a16:creationId xmlns:a16="http://schemas.microsoft.com/office/drawing/2014/main" id="{CC64CBB6-4D13-4981-DE9D-FF26D46DFD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ノート プレースホルダ 2">
            <a:extLst>
              <a:ext uri="{FF2B5EF4-FFF2-40B4-BE49-F238E27FC236}">
                <a16:creationId xmlns:a16="http://schemas.microsoft.com/office/drawing/2014/main" id="{67BB2897-F867-46A8-417E-4307461022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0964" name="スライド番号プレースホルダ 3">
            <a:extLst>
              <a:ext uri="{FF2B5EF4-FFF2-40B4-BE49-F238E27FC236}">
                <a16:creationId xmlns:a16="http://schemas.microsoft.com/office/drawing/2014/main" id="{90B2A47E-51B6-E7DE-D496-B9A314C325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35C27EC-DC48-43B6-AD46-7191FDB00460}" type="slidenum">
              <a:rPr lang="ja-JP" altLang="en-US"/>
              <a:pPr>
                <a:spcBef>
                  <a:spcPct val="0"/>
                </a:spcBef>
              </a:pPr>
              <a:t>33</a:t>
            </a:fld>
            <a:endParaRPr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E92E1D66-A2D8-71D2-5AF7-C29DDBC8DA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AFBD6C4B-A2FE-3B3B-EA7F-42A93F5F46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3012" name="スライド番号プレースホルダ 3">
            <a:extLst>
              <a:ext uri="{FF2B5EF4-FFF2-40B4-BE49-F238E27FC236}">
                <a16:creationId xmlns:a16="http://schemas.microsoft.com/office/drawing/2014/main" id="{3C841C46-283C-925E-EF9A-6A24ED8647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FB51495-9866-4854-BB5A-B00CEE2BD8FC}" type="slidenum">
              <a:rPr lang="ja-JP" altLang="en-US"/>
              <a:pPr>
                <a:spcBef>
                  <a:spcPct val="0"/>
                </a:spcBef>
              </a:pPr>
              <a:t>34</a:t>
            </a:fld>
            <a:endParaRPr lang="ja-JP"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 1">
            <a:extLst>
              <a:ext uri="{FF2B5EF4-FFF2-40B4-BE49-F238E27FC236}">
                <a16:creationId xmlns:a16="http://schemas.microsoft.com/office/drawing/2014/main" id="{84F1CE79-41D7-7E38-5A05-AB54F86CC7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 2">
            <a:extLst>
              <a:ext uri="{FF2B5EF4-FFF2-40B4-BE49-F238E27FC236}">
                <a16:creationId xmlns:a16="http://schemas.microsoft.com/office/drawing/2014/main" id="{0DEE167A-C09B-4D32-7BD8-84078C4465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5060" name="スライド番号プレースホルダ 3">
            <a:extLst>
              <a:ext uri="{FF2B5EF4-FFF2-40B4-BE49-F238E27FC236}">
                <a16:creationId xmlns:a16="http://schemas.microsoft.com/office/drawing/2014/main" id="{673AC4BA-E366-01BB-E7DF-5C41AE0608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3460745-57F5-4A81-88C7-18227E5208C2}" type="slidenum">
              <a:rPr lang="ja-JP" altLang="en-US"/>
              <a:pPr>
                <a:spcBef>
                  <a:spcPct val="0"/>
                </a:spcBef>
              </a:pPr>
              <a:t>35</a:t>
            </a:fld>
            <a:endParaRPr lang="ja-JP"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スライド イメージ プレースホルダ 1">
            <a:extLst>
              <a:ext uri="{FF2B5EF4-FFF2-40B4-BE49-F238E27FC236}">
                <a16:creationId xmlns:a16="http://schemas.microsoft.com/office/drawing/2014/main" id="{F60D2E33-9F1A-FA49-01A6-F02C3F7DFF3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ノート プレースホルダ 2">
            <a:extLst>
              <a:ext uri="{FF2B5EF4-FFF2-40B4-BE49-F238E27FC236}">
                <a16:creationId xmlns:a16="http://schemas.microsoft.com/office/drawing/2014/main" id="{A0B886C7-1DA5-7947-B088-F3EB81C6F6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8612" name="スライド番号プレースホルダ 3">
            <a:extLst>
              <a:ext uri="{FF2B5EF4-FFF2-40B4-BE49-F238E27FC236}">
                <a16:creationId xmlns:a16="http://schemas.microsoft.com/office/drawing/2014/main" id="{20D5F47E-34AA-8934-6A07-B0D5E9DD18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04587ED-745F-4EDE-BA8B-7BDAF8E790D2}" type="slidenum">
              <a:rPr lang="ja-JP" altLang="en-US" smtClean="0"/>
              <a:pPr>
                <a:spcBef>
                  <a:spcPct val="0"/>
                </a:spcBef>
              </a:pPr>
              <a:t>36</a:t>
            </a:fld>
            <a:endParaRPr lang="ja-JP"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 イメージ プレースホルダ 1">
            <a:extLst>
              <a:ext uri="{FF2B5EF4-FFF2-40B4-BE49-F238E27FC236}">
                <a16:creationId xmlns:a16="http://schemas.microsoft.com/office/drawing/2014/main" id="{78942507-FFC3-1884-9E3A-09AF37DE9A9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ノート プレースホルダ 2">
            <a:extLst>
              <a:ext uri="{FF2B5EF4-FFF2-40B4-BE49-F238E27FC236}">
                <a16:creationId xmlns:a16="http://schemas.microsoft.com/office/drawing/2014/main" id="{AC3C43E6-A78E-60B7-06BA-D38D58F5DD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0660" name="スライド番号プレースホルダ 3">
            <a:extLst>
              <a:ext uri="{FF2B5EF4-FFF2-40B4-BE49-F238E27FC236}">
                <a16:creationId xmlns:a16="http://schemas.microsoft.com/office/drawing/2014/main" id="{F53646BB-233D-C230-B261-FF39882ED8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7D840DF-8A2B-4824-A541-1332149AB323}" type="slidenum">
              <a:rPr lang="ja-JP" altLang="en-US" smtClean="0"/>
              <a:pPr>
                <a:spcBef>
                  <a:spcPct val="0"/>
                </a:spcBef>
              </a:pPr>
              <a:t>37</a:t>
            </a:fld>
            <a:endParaRPr lang="ja-JP"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 イメージ プレースホルダ 1">
            <a:extLst>
              <a:ext uri="{FF2B5EF4-FFF2-40B4-BE49-F238E27FC236}">
                <a16:creationId xmlns:a16="http://schemas.microsoft.com/office/drawing/2014/main" id="{E52EF953-5636-42A0-032D-AD95F59E4D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ノート プレースホルダ 2">
            <a:extLst>
              <a:ext uri="{FF2B5EF4-FFF2-40B4-BE49-F238E27FC236}">
                <a16:creationId xmlns:a16="http://schemas.microsoft.com/office/drawing/2014/main" id="{29BD5E4D-0FB0-75DE-E621-3145CBF1C7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2708" name="スライド番号プレースホルダ 3">
            <a:extLst>
              <a:ext uri="{FF2B5EF4-FFF2-40B4-BE49-F238E27FC236}">
                <a16:creationId xmlns:a16="http://schemas.microsoft.com/office/drawing/2014/main" id="{9B8099B7-9604-9780-2528-40CD200BC8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0284059-940D-4A99-9883-0F2DDCBCBF3C}" type="slidenum">
              <a:rPr lang="ja-JP" altLang="en-US" smtClean="0"/>
              <a:pPr>
                <a:spcBef>
                  <a:spcPct val="0"/>
                </a:spcBef>
              </a:pPr>
              <a:t>38</a:t>
            </a:fld>
            <a:endParaRPr lang="ja-JP"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スライド イメージ プレースホルダ 1">
            <a:extLst>
              <a:ext uri="{FF2B5EF4-FFF2-40B4-BE49-F238E27FC236}">
                <a16:creationId xmlns:a16="http://schemas.microsoft.com/office/drawing/2014/main" id="{6ED14F60-7E3F-D4A7-FF12-5F47F968638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ノート プレースホルダ 2">
            <a:extLst>
              <a:ext uri="{FF2B5EF4-FFF2-40B4-BE49-F238E27FC236}">
                <a16:creationId xmlns:a16="http://schemas.microsoft.com/office/drawing/2014/main" id="{2220555E-E112-45D9-5BBE-EB9B20BD83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4756" name="スライド番号プレースホルダ 3">
            <a:extLst>
              <a:ext uri="{FF2B5EF4-FFF2-40B4-BE49-F238E27FC236}">
                <a16:creationId xmlns:a16="http://schemas.microsoft.com/office/drawing/2014/main" id="{3CC4833F-DFFC-918C-8215-C9E3282FA1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2033C20-BBB1-4C93-A0DA-8A58A2D77420}" type="slidenum">
              <a:rPr lang="ja-JP" altLang="en-US" smtClean="0"/>
              <a:pPr>
                <a:spcBef>
                  <a:spcPct val="0"/>
                </a:spcBef>
              </a:pPr>
              <a:t>39</a:t>
            </a:fld>
            <a:endParaRPr lang="ja-JP"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スライド イメージ プレースホルダ 1">
            <a:extLst>
              <a:ext uri="{FF2B5EF4-FFF2-40B4-BE49-F238E27FC236}">
                <a16:creationId xmlns:a16="http://schemas.microsoft.com/office/drawing/2014/main" id="{04196CCF-0EC0-8264-A2D1-A840EAED6E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ノート プレースホルダ 2">
            <a:extLst>
              <a:ext uri="{FF2B5EF4-FFF2-40B4-BE49-F238E27FC236}">
                <a16:creationId xmlns:a16="http://schemas.microsoft.com/office/drawing/2014/main" id="{709B1269-BEEB-BF20-5A71-02EC414474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6804" name="スライド番号プレースホルダ 3">
            <a:extLst>
              <a:ext uri="{FF2B5EF4-FFF2-40B4-BE49-F238E27FC236}">
                <a16:creationId xmlns:a16="http://schemas.microsoft.com/office/drawing/2014/main" id="{D60AF523-FAC0-3B5B-134A-A7CFBB2D708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A8A6517-87C6-4880-97F5-0372F933A048}" type="slidenum">
              <a:rPr lang="ja-JP" altLang="en-US" smtClean="0"/>
              <a:pPr>
                <a:spcBef>
                  <a:spcPct val="0"/>
                </a:spcBef>
              </a:pPr>
              <a:t>40</a:t>
            </a:fld>
            <a:endParaRPr lang="ja-JP"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スライド イメージ プレースホルダ 1">
            <a:extLst>
              <a:ext uri="{FF2B5EF4-FFF2-40B4-BE49-F238E27FC236}">
                <a16:creationId xmlns:a16="http://schemas.microsoft.com/office/drawing/2014/main" id="{0EA15216-07D4-B445-8C60-23504F2402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ノート プレースホルダ 2">
            <a:extLst>
              <a:ext uri="{FF2B5EF4-FFF2-40B4-BE49-F238E27FC236}">
                <a16:creationId xmlns:a16="http://schemas.microsoft.com/office/drawing/2014/main" id="{5BB6847A-8684-4A7C-E8FC-6DD4B349136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8852" name="スライド番号プレースホルダ 3">
            <a:extLst>
              <a:ext uri="{FF2B5EF4-FFF2-40B4-BE49-F238E27FC236}">
                <a16:creationId xmlns:a16="http://schemas.microsoft.com/office/drawing/2014/main" id="{DDC05328-E12F-AC8F-E656-F635A2E95AA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9F7C8BA-99C0-4E02-9B42-BC4C1D6C4602}" type="slidenum">
              <a:rPr lang="ja-JP" altLang="en-US" smtClean="0"/>
              <a:pPr>
                <a:spcBef>
                  <a:spcPct val="0"/>
                </a:spcBef>
              </a:pPr>
              <a:t>41</a:t>
            </a:fld>
            <a:endParaRPr lang="ja-JP"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スライド イメージ プレースホルダ 1">
            <a:extLst>
              <a:ext uri="{FF2B5EF4-FFF2-40B4-BE49-F238E27FC236}">
                <a16:creationId xmlns:a16="http://schemas.microsoft.com/office/drawing/2014/main" id="{5C20801C-1E2C-D696-7298-193442A799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ノート プレースホルダ 2">
            <a:extLst>
              <a:ext uri="{FF2B5EF4-FFF2-40B4-BE49-F238E27FC236}">
                <a16:creationId xmlns:a16="http://schemas.microsoft.com/office/drawing/2014/main" id="{135DC665-64BB-1FBA-9613-DC850EC2C7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0900" name="スライド番号プレースホルダ 3">
            <a:extLst>
              <a:ext uri="{FF2B5EF4-FFF2-40B4-BE49-F238E27FC236}">
                <a16:creationId xmlns:a16="http://schemas.microsoft.com/office/drawing/2014/main" id="{3B7D0C00-003A-4B17-2DCD-7A411C531E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E0DEEEC-9A86-40AC-8ADD-A4AA4262F1ED}" type="slidenum">
              <a:rPr lang="ja-JP" altLang="en-US" smtClean="0"/>
              <a:pPr>
                <a:spcBef>
                  <a:spcPct val="0"/>
                </a:spcBef>
              </a:pPr>
              <a:t>42</a:t>
            </a:fld>
            <a:endParaRPr lang="ja-JP"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スライド イメージ プレースホルダ 1">
            <a:extLst>
              <a:ext uri="{FF2B5EF4-FFF2-40B4-BE49-F238E27FC236}">
                <a16:creationId xmlns:a16="http://schemas.microsoft.com/office/drawing/2014/main" id="{8EF86EA7-CF8F-31C0-A9C3-C212EC6364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ノート プレースホルダ 2">
            <a:extLst>
              <a:ext uri="{FF2B5EF4-FFF2-40B4-BE49-F238E27FC236}">
                <a16:creationId xmlns:a16="http://schemas.microsoft.com/office/drawing/2014/main" id="{49F968AD-AFD8-A3F6-2E41-CDCB2E6A4B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2948" name="スライド番号プレースホルダ 3">
            <a:extLst>
              <a:ext uri="{FF2B5EF4-FFF2-40B4-BE49-F238E27FC236}">
                <a16:creationId xmlns:a16="http://schemas.microsoft.com/office/drawing/2014/main" id="{905CDF22-2940-53DD-BCBD-2B864D8158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F78A867-E1D7-4D67-B569-A5849AB754E8}" type="slidenum">
              <a:rPr lang="ja-JP" altLang="en-US" smtClean="0"/>
              <a:pPr>
                <a:spcBef>
                  <a:spcPct val="0"/>
                </a:spcBef>
              </a:pPr>
              <a:t>43</a:t>
            </a:fld>
            <a:endParaRPr lang="ja-JP"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 1">
            <a:extLst>
              <a:ext uri="{FF2B5EF4-FFF2-40B4-BE49-F238E27FC236}">
                <a16:creationId xmlns:a16="http://schemas.microsoft.com/office/drawing/2014/main" id="{C2CAB4DE-D2DC-33AB-2912-85D649FA9F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ノート プレースホルダ 2">
            <a:extLst>
              <a:ext uri="{FF2B5EF4-FFF2-40B4-BE49-F238E27FC236}">
                <a16:creationId xmlns:a16="http://schemas.microsoft.com/office/drawing/2014/main" id="{977E420E-8CB7-9102-6BC1-F18BEA27A7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4996" name="スライド番号プレースホルダ 3">
            <a:extLst>
              <a:ext uri="{FF2B5EF4-FFF2-40B4-BE49-F238E27FC236}">
                <a16:creationId xmlns:a16="http://schemas.microsoft.com/office/drawing/2014/main" id="{85B1FE9F-D578-4055-4271-B98E1E78E4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7342D3A-16BA-4255-A134-4061E9734A44}" type="slidenum">
              <a:rPr lang="ja-JP" altLang="en-US" smtClean="0"/>
              <a:pPr>
                <a:spcBef>
                  <a:spcPct val="0"/>
                </a:spcBef>
              </a:pPr>
              <a:t>44</a:t>
            </a:fld>
            <a:endParaRPr lang="ja-JP"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スライド イメージ プレースホルダ 1">
            <a:extLst>
              <a:ext uri="{FF2B5EF4-FFF2-40B4-BE49-F238E27FC236}">
                <a16:creationId xmlns:a16="http://schemas.microsoft.com/office/drawing/2014/main" id="{873D7F73-7FEA-DAAB-E186-347BF42D62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ノート プレースホルダ 2">
            <a:extLst>
              <a:ext uri="{FF2B5EF4-FFF2-40B4-BE49-F238E27FC236}">
                <a16:creationId xmlns:a16="http://schemas.microsoft.com/office/drawing/2014/main" id="{671D39DC-46EB-0B66-21B6-545DF7595E2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7044" name="スライド番号プレースホルダ 3">
            <a:extLst>
              <a:ext uri="{FF2B5EF4-FFF2-40B4-BE49-F238E27FC236}">
                <a16:creationId xmlns:a16="http://schemas.microsoft.com/office/drawing/2014/main" id="{2B43C886-77A0-8AEF-1F4B-B9F808AEAE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F5F11A6-776A-4D24-B56E-11BB78122CF0}" type="slidenum">
              <a:rPr lang="ja-JP" altLang="en-US" smtClean="0"/>
              <a:pPr>
                <a:spcBef>
                  <a:spcPct val="0"/>
                </a:spcBef>
              </a:pPr>
              <a:t>45</a:t>
            </a:fld>
            <a:endParaRPr lang="ja-JP"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スライド イメージ プレースホルダ 1">
            <a:extLst>
              <a:ext uri="{FF2B5EF4-FFF2-40B4-BE49-F238E27FC236}">
                <a16:creationId xmlns:a16="http://schemas.microsoft.com/office/drawing/2014/main" id="{800A1E49-AA6D-FC97-505B-17D5F7CBD5C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ノート プレースホルダ 2">
            <a:extLst>
              <a:ext uri="{FF2B5EF4-FFF2-40B4-BE49-F238E27FC236}">
                <a16:creationId xmlns:a16="http://schemas.microsoft.com/office/drawing/2014/main" id="{B1417934-07F1-F16C-79E9-E595C0055F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9092" name="スライド番号プレースホルダ 3">
            <a:extLst>
              <a:ext uri="{FF2B5EF4-FFF2-40B4-BE49-F238E27FC236}">
                <a16:creationId xmlns:a16="http://schemas.microsoft.com/office/drawing/2014/main" id="{4D1771D8-8EF7-A522-C873-FCC2E0D39C2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F5DF9AD-1B79-47DA-8E81-B1464FF93829}" type="slidenum">
              <a:rPr lang="ja-JP" altLang="en-US" smtClean="0"/>
              <a:pPr>
                <a:spcBef>
                  <a:spcPct val="0"/>
                </a:spcBef>
              </a:pPr>
              <a:t>46</a:t>
            </a:fld>
            <a:endParaRPr lang="ja-JP"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スライド イメージ プレースホルダ 1">
            <a:extLst>
              <a:ext uri="{FF2B5EF4-FFF2-40B4-BE49-F238E27FC236}">
                <a16:creationId xmlns:a16="http://schemas.microsoft.com/office/drawing/2014/main" id="{0302151A-BBDB-CF9A-363D-5DFFB4C5B2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ノート プレースホルダ 2">
            <a:extLst>
              <a:ext uri="{FF2B5EF4-FFF2-40B4-BE49-F238E27FC236}">
                <a16:creationId xmlns:a16="http://schemas.microsoft.com/office/drawing/2014/main" id="{8D8ABB4A-7459-3133-5C34-B06B94A1AF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1140" name="スライド番号プレースホルダ 3">
            <a:extLst>
              <a:ext uri="{FF2B5EF4-FFF2-40B4-BE49-F238E27FC236}">
                <a16:creationId xmlns:a16="http://schemas.microsoft.com/office/drawing/2014/main" id="{0EE4B723-7786-3BE6-A329-E9F17C7F76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AC059CA-A48F-4D71-BCD5-CA4CFCC1930B}" type="slidenum">
              <a:rPr lang="ja-JP" altLang="en-US" smtClean="0"/>
              <a:pPr>
                <a:spcBef>
                  <a:spcPct val="0"/>
                </a:spcBef>
              </a:pPr>
              <a:t>47</a:t>
            </a:fld>
            <a:endParaRPr lang="ja-JP"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スライド イメージ プレースホルダ 1">
            <a:extLst>
              <a:ext uri="{FF2B5EF4-FFF2-40B4-BE49-F238E27FC236}">
                <a16:creationId xmlns:a16="http://schemas.microsoft.com/office/drawing/2014/main" id="{68D4B481-1348-A7AB-BF59-59F2F45F78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ノート プレースホルダ 2">
            <a:extLst>
              <a:ext uri="{FF2B5EF4-FFF2-40B4-BE49-F238E27FC236}">
                <a16:creationId xmlns:a16="http://schemas.microsoft.com/office/drawing/2014/main" id="{14B686D6-7A5A-2A6F-316A-23055EA6DF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3188" name="スライド番号プレースホルダ 3">
            <a:extLst>
              <a:ext uri="{FF2B5EF4-FFF2-40B4-BE49-F238E27FC236}">
                <a16:creationId xmlns:a16="http://schemas.microsoft.com/office/drawing/2014/main" id="{49314433-50C8-0F7E-D5A6-B54BCC8B98F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DFCB455-9E6D-450E-9A9B-DA7BABCE3283}" type="slidenum">
              <a:rPr lang="ja-JP" altLang="en-US" smtClean="0"/>
              <a:pPr>
                <a:spcBef>
                  <a:spcPct val="0"/>
                </a:spcBef>
              </a:pPr>
              <a:t>48</a:t>
            </a:fld>
            <a:endParaRPr lang="ja-JP"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スライド イメージ プレースホルダ 1">
            <a:extLst>
              <a:ext uri="{FF2B5EF4-FFF2-40B4-BE49-F238E27FC236}">
                <a16:creationId xmlns:a16="http://schemas.microsoft.com/office/drawing/2014/main" id="{46BD1153-CDCA-FABB-6968-F91838EA4C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ノート プレースホルダ 2">
            <a:extLst>
              <a:ext uri="{FF2B5EF4-FFF2-40B4-BE49-F238E27FC236}">
                <a16:creationId xmlns:a16="http://schemas.microsoft.com/office/drawing/2014/main" id="{5CA570F3-3C87-D0DA-2FEB-F327EEC088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5236" name="スライド番号プレースホルダ 3">
            <a:extLst>
              <a:ext uri="{FF2B5EF4-FFF2-40B4-BE49-F238E27FC236}">
                <a16:creationId xmlns:a16="http://schemas.microsoft.com/office/drawing/2014/main" id="{DA89172B-A216-AA4B-8401-00CB43861F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5F19A6F-649D-47D3-941A-6FFBAB1D9C2A}" type="slidenum">
              <a:rPr lang="ja-JP" altLang="en-US" smtClean="0"/>
              <a:pPr>
                <a:spcBef>
                  <a:spcPct val="0"/>
                </a:spcBef>
              </a:pPr>
              <a:t>49</a:t>
            </a:fld>
            <a:endParaRPr lang="ja-JP"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 1">
            <a:extLst>
              <a:ext uri="{FF2B5EF4-FFF2-40B4-BE49-F238E27FC236}">
                <a16:creationId xmlns:a16="http://schemas.microsoft.com/office/drawing/2014/main" id="{5E748CF4-B214-36D6-98FA-D1747A86D6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ノート プレースホルダ 2">
            <a:extLst>
              <a:ext uri="{FF2B5EF4-FFF2-40B4-BE49-F238E27FC236}">
                <a16:creationId xmlns:a16="http://schemas.microsoft.com/office/drawing/2014/main" id="{5DC11913-0408-86E0-D099-3C01931347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7284" name="スライド番号プレースホルダ 3">
            <a:extLst>
              <a:ext uri="{FF2B5EF4-FFF2-40B4-BE49-F238E27FC236}">
                <a16:creationId xmlns:a16="http://schemas.microsoft.com/office/drawing/2014/main" id="{4B4A21E3-C0AD-F2BE-C378-FA768CEA4E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CCBBEFD-FB5C-4E4D-BAA9-5DE13054EA10}" type="slidenum">
              <a:rPr lang="ja-JP" altLang="en-US" smtClean="0"/>
              <a:pPr>
                <a:spcBef>
                  <a:spcPct val="0"/>
                </a:spcBef>
              </a:pPr>
              <a:t>50</a:t>
            </a:fld>
            <a:endParaRPr lang="ja-JP"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スライド イメージ プレースホルダ 1">
            <a:extLst>
              <a:ext uri="{FF2B5EF4-FFF2-40B4-BE49-F238E27FC236}">
                <a16:creationId xmlns:a16="http://schemas.microsoft.com/office/drawing/2014/main" id="{605BA63A-9617-C329-0014-4178B6AB43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ノート プレースホルダ 2">
            <a:extLst>
              <a:ext uri="{FF2B5EF4-FFF2-40B4-BE49-F238E27FC236}">
                <a16:creationId xmlns:a16="http://schemas.microsoft.com/office/drawing/2014/main" id="{57F18700-1083-0E5E-1F8F-0BF655C9F65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9332" name="スライド番号プレースホルダ 3">
            <a:extLst>
              <a:ext uri="{FF2B5EF4-FFF2-40B4-BE49-F238E27FC236}">
                <a16:creationId xmlns:a16="http://schemas.microsoft.com/office/drawing/2014/main" id="{B73D405C-15E9-9F37-44A7-21638418D7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C726AB7-05AF-4EE9-91F6-D1C655E5E557}" type="slidenum">
              <a:rPr lang="ja-JP" altLang="en-US" smtClean="0"/>
              <a:pPr>
                <a:spcBef>
                  <a:spcPct val="0"/>
                </a:spcBef>
              </a:pPr>
              <a:t>51</a:t>
            </a:fld>
            <a:endParaRPr lang="ja-JP"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スライド イメージ プレースホルダ 1">
            <a:extLst>
              <a:ext uri="{FF2B5EF4-FFF2-40B4-BE49-F238E27FC236}">
                <a16:creationId xmlns:a16="http://schemas.microsoft.com/office/drawing/2014/main" id="{CD0DC374-0A4C-E823-C7FB-BA1D6F3C82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ノート プレースホルダ 2">
            <a:extLst>
              <a:ext uri="{FF2B5EF4-FFF2-40B4-BE49-F238E27FC236}">
                <a16:creationId xmlns:a16="http://schemas.microsoft.com/office/drawing/2014/main" id="{5184CF77-BEA2-849E-45AD-7A68B5E8CE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1380" name="スライド番号プレースホルダ 3">
            <a:extLst>
              <a:ext uri="{FF2B5EF4-FFF2-40B4-BE49-F238E27FC236}">
                <a16:creationId xmlns:a16="http://schemas.microsoft.com/office/drawing/2014/main" id="{58BB4DB4-6B8A-A2EA-B7E3-4E24226F31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02EB950-8650-47DB-9C05-FEEEDABC9F2E}" type="slidenum">
              <a:rPr lang="ja-JP" altLang="en-US" smtClean="0"/>
              <a:pPr>
                <a:spcBef>
                  <a:spcPct val="0"/>
                </a:spcBef>
              </a:pPr>
              <a:t>52</a:t>
            </a:fld>
            <a:endParaRPr lang="ja-JP"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スライド イメージ プレースホルダ 1">
            <a:extLst>
              <a:ext uri="{FF2B5EF4-FFF2-40B4-BE49-F238E27FC236}">
                <a16:creationId xmlns:a16="http://schemas.microsoft.com/office/drawing/2014/main" id="{C377B17B-E8B8-A393-46A9-FFD3A0CD6D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ノート プレースホルダ 2">
            <a:extLst>
              <a:ext uri="{FF2B5EF4-FFF2-40B4-BE49-F238E27FC236}">
                <a16:creationId xmlns:a16="http://schemas.microsoft.com/office/drawing/2014/main" id="{23CA2251-5651-1377-6F39-5A7E4C4E5E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3428" name="スライド番号プレースホルダ 3">
            <a:extLst>
              <a:ext uri="{FF2B5EF4-FFF2-40B4-BE49-F238E27FC236}">
                <a16:creationId xmlns:a16="http://schemas.microsoft.com/office/drawing/2014/main" id="{49DC52F6-B64F-665E-773F-297B1BC962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ABFA9BB-F7D5-431B-8A3E-7704C6FC95F9}" type="slidenum">
              <a:rPr lang="ja-JP" altLang="en-US" smtClean="0"/>
              <a:pPr>
                <a:spcBef>
                  <a:spcPct val="0"/>
                </a:spcBef>
              </a:pPr>
              <a:t>53</a:t>
            </a:fld>
            <a:endParaRPr lang="ja-JP"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スライド イメージ プレースホルダ 1">
            <a:extLst>
              <a:ext uri="{FF2B5EF4-FFF2-40B4-BE49-F238E27FC236}">
                <a16:creationId xmlns:a16="http://schemas.microsoft.com/office/drawing/2014/main" id="{2BB50731-DEEC-8074-474F-761950A41D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ノート プレースホルダ 2">
            <a:extLst>
              <a:ext uri="{FF2B5EF4-FFF2-40B4-BE49-F238E27FC236}">
                <a16:creationId xmlns:a16="http://schemas.microsoft.com/office/drawing/2014/main" id="{0F5D7FD9-5026-FA3C-E4D5-83A4160F50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5476" name="スライド番号プレースホルダ 3">
            <a:extLst>
              <a:ext uri="{FF2B5EF4-FFF2-40B4-BE49-F238E27FC236}">
                <a16:creationId xmlns:a16="http://schemas.microsoft.com/office/drawing/2014/main" id="{55053114-9B1D-B9AC-CA74-BA6B206BB8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871C996-F41E-43AC-A710-5F5D6E8C53B1}" type="slidenum">
              <a:rPr lang="ja-JP" altLang="en-US" smtClean="0"/>
              <a:pPr>
                <a:spcBef>
                  <a:spcPct val="0"/>
                </a:spcBef>
              </a:pPr>
              <a:t>54</a:t>
            </a:fld>
            <a:endParaRPr lang="ja-JP"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スライド イメージ プレースホルダ 1">
            <a:extLst>
              <a:ext uri="{FF2B5EF4-FFF2-40B4-BE49-F238E27FC236}">
                <a16:creationId xmlns:a16="http://schemas.microsoft.com/office/drawing/2014/main" id="{C9FED932-1C79-9571-D0AD-3E88F99C6E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ノート プレースホルダ 2">
            <a:extLst>
              <a:ext uri="{FF2B5EF4-FFF2-40B4-BE49-F238E27FC236}">
                <a16:creationId xmlns:a16="http://schemas.microsoft.com/office/drawing/2014/main" id="{BA9BF554-D63F-6212-AB11-DB175B220A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7524" name="スライド番号プレースホルダ 3">
            <a:extLst>
              <a:ext uri="{FF2B5EF4-FFF2-40B4-BE49-F238E27FC236}">
                <a16:creationId xmlns:a16="http://schemas.microsoft.com/office/drawing/2014/main" id="{96993CA6-2689-866B-5936-ABE555081A1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D8D9EBCD-3DC9-4EC3-B042-84A58C16AB74}" type="slidenum">
              <a:rPr lang="ja-JP" altLang="en-US" smtClean="0"/>
              <a:pPr>
                <a:spcBef>
                  <a:spcPct val="0"/>
                </a:spcBef>
              </a:pPr>
              <a:t>55</a:t>
            </a:fld>
            <a:endParaRPr lang="ja-JP"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スライド イメージ プレースホルダ 1">
            <a:extLst>
              <a:ext uri="{FF2B5EF4-FFF2-40B4-BE49-F238E27FC236}">
                <a16:creationId xmlns:a16="http://schemas.microsoft.com/office/drawing/2014/main" id="{19B4691E-0302-7495-E7E0-627BD0354F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ノート プレースホルダ 2">
            <a:extLst>
              <a:ext uri="{FF2B5EF4-FFF2-40B4-BE49-F238E27FC236}">
                <a16:creationId xmlns:a16="http://schemas.microsoft.com/office/drawing/2014/main" id="{CF17FDA8-1BC4-6611-D9AB-C7F207477D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9572" name="スライド番号プレースホルダ 3">
            <a:extLst>
              <a:ext uri="{FF2B5EF4-FFF2-40B4-BE49-F238E27FC236}">
                <a16:creationId xmlns:a16="http://schemas.microsoft.com/office/drawing/2014/main" id="{D2E10F70-B9F8-6EAA-A108-FD68812FDF5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8982E81-8499-4ACB-B9B0-2148656D652C}" type="slidenum">
              <a:rPr lang="ja-JP" altLang="en-US" smtClean="0"/>
              <a:pPr>
                <a:spcBef>
                  <a:spcPct val="0"/>
                </a:spcBef>
              </a:pPr>
              <a:t>56</a:t>
            </a:fld>
            <a:endParaRPr lang="ja-JP"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スライド イメージ プレースホルダ 1">
            <a:extLst>
              <a:ext uri="{FF2B5EF4-FFF2-40B4-BE49-F238E27FC236}">
                <a16:creationId xmlns:a16="http://schemas.microsoft.com/office/drawing/2014/main" id="{BED07C23-84FA-3769-A5BE-8858061E515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ノート プレースホルダ 2">
            <a:extLst>
              <a:ext uri="{FF2B5EF4-FFF2-40B4-BE49-F238E27FC236}">
                <a16:creationId xmlns:a16="http://schemas.microsoft.com/office/drawing/2014/main" id="{C2AA517F-663B-B7F7-B472-C447A2867C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11620" name="スライド番号プレースホルダ 3">
            <a:extLst>
              <a:ext uri="{FF2B5EF4-FFF2-40B4-BE49-F238E27FC236}">
                <a16:creationId xmlns:a16="http://schemas.microsoft.com/office/drawing/2014/main" id="{E973F2EA-837A-18D8-7190-51B98B493A6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042DAD7-1852-4DF4-9954-2762DA890264}" type="slidenum">
              <a:rPr lang="ja-JP" altLang="en-US" smtClean="0"/>
              <a:pPr>
                <a:spcBef>
                  <a:spcPct val="0"/>
                </a:spcBef>
              </a:pPr>
              <a:t>57</a:t>
            </a:fld>
            <a:endParaRPr lang="ja-JP"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スライド イメージ プレースホルダ 1">
            <a:extLst>
              <a:ext uri="{FF2B5EF4-FFF2-40B4-BE49-F238E27FC236}">
                <a16:creationId xmlns:a16="http://schemas.microsoft.com/office/drawing/2014/main" id="{ECBB5B86-16AF-6E35-4DA0-FB487D4B0BD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ノート プレースホルダ 2">
            <a:extLst>
              <a:ext uri="{FF2B5EF4-FFF2-40B4-BE49-F238E27FC236}">
                <a16:creationId xmlns:a16="http://schemas.microsoft.com/office/drawing/2014/main" id="{2F294546-5BDB-E064-5535-3B1DC68673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13668" name="スライド番号プレースホルダ 3">
            <a:extLst>
              <a:ext uri="{FF2B5EF4-FFF2-40B4-BE49-F238E27FC236}">
                <a16:creationId xmlns:a16="http://schemas.microsoft.com/office/drawing/2014/main" id="{57AC849B-4367-8F9A-F7AA-3651E07F901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321C84D-9823-4F78-AC83-2965FDCF6D6B}" type="slidenum">
              <a:rPr lang="ja-JP" altLang="en-US" smtClean="0"/>
              <a:pPr>
                <a:spcBef>
                  <a:spcPct val="0"/>
                </a:spcBef>
              </a:pPr>
              <a:t>58</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8EDD298-CB02-702C-3BF0-C9240D7288E5}"/>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886658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BE2F2EF-99B8-1400-35D4-D76556BC76F7}"/>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53A6CFFC-C286-69DF-BCD2-F94229211C04}"/>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D546F8B1-1816-E839-3622-4660F21591D5}"/>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6F674D2D-1F4C-475F-A397-3D047092484B}" type="slidenum">
              <a:rPr lang="ja-JP" altLang="en-US"/>
              <a:pPr>
                <a:defRPr/>
              </a:pPr>
              <a:t>‹#›</a:t>
            </a:fld>
            <a:endParaRPr lang="ja-JP" altLang="en-US"/>
          </a:p>
        </p:txBody>
      </p:sp>
    </p:spTree>
    <p:extLst>
      <p:ext uri="{BB962C8B-B14F-4D97-AF65-F5344CB8AC3E}">
        <p14:creationId xmlns:p14="http://schemas.microsoft.com/office/powerpoint/2010/main" val="1147214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02591509-FF35-A4DF-FC83-237886B608D4}"/>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96FB5D2A-4690-9883-6B5A-B2B10BDA6FA6}"/>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5884B0C6-556D-D275-934A-392351758546}"/>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54A8817F-8753-18DB-2DDB-B9DDA378A0C8}"/>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637B100E-0828-64D6-88BC-01A61649483D}"/>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F4BEA2D3-6BFF-424D-8104-D036E26F2EC0}"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89" r:id="rId1"/>
    <p:sldLayoutId id="2147484690"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6.png"/></Relationships>
</file>

<file path=ppt/slides/_rels/slide3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82.jpeg"/></Relationships>
</file>

<file path=ppt/slides/_rels/slide3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86.jpeg"/><Relationship Id="rId4" Type="http://schemas.openxmlformats.org/officeDocument/2006/relationships/image" Target="../media/image85.jpeg"/></Relationships>
</file>

<file path=ppt/slides/_rels/slide39.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0.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19.emf"/></Relationships>
</file>

<file path=ppt/slides/_rels/slide4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png"/></Relationships>
</file>

<file path=ppt/slides/_rels/slide4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94.png"/></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0.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19.emf"/></Relationships>
</file>

<file path=ppt/slides/_rels/slide4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4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4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4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8.png"/><Relationship Id="rId4" Type="http://schemas.openxmlformats.org/officeDocument/2006/relationships/image" Target="../media/image107.png"/></Relationships>
</file>

<file path=ppt/slides/_rels/slide4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4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0.png"/><Relationship Id="rId4" Type="http://schemas.openxmlformats.org/officeDocument/2006/relationships/image" Target="../media/image112.png"/></Relationships>
</file>

<file path=ppt/slides/_rels/slide5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15.png"/><Relationship Id="rId4" Type="http://schemas.openxmlformats.org/officeDocument/2006/relationships/image" Target="../media/image114.png"/></Relationships>
</file>

<file path=ppt/slides/_rels/slide5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18.png"/><Relationship Id="rId4" Type="http://schemas.openxmlformats.org/officeDocument/2006/relationships/image" Target="../media/image117.png"/></Relationships>
</file>

<file path=ppt/slides/_rels/slide5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5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02.png"/><Relationship Id="rId4" Type="http://schemas.openxmlformats.org/officeDocument/2006/relationships/image" Target="../media/image100.png"/></Relationships>
</file>

<file path=ppt/slides/_rels/slide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5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0.png"/><Relationship Id="rId4" Type="http://schemas.openxmlformats.org/officeDocument/2006/relationships/image" Target="../media/image112.png"/></Relationships>
</file>

<file path=ppt/slides/_rels/slide5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6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985C88C3-46FA-0CA1-AE0A-C4B72BB9814A}"/>
              </a:ext>
            </a:extLst>
          </p:cNvPr>
          <p:cNvSpPr>
            <a:spLocks noGrp="1"/>
          </p:cNvSpPr>
          <p:nvPr>
            <p:ph type="subTitle" idx="1"/>
          </p:nvPr>
        </p:nvSpPr>
        <p:spPr>
          <a:xfrm>
            <a:off x="1028700" y="3499644"/>
            <a:ext cx="4800600" cy="1339850"/>
          </a:xfrm>
        </p:spPr>
        <p:txBody>
          <a:bodyPr/>
          <a:lstStyle/>
          <a:p>
            <a:pPr eaLnBrk="1" hangingPunct="1">
              <a:lnSpc>
                <a:spcPct val="150000"/>
              </a:lnSpc>
              <a:defRPr/>
            </a:pPr>
            <a:r>
              <a:rPr lang="ja-JP" altLang="en-US" dirty="0">
                <a:solidFill>
                  <a:schemeClr val="tx1">
                    <a:lumMod val="75000"/>
                    <a:lumOff val="25000"/>
                  </a:schemeClr>
                </a:solidFill>
              </a:rPr>
              <a:t>操作説明書</a:t>
            </a:r>
            <a:endParaRPr lang="en-US" altLang="ja-JP" dirty="0">
              <a:solidFill>
                <a:schemeClr val="tx1">
                  <a:lumMod val="75000"/>
                  <a:lumOff val="25000"/>
                </a:schemeClr>
              </a:solidFill>
            </a:endParaRPr>
          </a:p>
          <a:p>
            <a:pPr eaLnBrk="1" hangingPunct="1">
              <a:lnSpc>
                <a:spcPct val="150000"/>
              </a:lnSpc>
              <a:defRPr/>
            </a:pPr>
            <a:r>
              <a:rPr lang="ja-JP" altLang="en-US" sz="3600" b="1" dirty="0">
                <a:solidFill>
                  <a:srgbClr val="0070C0"/>
                </a:solidFill>
              </a:rPr>
              <a:t>～　管理者版　～</a:t>
            </a:r>
            <a:endParaRPr lang="en-US" altLang="ja-JP" sz="3600" dirty="0">
              <a:solidFill>
                <a:srgbClr val="0070C0"/>
              </a:solidFill>
            </a:endParaRPr>
          </a:p>
        </p:txBody>
      </p:sp>
      <p:sp>
        <p:nvSpPr>
          <p:cNvPr id="16" name="テキスト ボックス 15">
            <a:extLst>
              <a:ext uri="{FF2B5EF4-FFF2-40B4-BE49-F238E27FC236}">
                <a16:creationId xmlns:a16="http://schemas.microsoft.com/office/drawing/2014/main" id="{3FDF4679-3D4B-C743-1F18-917E53D2C69C}"/>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2021 INFOCOM CORPORATION All rights reserved </a:t>
            </a:r>
          </a:p>
        </p:txBody>
      </p:sp>
      <p:sp>
        <p:nvSpPr>
          <p:cNvPr id="5132" name="サブタイトル 2">
            <a:extLst>
              <a:ext uri="{FF2B5EF4-FFF2-40B4-BE49-F238E27FC236}">
                <a16:creationId xmlns:a16="http://schemas.microsoft.com/office/drawing/2014/main" id="{5C2B8B52-240C-101A-3F01-2A174202F276}"/>
              </a:ext>
            </a:extLst>
          </p:cNvPr>
          <p:cNvSpPr txBox="1">
            <a:spLocks/>
          </p:cNvSpPr>
          <p:nvPr/>
        </p:nvSpPr>
        <p:spPr bwMode="auto">
          <a:xfrm>
            <a:off x="1028700" y="8338389"/>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800" dirty="0"/>
              <a:t>インフォコム株式会社</a:t>
            </a:r>
            <a:br>
              <a:rPr lang="en-US" altLang="ja-JP" dirty="0"/>
            </a:br>
            <a:endParaRPr lang="en-US" altLang="ja-JP" dirty="0"/>
          </a:p>
        </p:txBody>
      </p:sp>
      <p:cxnSp>
        <p:nvCxnSpPr>
          <p:cNvPr id="24" name="直線コネクタ 23">
            <a:extLst>
              <a:ext uri="{FF2B5EF4-FFF2-40B4-BE49-F238E27FC236}">
                <a16:creationId xmlns:a16="http://schemas.microsoft.com/office/drawing/2014/main" id="{BC0DC206-2B84-2DAA-3E6F-F1D1CC6D1E12}"/>
              </a:ext>
            </a:extLst>
          </p:cNvPr>
          <p:cNvCxnSpPr>
            <a:cxnSpLocks/>
          </p:cNvCxnSpPr>
          <p:nvPr/>
        </p:nvCxnSpPr>
        <p:spPr>
          <a:xfrm>
            <a:off x="0" y="520057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34" name="グループ化 25">
            <a:extLst>
              <a:ext uri="{FF2B5EF4-FFF2-40B4-BE49-F238E27FC236}">
                <a16:creationId xmlns:a16="http://schemas.microsoft.com/office/drawing/2014/main" id="{F201DE8E-0FBA-CB2C-A0DA-008680B167D0}"/>
              </a:ext>
            </a:extLst>
          </p:cNvPr>
          <p:cNvGrpSpPr>
            <a:grpSpLocks/>
          </p:cNvGrpSpPr>
          <p:nvPr/>
        </p:nvGrpSpPr>
        <p:grpSpPr bwMode="auto">
          <a:xfrm>
            <a:off x="0" y="371475"/>
            <a:ext cx="6858000" cy="3106738"/>
            <a:chOff x="0" y="371649"/>
            <a:chExt cx="6858000" cy="3275996"/>
          </a:xfrm>
        </p:grpSpPr>
        <p:sp>
          <p:nvSpPr>
            <p:cNvPr id="13" name="タイトル 1">
              <a:extLst>
                <a:ext uri="{FF2B5EF4-FFF2-40B4-BE49-F238E27FC236}">
                  <a16:creationId xmlns:a16="http://schemas.microsoft.com/office/drawing/2014/main" id="{671ACF05-34A3-08E6-F501-92BBF05790C9}"/>
                </a:ext>
              </a:extLst>
            </p:cNvPr>
            <p:cNvSpPr txBox="1">
              <a:spLocks/>
            </p:cNvSpPr>
            <p:nvPr/>
          </p:nvSpPr>
          <p:spPr bwMode="auto">
            <a:xfrm>
              <a:off x="0" y="371649"/>
              <a:ext cx="6858000" cy="2787136"/>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r>
                <a:rPr lang="en-US" altLang="ja-JP" sz="2000" dirty="0">
                  <a:solidFill>
                    <a:schemeClr val="bg1"/>
                  </a:solidFill>
                  <a:latin typeface="+mn-ea"/>
                  <a:ea typeface="+mn-ea"/>
                  <a:cs typeface="+mj-cs"/>
                </a:rPr>
                <a:t>Version</a:t>
              </a:r>
              <a:r>
                <a:rPr lang="en-US" altLang="ja-JP" sz="2400" dirty="0">
                  <a:solidFill>
                    <a:schemeClr val="bg1"/>
                  </a:solidFill>
                  <a:latin typeface="+mn-ea"/>
                  <a:ea typeface="+mn-ea"/>
                  <a:cs typeface="+mj-cs"/>
                </a:rPr>
                <a:t> 6.1R1</a:t>
              </a:r>
            </a:p>
            <a:p>
              <a:pPr algn="ctr" eaLnBrk="1" hangingPunct="1">
                <a:defRPr/>
              </a:pPr>
              <a:endParaRPr lang="en-US" altLang="ja-JP" sz="2400" dirty="0">
                <a:solidFill>
                  <a:schemeClr val="bg1"/>
                </a:solidFill>
                <a:latin typeface="+mn-ea"/>
                <a:ea typeface="+mn-ea"/>
                <a:cs typeface="+mj-cs"/>
              </a:endParaRPr>
            </a:p>
          </p:txBody>
        </p:sp>
        <p:pic>
          <p:nvPicPr>
            <p:cNvPr id="5136" name="図 8">
              <a:extLst>
                <a:ext uri="{FF2B5EF4-FFF2-40B4-BE49-F238E27FC236}">
                  <a16:creationId xmlns:a16="http://schemas.microsoft.com/office/drawing/2014/main" id="{31456E59-733C-D2B5-CEAD-D03DE0775E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70" y="48901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0B3D23E2-1620-00DA-E78C-B8499CE7A962}"/>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2" name="サブタイトル 2">
            <a:extLst>
              <a:ext uri="{FF2B5EF4-FFF2-40B4-BE49-F238E27FC236}">
                <a16:creationId xmlns:a16="http://schemas.microsoft.com/office/drawing/2014/main" id="{E3BE7330-EF0E-FDBC-1254-7469E6A81DC1}"/>
              </a:ext>
            </a:extLst>
          </p:cNvPr>
          <p:cNvSpPr txBox="1">
            <a:spLocks/>
          </p:cNvSpPr>
          <p:nvPr/>
        </p:nvSpPr>
        <p:spPr bwMode="auto">
          <a:xfrm>
            <a:off x="2152650" y="8618400"/>
            <a:ext cx="2552700" cy="349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2024/1/29</a:t>
            </a:r>
            <a:br>
              <a:rPr lang="en-US" altLang="ja-JP" sz="1200" dirty="0"/>
            </a:br>
            <a:endParaRPr lang="en-US" altLang="ja-JP" sz="1200" dirty="0"/>
          </a:p>
        </p:txBody>
      </p:sp>
      <p:sp>
        <p:nvSpPr>
          <p:cNvPr id="3" name="正方形/長方形 2">
            <a:extLst>
              <a:ext uri="{FF2B5EF4-FFF2-40B4-BE49-F238E27FC236}">
                <a16:creationId xmlns:a16="http://schemas.microsoft.com/office/drawing/2014/main" id="{5FEE438A-0B42-5D50-C880-D07BF6075049}"/>
              </a:ext>
            </a:extLst>
          </p:cNvPr>
          <p:cNvSpPr/>
          <p:nvPr/>
        </p:nvSpPr>
        <p:spPr>
          <a:xfrm>
            <a:off x="303519" y="5877744"/>
            <a:ext cx="2143125" cy="1071563"/>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インターネット</a:t>
            </a:r>
            <a:r>
              <a:rPr lang="en-US" altLang="ja-JP" sz="1600" dirty="0">
                <a:latin typeface="+mn-ea"/>
              </a:rPr>
              <a:t>URL】</a:t>
            </a:r>
          </a:p>
          <a:p>
            <a:pPr eaLnBrk="1" hangingPunct="1">
              <a:defRPr/>
            </a:pPr>
            <a:r>
              <a:rPr lang="en-US" sz="1100" dirty="0"/>
              <a:t>※</a:t>
            </a:r>
            <a:r>
              <a:rPr lang="ja-JP" altLang="en-US" sz="1100" dirty="0"/>
              <a:t>右記のＵＲＬはどちらから</a:t>
            </a:r>
            <a:endParaRPr lang="en-US" altLang="ja-JP" sz="1100" dirty="0"/>
          </a:p>
          <a:p>
            <a:pPr eaLnBrk="1" hangingPunct="1">
              <a:defRPr/>
            </a:pPr>
            <a:r>
              <a:rPr lang="ja-JP" altLang="en-US" sz="1100" dirty="0"/>
              <a:t>　　アクセスしても構いません。</a:t>
            </a:r>
            <a:endParaRPr lang="en-US" sz="1100" dirty="0"/>
          </a:p>
        </p:txBody>
      </p:sp>
      <p:sp>
        <p:nvSpPr>
          <p:cNvPr id="4" name="正方形/長方形 3">
            <a:extLst>
              <a:ext uri="{FF2B5EF4-FFF2-40B4-BE49-F238E27FC236}">
                <a16:creationId xmlns:a16="http://schemas.microsoft.com/office/drawing/2014/main" id="{4F199742-7136-EE2C-03BB-544D27CC3927}"/>
              </a:ext>
            </a:extLst>
          </p:cNvPr>
          <p:cNvSpPr/>
          <p:nvPr/>
        </p:nvSpPr>
        <p:spPr>
          <a:xfrm>
            <a:off x="303519" y="6949307"/>
            <a:ext cx="2143125" cy="752200"/>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電話番号</a:t>
            </a:r>
            <a:r>
              <a:rPr lang="en-US" altLang="ja-JP" sz="1600" dirty="0">
                <a:latin typeface="+mn-ea"/>
              </a:rPr>
              <a:t>】</a:t>
            </a:r>
          </a:p>
          <a:p>
            <a:pPr eaLnBrk="1" hangingPunct="1">
              <a:defRPr/>
            </a:pPr>
            <a:r>
              <a:rPr lang="en-US" sz="1100" dirty="0"/>
              <a:t>※</a:t>
            </a:r>
            <a:r>
              <a:rPr lang="ja-JP" altLang="en-US" sz="1100" dirty="0"/>
              <a:t>右記の電話番号はどちらから</a:t>
            </a:r>
            <a:endParaRPr lang="en-US" altLang="ja-JP" sz="1100" dirty="0"/>
          </a:p>
          <a:p>
            <a:pPr eaLnBrk="1" hangingPunct="1">
              <a:defRPr/>
            </a:pPr>
            <a:r>
              <a:rPr lang="ja-JP" altLang="en-US" sz="1100" dirty="0"/>
              <a:t>　　アクセスしても構いません。</a:t>
            </a:r>
            <a:endParaRPr lang="en-US" sz="1100" dirty="0"/>
          </a:p>
        </p:txBody>
      </p:sp>
      <p:sp>
        <p:nvSpPr>
          <p:cNvPr id="5" name="正方形/長方形 4">
            <a:extLst>
              <a:ext uri="{FF2B5EF4-FFF2-40B4-BE49-F238E27FC236}">
                <a16:creationId xmlns:a16="http://schemas.microsoft.com/office/drawing/2014/main" id="{8D0B3DC5-FD2C-88EA-A639-D037C5461C85}"/>
              </a:ext>
            </a:extLst>
          </p:cNvPr>
          <p:cNvSpPr/>
          <p:nvPr/>
        </p:nvSpPr>
        <p:spPr>
          <a:xfrm>
            <a:off x="2446644" y="5877744"/>
            <a:ext cx="4000500" cy="523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6" name="正方形/長方形 5">
            <a:extLst>
              <a:ext uri="{FF2B5EF4-FFF2-40B4-BE49-F238E27FC236}">
                <a16:creationId xmlns:a16="http://schemas.microsoft.com/office/drawing/2014/main" id="{1868F4D1-396D-E3D1-D6F4-043E06CD5F1F}"/>
              </a:ext>
            </a:extLst>
          </p:cNvPr>
          <p:cNvSpPr/>
          <p:nvPr/>
        </p:nvSpPr>
        <p:spPr>
          <a:xfrm>
            <a:off x="303519" y="7697288"/>
            <a:ext cx="2143125" cy="522288"/>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受信ﾒｰﾙｱﾄﾞﾚｽ</a:t>
            </a:r>
            <a:r>
              <a:rPr lang="en-US" altLang="ja-JP" sz="1600" dirty="0">
                <a:latin typeface="+mn-ea"/>
              </a:rPr>
              <a:t>】</a:t>
            </a:r>
          </a:p>
        </p:txBody>
      </p:sp>
      <p:sp>
        <p:nvSpPr>
          <p:cNvPr id="7" name="正方形/長方形 6">
            <a:extLst>
              <a:ext uri="{FF2B5EF4-FFF2-40B4-BE49-F238E27FC236}">
                <a16:creationId xmlns:a16="http://schemas.microsoft.com/office/drawing/2014/main" id="{AEB7A46B-ED79-A3F1-320E-32499F5EA29E}"/>
              </a:ext>
            </a:extLst>
          </p:cNvPr>
          <p:cNvSpPr/>
          <p:nvPr/>
        </p:nvSpPr>
        <p:spPr>
          <a:xfrm>
            <a:off x="2446644" y="6392094"/>
            <a:ext cx="4000500" cy="5572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8" name="正方形/長方形 7">
            <a:extLst>
              <a:ext uri="{FF2B5EF4-FFF2-40B4-BE49-F238E27FC236}">
                <a16:creationId xmlns:a16="http://schemas.microsoft.com/office/drawing/2014/main" id="{CBB5F676-8371-F384-5E30-9CC4DC2719D7}"/>
              </a:ext>
            </a:extLst>
          </p:cNvPr>
          <p:cNvSpPr/>
          <p:nvPr/>
        </p:nvSpPr>
        <p:spPr>
          <a:xfrm>
            <a:off x="2446644" y="6949307"/>
            <a:ext cx="4000500" cy="35718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9" name="正方形/長方形 8">
            <a:extLst>
              <a:ext uri="{FF2B5EF4-FFF2-40B4-BE49-F238E27FC236}">
                <a16:creationId xmlns:a16="http://schemas.microsoft.com/office/drawing/2014/main" id="{48178036-1285-66E0-E005-30A0CF700929}"/>
              </a:ext>
            </a:extLst>
          </p:cNvPr>
          <p:cNvSpPr/>
          <p:nvPr/>
        </p:nvSpPr>
        <p:spPr>
          <a:xfrm>
            <a:off x="2446644" y="7306494"/>
            <a:ext cx="4000500" cy="3950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15" name="正方形/長方形 14">
            <a:extLst>
              <a:ext uri="{FF2B5EF4-FFF2-40B4-BE49-F238E27FC236}">
                <a16:creationId xmlns:a16="http://schemas.microsoft.com/office/drawing/2014/main" id="{56799CB9-78FC-D3D4-BB47-FDBBFA3F641C}"/>
              </a:ext>
            </a:extLst>
          </p:cNvPr>
          <p:cNvSpPr/>
          <p:nvPr/>
        </p:nvSpPr>
        <p:spPr>
          <a:xfrm>
            <a:off x="2446644" y="7697289"/>
            <a:ext cx="4000500" cy="5222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タイトル 1">
            <a:extLst>
              <a:ext uri="{FF2B5EF4-FFF2-40B4-BE49-F238E27FC236}">
                <a16:creationId xmlns:a16="http://schemas.microsoft.com/office/drawing/2014/main" id="{47993FB9-E201-7010-8BF7-08395AF82DC0}"/>
              </a:ext>
            </a:extLst>
          </p:cNvPr>
          <p:cNvSpPr txBox="1">
            <a:spLocks/>
          </p:cNvSpPr>
          <p:nvPr/>
        </p:nvSpPr>
        <p:spPr>
          <a:xfrm>
            <a:off x="128586" y="175531"/>
            <a:ext cx="1747837" cy="413387"/>
          </a:xfrm>
          <a:prstGeom prst="rect">
            <a:avLst/>
          </a:prstGeom>
          <a:noFill/>
        </p:spPr>
        <p:txBody>
          <a:bodyPr anchor="ctr"/>
          <a:lstStyle/>
          <a:p>
            <a:pPr eaLnBrk="1" fontAlgn="auto" hangingPunct="1">
              <a:spcAft>
                <a:spcPts val="0"/>
              </a:spcAft>
              <a:defRPr/>
            </a:pPr>
            <a:r>
              <a:rPr lang="ja-JP" altLang="en-US" sz="2800" b="1" u="sng" dirty="0">
                <a:latin typeface="+mj-lt"/>
                <a:ea typeface="+mj-ea"/>
                <a:cs typeface="+mj-cs"/>
              </a:rPr>
              <a:t>目次</a:t>
            </a:r>
            <a:endParaRPr lang="en-US" altLang="ja-JP" sz="2800" b="1" u="sng" dirty="0">
              <a:latin typeface="+mj-lt"/>
              <a:ea typeface="+mj-ea"/>
              <a:cs typeface="+mj-cs"/>
            </a:endParaRPr>
          </a:p>
        </p:txBody>
      </p:sp>
      <p:grpSp>
        <p:nvGrpSpPr>
          <p:cNvPr id="7176" name="グループ化 3">
            <a:extLst>
              <a:ext uri="{FF2B5EF4-FFF2-40B4-BE49-F238E27FC236}">
                <a16:creationId xmlns:a16="http://schemas.microsoft.com/office/drawing/2014/main" id="{77478650-0D2A-F2DB-BD4B-F0235C5241D5}"/>
              </a:ext>
            </a:extLst>
          </p:cNvPr>
          <p:cNvGrpSpPr>
            <a:grpSpLocks/>
          </p:cNvGrpSpPr>
          <p:nvPr/>
        </p:nvGrpSpPr>
        <p:grpSpPr bwMode="auto">
          <a:xfrm>
            <a:off x="89124" y="2569208"/>
            <a:ext cx="6522242" cy="1246797"/>
            <a:chOff x="71439" y="2557446"/>
            <a:chExt cx="6627877" cy="1241731"/>
          </a:xfrm>
        </p:grpSpPr>
        <p:sp>
          <p:nvSpPr>
            <p:cNvPr id="43" name="正方形/長方形 42">
              <a:extLst>
                <a:ext uri="{FF2B5EF4-FFF2-40B4-BE49-F238E27FC236}">
                  <a16:creationId xmlns:a16="http://schemas.microsoft.com/office/drawing/2014/main" id="{99D1C9FE-A66A-CD4F-734C-344B9892FECA}"/>
                </a:ext>
              </a:extLst>
            </p:cNvPr>
            <p:cNvSpPr/>
            <p:nvPr/>
          </p:nvSpPr>
          <p:spPr>
            <a:xfrm rot="5400000">
              <a:off x="3239842" y="104270"/>
              <a:ext cx="1006297" cy="5912651"/>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205" name="グループ化 2">
              <a:extLst>
                <a:ext uri="{FF2B5EF4-FFF2-40B4-BE49-F238E27FC236}">
                  <a16:creationId xmlns:a16="http://schemas.microsoft.com/office/drawing/2014/main" id="{EFE69448-2178-8625-C5F8-DBF6A38494A7}"/>
                </a:ext>
              </a:extLst>
            </p:cNvPr>
            <p:cNvGrpSpPr>
              <a:grpSpLocks/>
            </p:cNvGrpSpPr>
            <p:nvPr/>
          </p:nvGrpSpPr>
          <p:grpSpPr bwMode="auto">
            <a:xfrm>
              <a:off x="71439" y="2557446"/>
              <a:ext cx="715227" cy="1006297"/>
              <a:chOff x="71439" y="2557446"/>
              <a:chExt cx="715227" cy="1006297"/>
            </a:xfrm>
          </p:grpSpPr>
          <p:sp>
            <p:nvSpPr>
              <p:cNvPr id="48" name="正方形/長方形 47">
                <a:extLst>
                  <a:ext uri="{FF2B5EF4-FFF2-40B4-BE49-F238E27FC236}">
                    <a16:creationId xmlns:a16="http://schemas.microsoft.com/office/drawing/2014/main" id="{50D4FB35-39FD-0D88-47B6-029FB949D27E}"/>
                  </a:ext>
                </a:extLst>
              </p:cNvPr>
              <p:cNvSpPr/>
              <p:nvPr/>
            </p:nvSpPr>
            <p:spPr>
              <a:xfrm rot="5400000">
                <a:off x="-74096" y="2702981"/>
                <a:ext cx="1006297" cy="71522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9" name="テキスト ボックス 21">
                <a:extLst>
                  <a:ext uri="{FF2B5EF4-FFF2-40B4-BE49-F238E27FC236}">
                    <a16:creationId xmlns:a16="http://schemas.microsoft.com/office/drawing/2014/main" id="{C6ED0C98-4CC8-5C7E-6266-A906C480CEE9}"/>
                  </a:ext>
                </a:extLst>
              </p:cNvPr>
              <p:cNvSpPr txBox="1">
                <a:spLocks noChangeArrowheads="1"/>
              </p:cNvSpPr>
              <p:nvPr/>
            </p:nvSpPr>
            <p:spPr bwMode="ltGray">
              <a:xfrm>
                <a:off x="238157" y="2557463"/>
                <a:ext cx="404180" cy="9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集計</a:t>
                </a:r>
              </a:p>
            </p:txBody>
          </p:sp>
        </p:grpSp>
        <p:sp>
          <p:nvSpPr>
            <p:cNvPr id="7206" name="テキスト ボックス 25">
              <a:extLst>
                <a:ext uri="{FF2B5EF4-FFF2-40B4-BE49-F238E27FC236}">
                  <a16:creationId xmlns:a16="http://schemas.microsoft.com/office/drawing/2014/main" id="{88E857D9-2F0F-BABD-C333-F54236E03A36}"/>
                </a:ext>
              </a:extLst>
            </p:cNvPr>
            <p:cNvSpPr txBox="1">
              <a:spLocks noChangeArrowheads="1"/>
            </p:cNvSpPr>
            <p:nvPr/>
          </p:nvSpPr>
          <p:spPr bwMode="auto">
            <a:xfrm>
              <a:off x="767056" y="2571964"/>
              <a:ext cx="5874163" cy="12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600" b="1" dirty="0">
                  <a:solidFill>
                    <a:srgbClr val="0070C0"/>
                  </a:solidFill>
                </a:rPr>
                <a:t>３．状況確認・集計</a:t>
              </a:r>
              <a:br>
                <a:rPr lang="en-US" altLang="ja-JP" sz="1400" dirty="0"/>
              </a:br>
              <a:r>
                <a:rPr lang="ja-JP" altLang="en-US" sz="1400" dirty="0"/>
                <a:t>　（１）回答状況を集計する</a:t>
              </a:r>
              <a:endParaRPr lang="en-US" altLang="ja-JP" sz="1400" dirty="0"/>
            </a:p>
            <a:p>
              <a:pPr eaLnBrk="1" hangingPunct="1">
                <a:spcBef>
                  <a:spcPct val="0"/>
                </a:spcBef>
                <a:buFontTx/>
                <a:buNone/>
              </a:pPr>
              <a:r>
                <a:rPr lang="ja-JP" altLang="en-US" sz="1400" dirty="0"/>
                <a:t>　（２）連絡状況を確認する</a:t>
              </a:r>
              <a:endParaRPr lang="en-US" altLang="ja-JP" sz="1400" dirty="0"/>
            </a:p>
            <a:p>
              <a:pPr eaLnBrk="1" hangingPunct="1">
                <a:spcBef>
                  <a:spcPct val="0"/>
                </a:spcBef>
                <a:buFontTx/>
                <a:buNone/>
              </a:pPr>
              <a:r>
                <a:rPr lang="ja-JP" altLang="en-US" sz="1400" dirty="0"/>
                <a:t>　（３）安否回答状況をまとめて集計する</a:t>
              </a:r>
              <a:endParaRPr lang="en-US" altLang="ja-JP" sz="1400" dirty="0"/>
            </a:p>
            <a:p>
              <a:pPr eaLnBrk="1" hangingPunct="1">
                <a:spcBef>
                  <a:spcPct val="0"/>
                </a:spcBef>
                <a:buFontTx/>
                <a:buNone/>
              </a:pPr>
              <a:r>
                <a:rPr lang="en-US" altLang="ja-JP" sz="1400" dirty="0"/>
                <a:t>    </a:t>
              </a:r>
              <a:endParaRPr lang="ja-JP" altLang="en-US" sz="1400" dirty="0"/>
            </a:p>
          </p:txBody>
        </p:sp>
        <p:sp>
          <p:nvSpPr>
            <p:cNvPr id="47" name="角丸四角形 46">
              <a:extLst>
                <a:ext uri="{FF2B5EF4-FFF2-40B4-BE49-F238E27FC236}">
                  <a16:creationId xmlns:a16="http://schemas.microsoft.com/office/drawing/2014/main" id="{DCEA56F0-0606-FE07-5EF0-81DAE6487B19}"/>
                </a:ext>
              </a:extLst>
            </p:cNvPr>
            <p:cNvSpPr/>
            <p:nvPr/>
          </p:nvSpPr>
          <p:spPr>
            <a:xfrm>
              <a:off x="5541482" y="2675930"/>
              <a:ext cx="901250" cy="53560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P13</a:t>
              </a:r>
              <a:endParaRPr lang="ja-JP" altLang="en-US" sz="2400" dirty="0">
                <a:solidFill>
                  <a:schemeClr val="tx1"/>
                </a:solidFill>
                <a:latin typeface="+mn-ea"/>
              </a:endParaRPr>
            </a:p>
          </p:txBody>
        </p:sp>
      </p:grpSp>
      <p:grpSp>
        <p:nvGrpSpPr>
          <p:cNvPr id="7177" name="グループ化 3">
            <a:extLst>
              <a:ext uri="{FF2B5EF4-FFF2-40B4-BE49-F238E27FC236}">
                <a16:creationId xmlns:a16="http://schemas.microsoft.com/office/drawing/2014/main" id="{2A1DFF67-EC66-6DAB-0F4A-672C2842CAA6}"/>
              </a:ext>
            </a:extLst>
          </p:cNvPr>
          <p:cNvGrpSpPr>
            <a:grpSpLocks/>
          </p:cNvGrpSpPr>
          <p:nvPr/>
        </p:nvGrpSpPr>
        <p:grpSpPr bwMode="auto">
          <a:xfrm>
            <a:off x="83566" y="3668364"/>
            <a:ext cx="6527800" cy="1008062"/>
            <a:chOff x="71437" y="2540001"/>
            <a:chExt cx="6545291" cy="899686"/>
          </a:xfrm>
        </p:grpSpPr>
        <p:sp>
          <p:nvSpPr>
            <p:cNvPr id="61" name="正方形/長方形 60">
              <a:extLst>
                <a:ext uri="{FF2B5EF4-FFF2-40B4-BE49-F238E27FC236}">
                  <a16:creationId xmlns:a16="http://schemas.microsoft.com/office/drawing/2014/main" id="{C4512D35-F878-8B37-7A0E-B4C1FA4CECF9}"/>
                </a:ext>
              </a:extLst>
            </p:cNvPr>
            <p:cNvSpPr/>
            <p:nvPr/>
          </p:nvSpPr>
          <p:spPr>
            <a:xfrm rot="5400000">
              <a:off x="3260089" y="83048"/>
              <a:ext cx="882684" cy="583059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9" name="グループ化 2">
              <a:extLst>
                <a:ext uri="{FF2B5EF4-FFF2-40B4-BE49-F238E27FC236}">
                  <a16:creationId xmlns:a16="http://schemas.microsoft.com/office/drawing/2014/main" id="{B2409F3D-2C13-E266-0CCD-FB405E71F3FC}"/>
                </a:ext>
              </a:extLst>
            </p:cNvPr>
            <p:cNvGrpSpPr>
              <a:grpSpLocks/>
            </p:cNvGrpSpPr>
            <p:nvPr/>
          </p:nvGrpSpPr>
          <p:grpSpPr bwMode="auto">
            <a:xfrm>
              <a:off x="71437" y="2557449"/>
              <a:ext cx="714375" cy="882238"/>
              <a:chOff x="71437" y="2557449"/>
              <a:chExt cx="714375" cy="882238"/>
            </a:xfrm>
          </p:grpSpPr>
          <p:sp>
            <p:nvSpPr>
              <p:cNvPr id="72" name="正方形/長方形 71">
                <a:extLst>
                  <a:ext uri="{FF2B5EF4-FFF2-40B4-BE49-F238E27FC236}">
                    <a16:creationId xmlns:a16="http://schemas.microsoft.com/office/drawing/2014/main" id="{548F6C3A-9380-7A22-1AB4-93D6FEAAFDC7}"/>
                  </a:ext>
                </a:extLst>
              </p:cNvPr>
              <p:cNvSpPr/>
              <p:nvPr/>
            </p:nvSpPr>
            <p:spPr>
              <a:xfrm rot="5400000">
                <a:off x="-12556" y="2640996"/>
                <a:ext cx="882684" cy="71469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3" name="テキスト ボックス 21">
                <a:extLst>
                  <a:ext uri="{FF2B5EF4-FFF2-40B4-BE49-F238E27FC236}">
                    <a16:creationId xmlns:a16="http://schemas.microsoft.com/office/drawing/2014/main" id="{F6231410-5379-C3B9-D876-8C4FE5AF438D}"/>
                  </a:ext>
                </a:extLst>
              </p:cNvPr>
              <p:cNvSpPr txBox="1">
                <a:spLocks noChangeArrowheads="1"/>
              </p:cNvSpPr>
              <p:nvPr/>
            </p:nvSpPr>
            <p:spPr bwMode="ltGray">
              <a:xfrm>
                <a:off x="242828" y="2557463"/>
                <a:ext cx="400110" cy="8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代理回答</a:t>
                </a:r>
              </a:p>
            </p:txBody>
          </p:sp>
        </p:grpSp>
        <p:sp>
          <p:nvSpPr>
            <p:cNvPr id="70" name="テキスト ボックス 25">
              <a:extLst>
                <a:ext uri="{FF2B5EF4-FFF2-40B4-BE49-F238E27FC236}">
                  <a16:creationId xmlns:a16="http://schemas.microsoft.com/office/drawing/2014/main" id="{CF9BD390-C457-5104-FFD7-A07827E8F0C3}"/>
                </a:ext>
              </a:extLst>
            </p:cNvPr>
            <p:cNvSpPr txBox="1">
              <a:spLocks noChangeArrowheads="1"/>
            </p:cNvSpPr>
            <p:nvPr/>
          </p:nvSpPr>
          <p:spPr bwMode="auto">
            <a:xfrm>
              <a:off x="786135" y="2540001"/>
              <a:ext cx="5714396" cy="878434"/>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４．代理回答</a:t>
              </a:r>
              <a:br>
                <a:rPr lang="en-US" altLang="ja-JP" sz="1400" dirty="0">
                  <a:solidFill>
                    <a:schemeClr val="accent4">
                      <a:lumMod val="75000"/>
                    </a:schemeClr>
                  </a:solidFill>
                </a:rPr>
              </a:br>
              <a:r>
                <a:rPr lang="ja-JP" altLang="en-US" sz="1400" dirty="0"/>
                <a:t>　（１）１人ずつ代理安否回答を行う</a:t>
              </a:r>
              <a:endParaRPr lang="en-US" altLang="ja-JP" sz="1400" dirty="0"/>
            </a:p>
            <a:p>
              <a:pPr eaLnBrk="1" hangingPunct="1">
                <a:spcBef>
                  <a:spcPct val="0"/>
                </a:spcBef>
                <a:buFont typeface="Arial" charset="0"/>
                <a:buNone/>
                <a:defRPr/>
              </a:pPr>
              <a:r>
                <a:rPr lang="ja-JP" altLang="en-US" sz="1400" dirty="0"/>
                <a:t>　（２）複数名まとめて代理安否回答を行う</a:t>
              </a:r>
              <a:endParaRPr lang="en-US" altLang="ja-JP" sz="1400" dirty="0"/>
            </a:p>
            <a:p>
              <a:pPr eaLnBrk="1" hangingPunct="1">
                <a:spcBef>
                  <a:spcPct val="0"/>
                </a:spcBef>
                <a:buFontTx/>
                <a:buNone/>
                <a:defRPr/>
              </a:pPr>
              <a:r>
                <a:rPr lang="ja-JP" altLang="en-US" sz="1400" dirty="0"/>
                <a:t>　（３）代理質問回答を行う</a:t>
              </a:r>
            </a:p>
          </p:txBody>
        </p:sp>
        <p:sp>
          <p:nvSpPr>
            <p:cNvPr id="71" name="角丸四角形 70">
              <a:extLst>
                <a:ext uri="{FF2B5EF4-FFF2-40B4-BE49-F238E27FC236}">
                  <a16:creationId xmlns:a16="http://schemas.microsoft.com/office/drawing/2014/main" id="{15CDF369-BCBE-1F93-B04D-806C8A4C2619}"/>
                </a:ext>
              </a:extLst>
            </p:cNvPr>
            <p:cNvSpPr/>
            <p:nvPr/>
          </p:nvSpPr>
          <p:spPr>
            <a:xfrm>
              <a:off x="5499317" y="2693019"/>
              <a:ext cx="900933" cy="507225"/>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400" dirty="0">
                  <a:solidFill>
                    <a:schemeClr val="tx1"/>
                  </a:solidFill>
                  <a:latin typeface="+mn-ea"/>
                </a:rPr>
                <a:t>P20</a:t>
              </a:r>
              <a:r>
                <a:rPr lang="en-US" altLang="ja-JP" sz="2800" dirty="0">
                  <a:solidFill>
                    <a:schemeClr val="tx1"/>
                  </a:solidFill>
                  <a:latin typeface="+mn-ea"/>
                </a:rPr>
                <a:t>	</a:t>
              </a:r>
              <a:endParaRPr lang="ja-JP" altLang="en-US" sz="2800" dirty="0">
                <a:solidFill>
                  <a:schemeClr val="tx1"/>
                </a:solidFill>
                <a:latin typeface="+mn-ea"/>
              </a:endParaRPr>
            </a:p>
          </p:txBody>
        </p:sp>
      </p:grpSp>
      <p:grpSp>
        <p:nvGrpSpPr>
          <p:cNvPr id="7178" name="グループ化 4">
            <a:extLst>
              <a:ext uri="{FF2B5EF4-FFF2-40B4-BE49-F238E27FC236}">
                <a16:creationId xmlns:a16="http://schemas.microsoft.com/office/drawing/2014/main" id="{168EC698-FC00-6082-0631-A59E77D954FE}"/>
              </a:ext>
            </a:extLst>
          </p:cNvPr>
          <p:cNvGrpSpPr>
            <a:grpSpLocks/>
          </p:cNvGrpSpPr>
          <p:nvPr/>
        </p:nvGrpSpPr>
        <p:grpSpPr bwMode="auto">
          <a:xfrm>
            <a:off x="56418" y="7033643"/>
            <a:ext cx="6547871" cy="2277552"/>
            <a:chOff x="-83842" y="4355529"/>
            <a:chExt cx="6738809" cy="1496719"/>
          </a:xfrm>
        </p:grpSpPr>
        <p:sp>
          <p:nvSpPr>
            <p:cNvPr id="44" name="正方形/長方形 43">
              <a:extLst>
                <a:ext uri="{FF2B5EF4-FFF2-40B4-BE49-F238E27FC236}">
                  <a16:creationId xmlns:a16="http://schemas.microsoft.com/office/drawing/2014/main" id="{1006DEC7-2A61-BE13-0AFF-97C7037AA137}"/>
                </a:ext>
              </a:extLst>
            </p:cNvPr>
            <p:cNvSpPr/>
            <p:nvPr/>
          </p:nvSpPr>
          <p:spPr>
            <a:xfrm rot="5400000">
              <a:off x="-327733" y="4599420"/>
              <a:ext cx="1187939" cy="70015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5" name="正方形/長方形 44">
              <a:extLst>
                <a:ext uri="{FF2B5EF4-FFF2-40B4-BE49-F238E27FC236}">
                  <a16:creationId xmlns:a16="http://schemas.microsoft.com/office/drawing/2014/main" id="{7EE528D1-05C1-2424-8E6D-BF9150D6CD35}"/>
                </a:ext>
              </a:extLst>
            </p:cNvPr>
            <p:cNvSpPr/>
            <p:nvPr/>
          </p:nvSpPr>
          <p:spPr>
            <a:xfrm rot="5400000">
              <a:off x="3041672" y="1930175"/>
              <a:ext cx="1187938" cy="6038652"/>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5" name="テキスト ボックス 22">
              <a:extLst>
                <a:ext uri="{FF2B5EF4-FFF2-40B4-BE49-F238E27FC236}">
                  <a16:creationId xmlns:a16="http://schemas.microsoft.com/office/drawing/2014/main" id="{9FD747B8-9067-F591-8C52-70E5A64A6724}"/>
                </a:ext>
              </a:extLst>
            </p:cNvPr>
            <p:cNvSpPr txBox="1">
              <a:spLocks noChangeArrowheads="1"/>
            </p:cNvSpPr>
            <p:nvPr/>
          </p:nvSpPr>
          <p:spPr bwMode="auto">
            <a:xfrm>
              <a:off x="64056" y="4439667"/>
              <a:ext cx="404361"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アプリ</a:t>
              </a:r>
            </a:p>
          </p:txBody>
        </p:sp>
        <p:sp>
          <p:nvSpPr>
            <p:cNvPr id="49" name="テキスト ボックス 26">
              <a:extLst>
                <a:ext uri="{FF2B5EF4-FFF2-40B4-BE49-F238E27FC236}">
                  <a16:creationId xmlns:a16="http://schemas.microsoft.com/office/drawing/2014/main" id="{B7919C09-1DB9-1FE0-CB43-C076FAC41570}"/>
                </a:ext>
              </a:extLst>
            </p:cNvPr>
            <p:cNvSpPr txBox="1">
              <a:spLocks noChangeArrowheads="1"/>
            </p:cNvSpPr>
            <p:nvPr/>
          </p:nvSpPr>
          <p:spPr bwMode="auto">
            <a:xfrm>
              <a:off x="616314" y="4355532"/>
              <a:ext cx="5492376" cy="1496716"/>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７．スマートデバイス用アプリケーション</a:t>
              </a:r>
              <a:br>
                <a:rPr lang="en-US" altLang="ja-JP" sz="1200" dirty="0"/>
              </a:br>
              <a:r>
                <a:rPr lang="ja-JP" altLang="en-US" sz="1400" dirty="0"/>
                <a:t>　（１）アプリの初期設定、ログイン</a:t>
              </a:r>
            </a:p>
            <a:p>
              <a:pPr eaLnBrk="1" hangingPunct="1">
                <a:spcBef>
                  <a:spcPct val="0"/>
                </a:spcBef>
                <a:buFontTx/>
                <a:buNone/>
                <a:defRPr/>
              </a:pPr>
              <a:r>
                <a:rPr lang="ja-JP" altLang="en-US" sz="1400" dirty="0"/>
                <a:t>　（２）アプリから緊急連絡を実施</a:t>
              </a:r>
              <a:endParaRPr lang="en-US" altLang="ja-JP" sz="1400" dirty="0"/>
            </a:p>
            <a:p>
              <a:pPr eaLnBrk="1" hangingPunct="1">
                <a:spcBef>
                  <a:spcPct val="0"/>
                </a:spcBef>
                <a:buFontTx/>
                <a:buNone/>
                <a:defRPr/>
              </a:pPr>
              <a:r>
                <a:rPr lang="ja-JP" altLang="en-US" sz="1400" dirty="0"/>
                <a:t>　（３）アプリから連絡状況を確認</a:t>
              </a:r>
              <a:endParaRPr lang="en-US" altLang="ja-JP" sz="1400" dirty="0"/>
            </a:p>
            <a:p>
              <a:pPr eaLnBrk="1" hangingPunct="1">
                <a:spcBef>
                  <a:spcPct val="0"/>
                </a:spcBef>
                <a:buFontTx/>
                <a:buNone/>
                <a:defRPr/>
              </a:pPr>
              <a:r>
                <a:rPr lang="ja-JP" altLang="en-US" sz="1400" dirty="0"/>
                <a:t>　（４）アプリから代理質問回答を実施</a:t>
              </a:r>
            </a:p>
            <a:p>
              <a:pPr eaLnBrk="1" hangingPunct="1">
                <a:spcBef>
                  <a:spcPct val="0"/>
                </a:spcBef>
                <a:buFontTx/>
                <a:buNone/>
                <a:defRPr/>
              </a:pPr>
              <a:r>
                <a:rPr lang="ja-JP" altLang="en-US" sz="1400" dirty="0"/>
                <a:t>　（５）アプリから安否回答の集計</a:t>
              </a:r>
              <a:endParaRPr lang="en-US" altLang="ja-JP" sz="1400" dirty="0"/>
            </a:p>
            <a:p>
              <a:pPr eaLnBrk="1" hangingPunct="1">
                <a:spcBef>
                  <a:spcPct val="0"/>
                </a:spcBef>
                <a:buFontTx/>
                <a:buNone/>
                <a:defRPr/>
              </a:pPr>
              <a:r>
                <a:rPr lang="ja-JP" altLang="en-US" sz="1400" dirty="0"/>
                <a:t>　（６）アプリから代理安否回答を実施</a:t>
              </a:r>
              <a:endParaRPr lang="en-US" altLang="ja-JP" sz="1400" dirty="0"/>
            </a:p>
            <a:p>
              <a:pPr eaLnBrk="1" hangingPunct="1">
                <a:spcBef>
                  <a:spcPct val="0"/>
                </a:spcBef>
                <a:buFontTx/>
                <a:buNone/>
                <a:defRPr/>
              </a:pPr>
              <a:r>
                <a:rPr lang="ja-JP" altLang="en-US" sz="1400" dirty="0"/>
                <a:t>　（７）アプリから二次連絡を実施</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ja-JP" altLang="en-US" sz="1400" dirty="0"/>
            </a:p>
          </p:txBody>
        </p:sp>
        <p:sp>
          <p:nvSpPr>
            <p:cNvPr id="50" name="角丸四角形 75">
              <a:extLst>
                <a:ext uri="{FF2B5EF4-FFF2-40B4-BE49-F238E27FC236}">
                  <a16:creationId xmlns:a16="http://schemas.microsoft.com/office/drawing/2014/main" id="{2A4817CD-F809-DECD-1C0E-F90740984F8B}"/>
                </a:ext>
              </a:extLst>
            </p:cNvPr>
            <p:cNvSpPr/>
            <p:nvPr/>
          </p:nvSpPr>
          <p:spPr>
            <a:xfrm>
              <a:off x="5457819" y="4555222"/>
              <a:ext cx="891109" cy="387043"/>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P36</a:t>
              </a:r>
              <a:endParaRPr lang="ja-JP" altLang="en-US" sz="2400" dirty="0">
                <a:solidFill>
                  <a:schemeClr val="tx1"/>
                </a:solidFill>
                <a:latin typeface="+mn-ea"/>
              </a:endParaRPr>
            </a:p>
          </p:txBody>
        </p:sp>
      </p:grpSp>
      <p:grpSp>
        <p:nvGrpSpPr>
          <p:cNvPr id="7179" name="グループ化 3">
            <a:extLst>
              <a:ext uri="{FF2B5EF4-FFF2-40B4-BE49-F238E27FC236}">
                <a16:creationId xmlns:a16="http://schemas.microsoft.com/office/drawing/2014/main" id="{4CC1F67F-368C-9208-2F6C-F2D509BE1BD8}"/>
              </a:ext>
            </a:extLst>
          </p:cNvPr>
          <p:cNvGrpSpPr>
            <a:grpSpLocks/>
          </p:cNvGrpSpPr>
          <p:nvPr/>
        </p:nvGrpSpPr>
        <p:grpSpPr bwMode="auto">
          <a:xfrm>
            <a:off x="89123" y="1582415"/>
            <a:ext cx="6768878" cy="1007110"/>
            <a:chOff x="71438" y="2557442"/>
            <a:chExt cx="6771348" cy="1522046"/>
          </a:xfrm>
        </p:grpSpPr>
        <p:sp>
          <p:nvSpPr>
            <p:cNvPr id="30" name="正方形/長方形 29">
              <a:extLst>
                <a:ext uri="{FF2B5EF4-FFF2-40B4-BE49-F238E27FC236}">
                  <a16:creationId xmlns:a16="http://schemas.microsoft.com/office/drawing/2014/main" id="{0981B8A0-8371-0FD0-4755-C38D06D55336}"/>
                </a:ext>
              </a:extLst>
            </p:cNvPr>
            <p:cNvSpPr/>
            <p:nvPr/>
          </p:nvSpPr>
          <p:spPr>
            <a:xfrm rot="5400000">
              <a:off x="3020400" y="323116"/>
              <a:ext cx="1367537" cy="5836191"/>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88" name="グループ化 2">
              <a:extLst>
                <a:ext uri="{FF2B5EF4-FFF2-40B4-BE49-F238E27FC236}">
                  <a16:creationId xmlns:a16="http://schemas.microsoft.com/office/drawing/2014/main" id="{DCA3B69B-9459-5F49-1953-878CCD67F757}"/>
                </a:ext>
              </a:extLst>
            </p:cNvPr>
            <p:cNvGrpSpPr>
              <a:grpSpLocks/>
            </p:cNvGrpSpPr>
            <p:nvPr/>
          </p:nvGrpSpPr>
          <p:grpSpPr bwMode="auto">
            <a:xfrm>
              <a:off x="71438" y="2557442"/>
              <a:ext cx="714636" cy="1367533"/>
              <a:chOff x="71438" y="2557442"/>
              <a:chExt cx="714636" cy="1367533"/>
            </a:xfrm>
          </p:grpSpPr>
          <p:sp>
            <p:nvSpPr>
              <p:cNvPr id="34" name="正方形/長方形 33">
                <a:extLst>
                  <a:ext uri="{FF2B5EF4-FFF2-40B4-BE49-F238E27FC236}">
                    <a16:creationId xmlns:a16="http://schemas.microsoft.com/office/drawing/2014/main" id="{1CD2690D-8DE1-8364-CBEB-67C142470FD8}"/>
                  </a:ext>
                </a:extLst>
              </p:cNvPr>
              <p:cNvSpPr/>
              <p:nvPr/>
            </p:nvSpPr>
            <p:spPr>
              <a:xfrm rot="5400000">
                <a:off x="-255013" y="2883893"/>
                <a:ext cx="1367538" cy="714636"/>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2" name="テキスト ボックス 21">
                <a:extLst>
                  <a:ext uri="{FF2B5EF4-FFF2-40B4-BE49-F238E27FC236}">
                    <a16:creationId xmlns:a16="http://schemas.microsoft.com/office/drawing/2014/main" id="{FED0C1A1-DDBA-2F2B-9495-DF7689C7B350}"/>
                  </a:ext>
                </a:extLst>
              </p:cNvPr>
              <p:cNvSpPr txBox="1">
                <a:spLocks noChangeArrowheads="1"/>
              </p:cNvSpPr>
              <p:nvPr/>
            </p:nvSpPr>
            <p:spPr bwMode="ltGray">
              <a:xfrm>
                <a:off x="228581" y="2557443"/>
                <a:ext cx="400163" cy="136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連絡発信</a:t>
                </a:r>
              </a:p>
            </p:txBody>
          </p:sp>
        </p:grpSp>
        <p:sp>
          <p:nvSpPr>
            <p:cNvPr id="32" name="テキスト ボックス 25">
              <a:extLst>
                <a:ext uri="{FF2B5EF4-FFF2-40B4-BE49-F238E27FC236}">
                  <a16:creationId xmlns:a16="http://schemas.microsoft.com/office/drawing/2014/main" id="{B84835A2-1B9D-84BE-2D75-F52A5FDD7BC6}"/>
                </a:ext>
              </a:extLst>
            </p:cNvPr>
            <p:cNvSpPr txBox="1">
              <a:spLocks noChangeArrowheads="1"/>
            </p:cNvSpPr>
            <p:nvPr/>
          </p:nvSpPr>
          <p:spPr bwMode="auto">
            <a:xfrm>
              <a:off x="786075" y="2591031"/>
              <a:ext cx="6056711" cy="1488457"/>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２．連絡発信</a:t>
              </a:r>
              <a:br>
                <a:rPr lang="en-US" altLang="ja-JP" sz="1400" dirty="0"/>
              </a:br>
              <a:r>
                <a:rPr lang="ja-JP" altLang="en-US" sz="1400" dirty="0"/>
                <a:t>　（１）新規に連絡を発信する</a:t>
              </a:r>
              <a:endParaRPr lang="en-US" altLang="ja-JP" sz="1400" dirty="0"/>
            </a:p>
            <a:p>
              <a:pPr eaLnBrk="1" hangingPunct="1">
                <a:spcBef>
                  <a:spcPct val="0"/>
                </a:spcBef>
                <a:buFontTx/>
                <a:buNone/>
                <a:defRPr/>
              </a:pPr>
              <a:r>
                <a:rPr lang="ja-JP" altLang="en-US" sz="1400" dirty="0"/>
                <a:t>　（２）予め用意した連絡（テンプレート）を発信する</a:t>
              </a:r>
              <a:endParaRPr lang="en-US" altLang="ja-JP" sz="1400" dirty="0"/>
            </a:p>
            <a:p>
              <a:pPr eaLnBrk="1" hangingPunct="1">
                <a:spcBef>
                  <a:spcPct val="0"/>
                </a:spcBef>
                <a:buFontTx/>
                <a:buNone/>
                <a:defRPr/>
              </a:pPr>
              <a:endParaRPr lang="ja-JP" altLang="en-US" sz="1400" dirty="0"/>
            </a:p>
          </p:txBody>
        </p:sp>
        <p:sp>
          <p:nvSpPr>
            <p:cNvPr id="33" name="角丸四角形 32">
              <a:extLst>
                <a:ext uri="{FF2B5EF4-FFF2-40B4-BE49-F238E27FC236}">
                  <a16:creationId xmlns:a16="http://schemas.microsoft.com/office/drawing/2014/main" id="{933B1FEF-C6C6-0679-C391-4B001BD67643}"/>
                </a:ext>
              </a:extLst>
            </p:cNvPr>
            <p:cNvSpPr/>
            <p:nvPr/>
          </p:nvSpPr>
          <p:spPr>
            <a:xfrm>
              <a:off x="5492868" y="2773569"/>
              <a:ext cx="902029" cy="580602"/>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P7</a:t>
              </a:r>
              <a:endParaRPr lang="ja-JP" altLang="en-US" sz="2400" dirty="0">
                <a:solidFill>
                  <a:schemeClr val="tx1"/>
                </a:solidFill>
                <a:latin typeface="+mn-ea"/>
              </a:endParaRPr>
            </a:p>
          </p:txBody>
        </p:sp>
      </p:grpSp>
      <p:grpSp>
        <p:nvGrpSpPr>
          <p:cNvPr id="7180" name="グループ化 3">
            <a:extLst>
              <a:ext uri="{FF2B5EF4-FFF2-40B4-BE49-F238E27FC236}">
                <a16:creationId xmlns:a16="http://schemas.microsoft.com/office/drawing/2014/main" id="{17B5A1F4-E52C-494F-D2A0-A2D3416AF226}"/>
              </a:ext>
            </a:extLst>
          </p:cNvPr>
          <p:cNvGrpSpPr>
            <a:grpSpLocks/>
          </p:cNvGrpSpPr>
          <p:nvPr/>
        </p:nvGrpSpPr>
        <p:grpSpPr bwMode="auto">
          <a:xfrm>
            <a:off x="24896" y="5510665"/>
            <a:ext cx="6563771" cy="1631216"/>
            <a:chOff x="71436" y="2557002"/>
            <a:chExt cx="6545291" cy="1485436"/>
          </a:xfrm>
        </p:grpSpPr>
        <p:sp>
          <p:nvSpPr>
            <p:cNvPr id="3" name="正方形/長方形 2">
              <a:extLst>
                <a:ext uri="{FF2B5EF4-FFF2-40B4-BE49-F238E27FC236}">
                  <a16:creationId xmlns:a16="http://schemas.microsoft.com/office/drawing/2014/main" id="{A62DBB79-AE9B-E276-7DB8-825B5A3558FD}"/>
                </a:ext>
              </a:extLst>
            </p:cNvPr>
            <p:cNvSpPr/>
            <p:nvPr/>
          </p:nvSpPr>
          <p:spPr>
            <a:xfrm rot="5400000">
              <a:off x="3068935" y="274200"/>
              <a:ext cx="1264989" cy="5830594"/>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82" name="グループ化 2">
              <a:extLst>
                <a:ext uri="{FF2B5EF4-FFF2-40B4-BE49-F238E27FC236}">
                  <a16:creationId xmlns:a16="http://schemas.microsoft.com/office/drawing/2014/main" id="{4303C0B1-9C0C-19D9-18F0-1BCC099C24E0}"/>
                </a:ext>
              </a:extLst>
            </p:cNvPr>
            <p:cNvGrpSpPr>
              <a:grpSpLocks/>
            </p:cNvGrpSpPr>
            <p:nvPr/>
          </p:nvGrpSpPr>
          <p:grpSpPr bwMode="auto">
            <a:xfrm>
              <a:off x="71436" y="2557002"/>
              <a:ext cx="714698" cy="1264990"/>
              <a:chOff x="71436" y="2557002"/>
              <a:chExt cx="714698" cy="1264990"/>
            </a:xfrm>
          </p:grpSpPr>
          <p:sp>
            <p:nvSpPr>
              <p:cNvPr id="7" name="正方形/長方形 6">
                <a:extLst>
                  <a:ext uri="{FF2B5EF4-FFF2-40B4-BE49-F238E27FC236}">
                    <a16:creationId xmlns:a16="http://schemas.microsoft.com/office/drawing/2014/main" id="{BD2FFD50-0958-2362-A4AF-2238691ADD36}"/>
                  </a:ext>
                </a:extLst>
              </p:cNvPr>
              <p:cNvSpPr/>
              <p:nvPr/>
            </p:nvSpPr>
            <p:spPr>
              <a:xfrm rot="5400000">
                <a:off x="-203710" y="2832148"/>
                <a:ext cx="1264990" cy="71469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86" name="テキスト ボックス 21">
                <a:extLst>
                  <a:ext uri="{FF2B5EF4-FFF2-40B4-BE49-F238E27FC236}">
                    <a16:creationId xmlns:a16="http://schemas.microsoft.com/office/drawing/2014/main" id="{6CBCD4A0-4BC1-3560-1E42-433EA9AB60A7}"/>
                  </a:ext>
                </a:extLst>
              </p:cNvPr>
              <p:cNvSpPr txBox="1">
                <a:spLocks noChangeArrowheads="1"/>
              </p:cNvSpPr>
              <p:nvPr/>
            </p:nvSpPr>
            <p:spPr bwMode="ltGray">
              <a:xfrm>
                <a:off x="219560" y="2667573"/>
                <a:ext cx="401182" cy="8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連絡準備</a:t>
                </a:r>
              </a:p>
            </p:txBody>
          </p:sp>
        </p:grpSp>
        <p:sp>
          <p:nvSpPr>
            <p:cNvPr id="5" name="テキスト ボックス 25">
              <a:extLst>
                <a:ext uri="{FF2B5EF4-FFF2-40B4-BE49-F238E27FC236}">
                  <a16:creationId xmlns:a16="http://schemas.microsoft.com/office/drawing/2014/main" id="{AEDEBB95-447B-4E93-30FF-4A33DE2528F0}"/>
                </a:ext>
              </a:extLst>
            </p:cNvPr>
            <p:cNvSpPr txBox="1">
              <a:spLocks noChangeArrowheads="1"/>
            </p:cNvSpPr>
            <p:nvPr/>
          </p:nvSpPr>
          <p:spPr bwMode="auto">
            <a:xfrm>
              <a:off x="801459" y="2557002"/>
              <a:ext cx="5714396" cy="1485436"/>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６．連絡準備</a:t>
              </a:r>
              <a:br>
                <a:rPr lang="en-US" altLang="ja-JP" sz="1400" dirty="0">
                  <a:solidFill>
                    <a:schemeClr val="accent4">
                      <a:lumMod val="75000"/>
                    </a:schemeClr>
                  </a:solidFill>
                </a:rPr>
              </a:br>
              <a:r>
                <a:rPr lang="ja-JP" altLang="en-US" sz="1400" dirty="0"/>
                <a:t>　（１）テンプレート（連絡内容）を作成する</a:t>
              </a:r>
              <a:endParaRPr lang="en-US" altLang="ja-JP" sz="1400" dirty="0"/>
            </a:p>
            <a:p>
              <a:pPr eaLnBrk="1" hangingPunct="1">
                <a:spcBef>
                  <a:spcPct val="0"/>
                </a:spcBef>
                <a:buFont typeface="Arial" charset="0"/>
                <a:buNone/>
                <a:defRPr/>
              </a:pPr>
              <a:r>
                <a:rPr lang="ja-JP" altLang="en-US" sz="1400" dirty="0"/>
                <a:t>　（２）連絡先の登録状況を確認する</a:t>
              </a:r>
              <a:endParaRPr lang="en-US" altLang="ja-JP" sz="1400" dirty="0"/>
            </a:p>
            <a:p>
              <a:pPr eaLnBrk="1" hangingPunct="1">
                <a:spcBef>
                  <a:spcPct val="0"/>
                </a:spcBef>
                <a:buFontTx/>
                <a:buNone/>
                <a:defRPr/>
              </a:pPr>
              <a:r>
                <a:rPr lang="ja-JP" altLang="en-US" sz="1400" dirty="0"/>
                <a:t>　（３）宛先テスト連絡を行う</a:t>
              </a:r>
              <a:endParaRPr lang="en-US" altLang="ja-JP" sz="1400" dirty="0"/>
            </a:p>
            <a:p>
              <a:pPr eaLnBrk="1" hangingPunct="1">
                <a:spcBef>
                  <a:spcPct val="0"/>
                </a:spcBef>
                <a:buFontTx/>
                <a:buNone/>
                <a:defRPr/>
              </a:pPr>
              <a:r>
                <a:rPr lang="ja-JP" altLang="en-US" sz="1400" dirty="0"/>
                <a:t>　（４）質問項目を予め用意する</a:t>
              </a:r>
              <a:endParaRPr lang="en-US" altLang="ja-JP" sz="1400" dirty="0"/>
            </a:p>
            <a:p>
              <a:pPr eaLnBrk="1" hangingPunct="1">
                <a:spcBef>
                  <a:spcPct val="0"/>
                </a:spcBef>
                <a:buFontTx/>
                <a:buNone/>
                <a:defRPr/>
              </a:pPr>
              <a:r>
                <a:rPr lang="ja-JP" altLang="en-US" sz="1400" dirty="0"/>
                <a:t>　（５）</a:t>
              </a:r>
              <a:r>
                <a:rPr lang="en-US" altLang="ja-JP" sz="1400" dirty="0"/>
                <a:t> </a:t>
              </a:r>
              <a:r>
                <a:rPr lang="ja-JP" altLang="en-US" sz="1400" dirty="0"/>
                <a:t>連絡メッセージを予め用意する</a:t>
              </a:r>
              <a:endParaRPr lang="en-US" altLang="ja-JP" sz="1400" dirty="0"/>
            </a:p>
            <a:p>
              <a:pPr eaLnBrk="1" hangingPunct="1">
                <a:spcBef>
                  <a:spcPct val="0"/>
                </a:spcBef>
                <a:buFontTx/>
                <a:buNone/>
                <a:defRPr/>
              </a:pPr>
              <a:endParaRPr lang="ja-JP" altLang="en-US" sz="1400" dirty="0"/>
            </a:p>
          </p:txBody>
        </p:sp>
        <p:sp>
          <p:nvSpPr>
            <p:cNvPr id="6" name="角丸四角形 70">
              <a:extLst>
                <a:ext uri="{FF2B5EF4-FFF2-40B4-BE49-F238E27FC236}">
                  <a16:creationId xmlns:a16="http://schemas.microsoft.com/office/drawing/2014/main" id="{092B1839-5DA7-75D1-EED6-A991E013F620}"/>
                </a:ext>
              </a:extLst>
            </p:cNvPr>
            <p:cNvSpPr/>
            <p:nvPr/>
          </p:nvSpPr>
          <p:spPr>
            <a:xfrm>
              <a:off x="5433796" y="2742050"/>
              <a:ext cx="900933" cy="507224"/>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400" dirty="0">
                  <a:solidFill>
                    <a:schemeClr val="tx1"/>
                  </a:solidFill>
                  <a:latin typeface="+mn-ea"/>
                </a:rPr>
                <a:t>P25</a:t>
              </a:r>
              <a:r>
                <a:rPr lang="en-US" altLang="ja-JP" sz="2800" dirty="0">
                  <a:solidFill>
                    <a:schemeClr val="tx1"/>
                  </a:solidFill>
                  <a:latin typeface="+mn-ea"/>
                </a:rPr>
                <a:t>	</a:t>
              </a:r>
              <a:endParaRPr lang="ja-JP" altLang="en-US" sz="2800" dirty="0">
                <a:solidFill>
                  <a:schemeClr val="tx1"/>
                </a:solidFill>
                <a:latin typeface="+mn-ea"/>
              </a:endParaRPr>
            </a:p>
          </p:txBody>
        </p:sp>
      </p:grpSp>
      <p:sp>
        <p:nvSpPr>
          <p:cNvPr id="2" name="テキスト ボックス 22">
            <a:extLst>
              <a:ext uri="{FF2B5EF4-FFF2-40B4-BE49-F238E27FC236}">
                <a16:creationId xmlns:a16="http://schemas.microsoft.com/office/drawing/2014/main" id="{0FC88E6C-B34D-B5C5-790F-4906EE95CD5C}"/>
              </a:ext>
            </a:extLst>
          </p:cNvPr>
          <p:cNvSpPr txBox="1">
            <a:spLocks noChangeArrowheads="1"/>
          </p:cNvSpPr>
          <p:nvPr/>
        </p:nvSpPr>
        <p:spPr bwMode="auto">
          <a:xfrm>
            <a:off x="1080878" y="158032"/>
            <a:ext cx="54596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本操作説明書では、サービスサイト（一般ユーザサイト）で各権限を保有しているユーザの操作を記載します</a:t>
            </a:r>
          </a:p>
        </p:txBody>
      </p:sp>
      <p:sp>
        <p:nvSpPr>
          <p:cNvPr id="4" name="正方形/長方形 3">
            <a:extLst>
              <a:ext uri="{FF2B5EF4-FFF2-40B4-BE49-F238E27FC236}">
                <a16:creationId xmlns:a16="http://schemas.microsoft.com/office/drawing/2014/main" id="{BF013D09-7146-0202-FAF9-443873D10363}"/>
              </a:ext>
            </a:extLst>
          </p:cNvPr>
          <p:cNvSpPr/>
          <p:nvPr/>
        </p:nvSpPr>
        <p:spPr>
          <a:xfrm rot="5400000">
            <a:off x="73929" y="752959"/>
            <a:ext cx="784226" cy="76495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8" name="正方形/長方形 7">
            <a:extLst>
              <a:ext uri="{FF2B5EF4-FFF2-40B4-BE49-F238E27FC236}">
                <a16:creationId xmlns:a16="http://schemas.microsoft.com/office/drawing/2014/main" id="{7DE5D4CA-472F-2737-2A1B-A0F57C86598E}"/>
              </a:ext>
            </a:extLst>
          </p:cNvPr>
          <p:cNvSpPr/>
          <p:nvPr/>
        </p:nvSpPr>
        <p:spPr>
          <a:xfrm rot="5400000">
            <a:off x="3319336" y="-1769565"/>
            <a:ext cx="784227" cy="581000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9" name="テキスト ボックス 21">
            <a:extLst>
              <a:ext uri="{FF2B5EF4-FFF2-40B4-BE49-F238E27FC236}">
                <a16:creationId xmlns:a16="http://schemas.microsoft.com/office/drawing/2014/main" id="{AB735700-BBB6-B3CD-AB37-95DF653C41D0}"/>
              </a:ext>
            </a:extLst>
          </p:cNvPr>
          <p:cNvSpPr txBox="1">
            <a:spLocks noChangeArrowheads="1"/>
          </p:cNvSpPr>
          <p:nvPr/>
        </p:nvSpPr>
        <p:spPr bwMode="ltGray">
          <a:xfrm>
            <a:off x="253964" y="744288"/>
            <a:ext cx="40011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はじめに</a:t>
            </a:r>
          </a:p>
        </p:txBody>
      </p:sp>
      <p:sp>
        <p:nvSpPr>
          <p:cNvPr id="10" name="角丸四角形 64">
            <a:extLst>
              <a:ext uri="{FF2B5EF4-FFF2-40B4-BE49-F238E27FC236}">
                <a16:creationId xmlns:a16="http://schemas.microsoft.com/office/drawing/2014/main" id="{0E5EB3F5-F6D9-76C7-8203-8522D51A377A}"/>
              </a:ext>
            </a:extLst>
          </p:cNvPr>
          <p:cNvSpPr/>
          <p:nvPr/>
        </p:nvSpPr>
        <p:spPr>
          <a:xfrm>
            <a:off x="5541962" y="916998"/>
            <a:ext cx="889001" cy="462209"/>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P2</a:t>
            </a:r>
            <a:endParaRPr lang="ja-JP" altLang="en-US" sz="2400" dirty="0">
              <a:solidFill>
                <a:schemeClr val="tx1"/>
              </a:solidFill>
              <a:latin typeface="+mn-ea"/>
            </a:endParaRPr>
          </a:p>
        </p:txBody>
      </p:sp>
      <p:sp>
        <p:nvSpPr>
          <p:cNvPr id="11" name="テキスト ボックス 10">
            <a:extLst>
              <a:ext uri="{FF2B5EF4-FFF2-40B4-BE49-F238E27FC236}">
                <a16:creationId xmlns:a16="http://schemas.microsoft.com/office/drawing/2014/main" id="{5D71C80A-D0AB-6CC9-9CD2-80BD07787FC5}"/>
              </a:ext>
            </a:extLst>
          </p:cNvPr>
          <p:cNvSpPr txBox="1">
            <a:spLocks noChangeArrowheads="1"/>
          </p:cNvSpPr>
          <p:nvPr/>
        </p:nvSpPr>
        <p:spPr bwMode="auto">
          <a:xfrm>
            <a:off x="848771" y="766044"/>
            <a:ext cx="511282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a:t>
            </a:r>
            <a:r>
              <a:rPr lang="en-US" altLang="ja-JP" sz="1600" b="1" dirty="0">
                <a:solidFill>
                  <a:srgbClr val="0070C0"/>
                </a:solidFill>
              </a:rPr>
              <a:t>. </a:t>
            </a:r>
            <a:r>
              <a:rPr lang="ja-JP" altLang="en-US" sz="1600" b="1" dirty="0">
                <a:solidFill>
                  <a:srgbClr val="0070C0"/>
                </a:solidFill>
              </a:rPr>
              <a:t>はじめに</a:t>
            </a:r>
            <a:r>
              <a:rPr lang="en-US" altLang="ja-JP" sz="1600" b="1" dirty="0">
                <a:solidFill>
                  <a:srgbClr val="0070C0"/>
                </a:solidFill>
              </a:rPr>
              <a:t>/</a:t>
            </a:r>
            <a:r>
              <a:rPr lang="ja-JP" altLang="en-US" sz="1600" b="1" dirty="0">
                <a:solidFill>
                  <a:srgbClr val="0070C0"/>
                </a:solidFill>
              </a:rPr>
              <a:t>ログイン</a:t>
            </a:r>
            <a:br>
              <a:rPr lang="en-US" altLang="ja-JP" sz="1400" dirty="0"/>
            </a:br>
            <a:r>
              <a:rPr lang="ja-JP" altLang="en-US" sz="1400" dirty="0"/>
              <a:t>　</a:t>
            </a:r>
            <a:r>
              <a:rPr lang="en-US" altLang="ja-JP" sz="1400" dirty="0"/>
              <a:t> </a:t>
            </a:r>
            <a:r>
              <a:rPr lang="ja-JP" altLang="en-US" sz="1400" dirty="0"/>
              <a:t>ヘルプページ、メニュー表示</a:t>
            </a:r>
            <a:endParaRPr lang="en-US" altLang="ja-JP" sz="1400" dirty="0"/>
          </a:p>
          <a:p>
            <a:pPr eaLnBrk="1" hangingPunct="1">
              <a:spcBef>
                <a:spcPct val="0"/>
              </a:spcBef>
              <a:buFontTx/>
              <a:buNone/>
            </a:pPr>
            <a:r>
              <a:rPr lang="ja-JP" altLang="en-US" sz="1400" dirty="0"/>
              <a:t>　 ログイン</a:t>
            </a:r>
            <a:endParaRPr lang="en-US" altLang="ja-JP" sz="1400" dirty="0"/>
          </a:p>
        </p:txBody>
      </p:sp>
      <p:grpSp>
        <p:nvGrpSpPr>
          <p:cNvPr id="12" name="グループ化 3">
            <a:extLst>
              <a:ext uri="{FF2B5EF4-FFF2-40B4-BE49-F238E27FC236}">
                <a16:creationId xmlns:a16="http://schemas.microsoft.com/office/drawing/2014/main" id="{BDE28BBF-A580-5E42-3DC7-FE18B3F8A567}"/>
              </a:ext>
            </a:extLst>
          </p:cNvPr>
          <p:cNvGrpSpPr>
            <a:grpSpLocks/>
          </p:cNvGrpSpPr>
          <p:nvPr/>
        </p:nvGrpSpPr>
        <p:grpSpPr bwMode="auto">
          <a:xfrm>
            <a:off x="60867" y="4699118"/>
            <a:ext cx="6527800" cy="746933"/>
            <a:chOff x="71438" y="2490482"/>
            <a:chExt cx="6545291" cy="882225"/>
          </a:xfrm>
        </p:grpSpPr>
        <p:sp>
          <p:nvSpPr>
            <p:cNvPr id="13" name="正方形/長方形 12">
              <a:extLst>
                <a:ext uri="{FF2B5EF4-FFF2-40B4-BE49-F238E27FC236}">
                  <a16:creationId xmlns:a16="http://schemas.microsoft.com/office/drawing/2014/main" id="{D89E6824-D9FF-2971-0036-273FD684C355}"/>
                </a:ext>
              </a:extLst>
            </p:cNvPr>
            <p:cNvSpPr/>
            <p:nvPr/>
          </p:nvSpPr>
          <p:spPr>
            <a:xfrm rot="5400000">
              <a:off x="3293581" y="49559"/>
              <a:ext cx="815703" cy="583059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14" name="グループ化 2">
              <a:extLst>
                <a:ext uri="{FF2B5EF4-FFF2-40B4-BE49-F238E27FC236}">
                  <a16:creationId xmlns:a16="http://schemas.microsoft.com/office/drawing/2014/main" id="{9FFCE12E-F7B5-A0D8-E888-48D3AF79BB79}"/>
                </a:ext>
              </a:extLst>
            </p:cNvPr>
            <p:cNvGrpSpPr>
              <a:grpSpLocks/>
            </p:cNvGrpSpPr>
            <p:nvPr/>
          </p:nvGrpSpPr>
          <p:grpSpPr bwMode="auto">
            <a:xfrm>
              <a:off x="71438" y="2490482"/>
              <a:ext cx="714698" cy="882225"/>
              <a:chOff x="71438" y="2490482"/>
              <a:chExt cx="714698" cy="882225"/>
            </a:xfrm>
          </p:grpSpPr>
          <p:sp>
            <p:nvSpPr>
              <p:cNvPr id="17" name="正方形/長方形 16">
                <a:extLst>
                  <a:ext uri="{FF2B5EF4-FFF2-40B4-BE49-F238E27FC236}">
                    <a16:creationId xmlns:a16="http://schemas.microsoft.com/office/drawing/2014/main" id="{0B6B0644-A7EF-C028-5F4E-8592ED1CA746}"/>
                  </a:ext>
                </a:extLst>
              </p:cNvPr>
              <p:cNvSpPr/>
              <p:nvPr/>
            </p:nvSpPr>
            <p:spPr>
              <a:xfrm rot="5400000">
                <a:off x="20935" y="2607507"/>
                <a:ext cx="815703" cy="71469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8" name="テキスト ボックス 21">
                <a:extLst>
                  <a:ext uri="{FF2B5EF4-FFF2-40B4-BE49-F238E27FC236}">
                    <a16:creationId xmlns:a16="http://schemas.microsoft.com/office/drawing/2014/main" id="{ED45FFE9-15DC-54CE-505A-F9E10AA6B2D4}"/>
                  </a:ext>
                </a:extLst>
              </p:cNvPr>
              <p:cNvSpPr txBox="1">
                <a:spLocks noChangeArrowheads="1"/>
              </p:cNvSpPr>
              <p:nvPr/>
            </p:nvSpPr>
            <p:spPr bwMode="ltGray">
              <a:xfrm>
                <a:off x="250956" y="2490482"/>
                <a:ext cx="401182" cy="88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掲示板</a:t>
                </a:r>
              </a:p>
            </p:txBody>
          </p:sp>
        </p:grpSp>
        <p:sp>
          <p:nvSpPr>
            <p:cNvPr id="15" name="テキスト ボックス 25">
              <a:extLst>
                <a:ext uri="{FF2B5EF4-FFF2-40B4-BE49-F238E27FC236}">
                  <a16:creationId xmlns:a16="http://schemas.microsoft.com/office/drawing/2014/main" id="{E1699059-3C72-14AA-BDEA-97DCE0AB717D}"/>
                </a:ext>
              </a:extLst>
            </p:cNvPr>
            <p:cNvSpPr txBox="1">
              <a:spLocks noChangeArrowheads="1"/>
            </p:cNvSpPr>
            <p:nvPr/>
          </p:nvSpPr>
          <p:spPr bwMode="auto">
            <a:xfrm>
              <a:off x="786135" y="2540001"/>
              <a:ext cx="5714396" cy="654344"/>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５．掲示板</a:t>
              </a:r>
              <a:br>
                <a:rPr lang="en-US" altLang="ja-JP" sz="1400" dirty="0">
                  <a:solidFill>
                    <a:schemeClr val="accent4">
                      <a:lumMod val="75000"/>
                    </a:schemeClr>
                  </a:solidFill>
                </a:rPr>
              </a:br>
              <a:r>
                <a:rPr lang="ja-JP" altLang="en-US" sz="1400" dirty="0"/>
                <a:t>　（１）掲示板の記事を作成する　</a:t>
              </a:r>
            </a:p>
          </p:txBody>
        </p:sp>
        <p:sp>
          <p:nvSpPr>
            <p:cNvPr id="16" name="角丸四角形 70">
              <a:extLst>
                <a:ext uri="{FF2B5EF4-FFF2-40B4-BE49-F238E27FC236}">
                  <a16:creationId xmlns:a16="http://schemas.microsoft.com/office/drawing/2014/main" id="{56354901-ED07-04D5-9AFB-4795712A8D02}"/>
                </a:ext>
              </a:extLst>
            </p:cNvPr>
            <p:cNvSpPr/>
            <p:nvPr/>
          </p:nvSpPr>
          <p:spPr>
            <a:xfrm>
              <a:off x="5499317" y="2693019"/>
              <a:ext cx="900933" cy="507225"/>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400" dirty="0">
                  <a:solidFill>
                    <a:schemeClr val="tx1"/>
                  </a:solidFill>
                  <a:latin typeface="+mn-ea"/>
                </a:rPr>
                <a:t>P24</a:t>
              </a:r>
              <a:r>
                <a:rPr lang="en-US" altLang="ja-JP" sz="2800" dirty="0">
                  <a:solidFill>
                    <a:schemeClr val="tx1"/>
                  </a:solidFill>
                  <a:latin typeface="+mn-ea"/>
                </a:rPr>
                <a:t>	</a:t>
              </a:r>
              <a:endParaRPr lang="ja-JP" altLang="en-US" sz="2800" dirty="0">
                <a:solidFill>
                  <a:schemeClr val="tx1"/>
                </a:solidFill>
                <a:latin typeface="+mn-e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1236B3A-25E1-7B22-0AA3-5C7A8D238A3E}"/>
              </a:ext>
            </a:extLst>
          </p:cNvPr>
          <p:cNvSpPr>
            <a:spLocks noGrp="1"/>
          </p:cNvSpPr>
          <p:nvPr>
            <p:ph type="sldNum" sz="quarter" idx="10"/>
          </p:nvPr>
        </p:nvSpPr>
        <p:spPr/>
        <p:txBody>
          <a:bodyPr/>
          <a:lstStyle/>
          <a:p>
            <a:pPr>
              <a:defRPr/>
            </a:pPr>
            <a:fld id="{10360E8A-4DAD-4DA3-9C89-C91D95A3FEE3}" type="slidenum">
              <a:rPr lang="ja-JP" altLang="en-US" smtClean="0"/>
              <a:pPr>
                <a:defRPr/>
              </a:pPr>
              <a:t>2</a:t>
            </a:fld>
            <a:endParaRPr lang="ja-JP" altLang="en-US"/>
          </a:p>
        </p:txBody>
      </p:sp>
      <p:pic>
        <p:nvPicPr>
          <p:cNvPr id="5" name="図 4">
            <a:extLst>
              <a:ext uri="{FF2B5EF4-FFF2-40B4-BE49-F238E27FC236}">
                <a16:creationId xmlns:a16="http://schemas.microsoft.com/office/drawing/2014/main" id="{74E83387-065B-FFAA-DC9E-8291EE6A8A71}"/>
              </a:ext>
            </a:extLst>
          </p:cNvPr>
          <p:cNvPicPr>
            <a:picLocks noChangeAspect="1"/>
          </p:cNvPicPr>
          <p:nvPr/>
        </p:nvPicPr>
        <p:blipFill>
          <a:blip r:embed="rId2"/>
          <a:stretch>
            <a:fillRect/>
          </a:stretch>
        </p:blipFill>
        <p:spPr>
          <a:xfrm>
            <a:off x="378618" y="1445323"/>
            <a:ext cx="4500563" cy="1909591"/>
          </a:xfrm>
          <a:prstGeom prst="rect">
            <a:avLst/>
          </a:prstGeom>
          <a:solidFill>
            <a:schemeClr val="bg1">
              <a:lumMod val="50000"/>
            </a:schemeClr>
          </a:solidFill>
          <a:ln>
            <a:solidFill>
              <a:schemeClr val="tx1">
                <a:lumMod val="50000"/>
                <a:lumOff val="50000"/>
              </a:schemeClr>
            </a:solidFill>
          </a:ln>
        </p:spPr>
      </p:pic>
      <p:sp>
        <p:nvSpPr>
          <p:cNvPr id="6" name="タイトル 1">
            <a:extLst>
              <a:ext uri="{FF2B5EF4-FFF2-40B4-BE49-F238E27FC236}">
                <a16:creationId xmlns:a16="http://schemas.microsoft.com/office/drawing/2014/main" id="{F7257340-C23B-93DA-75C6-D18B691C0982}"/>
              </a:ext>
            </a:extLst>
          </p:cNvPr>
          <p:cNvSpPr txBox="1">
            <a:spLocks/>
          </p:cNvSpPr>
          <p:nvPr/>
        </p:nvSpPr>
        <p:spPr>
          <a:xfrm>
            <a:off x="163286" y="159885"/>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ヘルプ（よくある質問）</a:t>
            </a:r>
            <a:endParaRPr lang="en-US" altLang="ja-JP" sz="2400" b="1" u="sng" dirty="0">
              <a:latin typeface="+mj-lt"/>
              <a:ea typeface="+mj-ea"/>
              <a:cs typeface="+mj-cs"/>
            </a:endParaRPr>
          </a:p>
        </p:txBody>
      </p:sp>
      <p:pic>
        <p:nvPicPr>
          <p:cNvPr id="8" name="図 7">
            <a:extLst>
              <a:ext uri="{FF2B5EF4-FFF2-40B4-BE49-F238E27FC236}">
                <a16:creationId xmlns:a16="http://schemas.microsoft.com/office/drawing/2014/main" id="{2134D4D7-09B0-9985-A04C-5CC5D5F16F91}"/>
              </a:ext>
            </a:extLst>
          </p:cNvPr>
          <p:cNvPicPr>
            <a:picLocks noChangeAspect="1"/>
          </p:cNvPicPr>
          <p:nvPr/>
        </p:nvPicPr>
        <p:blipFill>
          <a:blip r:embed="rId3"/>
          <a:stretch>
            <a:fillRect/>
          </a:stretch>
        </p:blipFill>
        <p:spPr>
          <a:xfrm>
            <a:off x="411275" y="4245900"/>
            <a:ext cx="3672749" cy="2141533"/>
          </a:xfrm>
          <a:prstGeom prst="rect">
            <a:avLst/>
          </a:prstGeom>
          <a:solidFill>
            <a:schemeClr val="tx1">
              <a:lumMod val="50000"/>
              <a:lumOff val="50000"/>
            </a:schemeClr>
          </a:solidFill>
          <a:ln>
            <a:solidFill>
              <a:schemeClr val="tx1">
                <a:lumMod val="50000"/>
                <a:lumOff val="50000"/>
              </a:schemeClr>
            </a:solidFill>
          </a:ln>
        </p:spPr>
      </p:pic>
      <p:sp>
        <p:nvSpPr>
          <p:cNvPr id="9" name="タイトル 1">
            <a:extLst>
              <a:ext uri="{FF2B5EF4-FFF2-40B4-BE49-F238E27FC236}">
                <a16:creationId xmlns:a16="http://schemas.microsoft.com/office/drawing/2014/main" id="{5E23BC72-48C0-C53E-EA5E-1D7B1F2C8857}"/>
              </a:ext>
            </a:extLst>
          </p:cNvPr>
          <p:cNvSpPr txBox="1">
            <a:spLocks/>
          </p:cNvSpPr>
          <p:nvPr/>
        </p:nvSpPr>
        <p:spPr>
          <a:xfrm>
            <a:off x="309562" y="707117"/>
            <a:ext cx="6352495" cy="540658"/>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ログイン後、上部に表示される「ヘルプ」からヘルプページにアクセスできます。</a:t>
            </a:r>
            <a:endParaRPr lang="en-US" altLang="ja-JP" sz="1200" dirty="0">
              <a:solidFill>
                <a:schemeClr val="tx1">
                  <a:lumMod val="65000"/>
                  <a:lumOff val="35000"/>
                </a:schemeClr>
              </a:solidFill>
              <a:latin typeface="+mj-lt"/>
              <a:ea typeface="+mj-ea"/>
              <a:cs typeface="+mj-cs"/>
            </a:endParaRPr>
          </a:p>
          <a:p>
            <a:pPr eaLnBrk="1" fontAlgn="auto" hangingPunct="1">
              <a:spcAft>
                <a:spcPts val="0"/>
              </a:spcAft>
              <a:defRPr/>
            </a:pPr>
            <a:r>
              <a:rPr lang="ja-JP" altLang="en-US" sz="1200" dirty="0">
                <a:solidFill>
                  <a:schemeClr val="tx1">
                    <a:lumMod val="65000"/>
                    <a:lumOff val="35000"/>
                  </a:schemeClr>
                </a:solidFill>
                <a:latin typeface="+mj-lt"/>
                <a:ea typeface="+mj-ea"/>
                <a:cs typeface="+mj-cs"/>
              </a:rPr>
              <a:t>よくある質問や機能の解説を掲載しておりますので、ご不明点やお困りの点がありましたヘルプページをご活用ください。</a:t>
            </a:r>
            <a:endParaRPr lang="en-US" altLang="ja-JP" sz="1200" dirty="0">
              <a:solidFill>
                <a:schemeClr val="tx1">
                  <a:lumMod val="65000"/>
                  <a:lumOff val="35000"/>
                </a:schemeClr>
              </a:solidFill>
              <a:latin typeface="+mj-lt"/>
              <a:ea typeface="+mj-ea"/>
              <a:cs typeface="+mj-cs"/>
            </a:endParaRPr>
          </a:p>
        </p:txBody>
      </p:sp>
      <p:sp>
        <p:nvSpPr>
          <p:cNvPr id="10" name="AutoShape 12">
            <a:extLst>
              <a:ext uri="{FF2B5EF4-FFF2-40B4-BE49-F238E27FC236}">
                <a16:creationId xmlns:a16="http://schemas.microsoft.com/office/drawing/2014/main" id="{A8C15DF2-AEB4-83A4-4425-4C07DC38CD91}"/>
              </a:ext>
            </a:extLst>
          </p:cNvPr>
          <p:cNvSpPr>
            <a:spLocks noChangeArrowheads="1"/>
          </p:cNvSpPr>
          <p:nvPr/>
        </p:nvSpPr>
        <p:spPr bwMode="auto">
          <a:xfrm>
            <a:off x="4009004" y="1379968"/>
            <a:ext cx="394607" cy="26014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2" name="図 11">
            <a:extLst>
              <a:ext uri="{FF2B5EF4-FFF2-40B4-BE49-F238E27FC236}">
                <a16:creationId xmlns:a16="http://schemas.microsoft.com/office/drawing/2014/main" id="{4874D7B1-5F2D-28BD-2D67-3E86C21076DD}"/>
              </a:ext>
            </a:extLst>
          </p:cNvPr>
          <p:cNvPicPr>
            <a:picLocks noChangeAspect="1"/>
          </p:cNvPicPr>
          <p:nvPr/>
        </p:nvPicPr>
        <p:blipFill>
          <a:blip r:embed="rId4"/>
          <a:stretch>
            <a:fillRect/>
          </a:stretch>
        </p:blipFill>
        <p:spPr>
          <a:xfrm>
            <a:off x="425222" y="6595991"/>
            <a:ext cx="3643995" cy="1916582"/>
          </a:xfrm>
          <a:prstGeom prst="rect">
            <a:avLst/>
          </a:prstGeom>
          <a:ln>
            <a:solidFill>
              <a:schemeClr val="bg1">
                <a:lumMod val="50000"/>
              </a:schemeClr>
            </a:solidFill>
          </a:ln>
        </p:spPr>
      </p:pic>
      <p:sp>
        <p:nvSpPr>
          <p:cNvPr id="13" name="テキスト ボックス 23">
            <a:extLst>
              <a:ext uri="{FF2B5EF4-FFF2-40B4-BE49-F238E27FC236}">
                <a16:creationId xmlns:a16="http://schemas.microsoft.com/office/drawing/2014/main" id="{93DAA2D6-49AC-FDC9-EF7F-2E4F74C8C2B7}"/>
              </a:ext>
            </a:extLst>
          </p:cNvPr>
          <p:cNvSpPr txBox="1">
            <a:spLocks noChangeArrowheads="1"/>
          </p:cNvSpPr>
          <p:nvPr/>
        </p:nvSpPr>
        <p:spPr bwMode="auto">
          <a:xfrm>
            <a:off x="309562" y="3695610"/>
            <a:ext cx="4500562" cy="369888"/>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ヘルプページ</a:t>
            </a:r>
            <a:endParaRPr lang="en-US" altLang="ja-JP" sz="1800" dirty="0"/>
          </a:p>
        </p:txBody>
      </p:sp>
      <p:sp>
        <p:nvSpPr>
          <p:cNvPr id="14" name="タイトル 1">
            <a:extLst>
              <a:ext uri="{FF2B5EF4-FFF2-40B4-BE49-F238E27FC236}">
                <a16:creationId xmlns:a16="http://schemas.microsoft.com/office/drawing/2014/main" id="{9DAD01DD-2876-E1D8-FA15-F780F38846E8}"/>
              </a:ext>
            </a:extLst>
          </p:cNvPr>
          <p:cNvSpPr txBox="1">
            <a:spLocks/>
          </p:cNvSpPr>
          <p:nvPr/>
        </p:nvSpPr>
        <p:spPr>
          <a:xfrm>
            <a:off x="4206307" y="4139683"/>
            <a:ext cx="2345871" cy="676517"/>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キーワードを入力すると関連する内容が表示されます</a:t>
            </a:r>
            <a:endParaRPr lang="en-US" altLang="ja-JP" sz="1200" dirty="0">
              <a:solidFill>
                <a:schemeClr val="tx1">
                  <a:lumMod val="65000"/>
                  <a:lumOff val="35000"/>
                </a:schemeClr>
              </a:solidFill>
              <a:latin typeface="+mj-lt"/>
              <a:ea typeface="+mj-ea"/>
              <a:cs typeface="+mj-cs"/>
            </a:endParaRPr>
          </a:p>
        </p:txBody>
      </p:sp>
      <p:sp>
        <p:nvSpPr>
          <p:cNvPr id="15" name="タイトル 1">
            <a:extLst>
              <a:ext uri="{FF2B5EF4-FFF2-40B4-BE49-F238E27FC236}">
                <a16:creationId xmlns:a16="http://schemas.microsoft.com/office/drawing/2014/main" id="{8829326E-51E2-9BEA-7DAB-5757E0EDAC75}"/>
              </a:ext>
            </a:extLst>
          </p:cNvPr>
          <p:cNvSpPr txBox="1">
            <a:spLocks/>
          </p:cNvSpPr>
          <p:nvPr/>
        </p:nvSpPr>
        <p:spPr>
          <a:xfrm>
            <a:off x="4400549" y="6585081"/>
            <a:ext cx="2345871" cy="676517"/>
          </a:xfrm>
          <a:prstGeom prst="rect">
            <a:avLst/>
          </a:prstGeom>
          <a:noFill/>
        </p:spPr>
        <p:txBody>
          <a:bodyPr anchor="ctr"/>
          <a:lstStyle/>
          <a:p>
            <a:pPr eaLnBrk="1" fontAlgn="auto" hangingPunct="1">
              <a:spcAft>
                <a:spcPts val="0"/>
              </a:spcAft>
              <a:defRPr/>
            </a:pPr>
            <a:endParaRPr lang="en-US" altLang="ja-JP" sz="1200" dirty="0">
              <a:solidFill>
                <a:schemeClr val="tx1">
                  <a:lumMod val="65000"/>
                  <a:lumOff val="35000"/>
                </a:schemeClr>
              </a:solidFill>
              <a:latin typeface="+mj-lt"/>
              <a:ea typeface="+mj-ea"/>
              <a:cs typeface="+mj-cs"/>
            </a:endParaRPr>
          </a:p>
        </p:txBody>
      </p:sp>
      <p:pic>
        <p:nvPicPr>
          <p:cNvPr id="17" name="図 16">
            <a:extLst>
              <a:ext uri="{FF2B5EF4-FFF2-40B4-BE49-F238E27FC236}">
                <a16:creationId xmlns:a16="http://schemas.microsoft.com/office/drawing/2014/main" id="{F688DFD7-370B-9733-9F06-F2107E3F20FC}"/>
              </a:ext>
            </a:extLst>
          </p:cNvPr>
          <p:cNvPicPr>
            <a:picLocks noChangeAspect="1"/>
          </p:cNvPicPr>
          <p:nvPr/>
        </p:nvPicPr>
        <p:blipFill>
          <a:blip r:embed="rId5"/>
          <a:stretch>
            <a:fillRect/>
          </a:stretch>
        </p:blipFill>
        <p:spPr>
          <a:xfrm>
            <a:off x="5131593" y="1417946"/>
            <a:ext cx="955449" cy="414310"/>
          </a:xfrm>
          <a:prstGeom prst="rect">
            <a:avLst/>
          </a:prstGeom>
        </p:spPr>
      </p:pic>
    </p:spTree>
    <p:extLst>
      <p:ext uri="{BB962C8B-B14F-4D97-AF65-F5344CB8AC3E}">
        <p14:creationId xmlns:p14="http://schemas.microsoft.com/office/powerpoint/2010/main" val="89748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5002AD0F-9E50-6F5A-0F54-8529A0E156B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07FB224-FE59-43A6-9D47-F2FC326E08CA}"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29" name="タイトル 1">
            <a:extLst>
              <a:ext uri="{FF2B5EF4-FFF2-40B4-BE49-F238E27FC236}">
                <a16:creationId xmlns:a16="http://schemas.microsoft.com/office/drawing/2014/main" id="{CAD48385-08D7-379D-2533-972283049954}"/>
              </a:ext>
            </a:extLst>
          </p:cNvPr>
          <p:cNvSpPr txBox="1">
            <a:spLocks/>
          </p:cNvSpPr>
          <p:nvPr/>
        </p:nvSpPr>
        <p:spPr>
          <a:xfrm>
            <a:off x="0" y="138113"/>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メニュー表示 </a:t>
            </a:r>
            <a:r>
              <a:rPr lang="en-US" altLang="ja-JP" sz="2400" b="1" u="sng" dirty="0">
                <a:latin typeface="+mj-lt"/>
                <a:ea typeface="+mj-ea"/>
                <a:cs typeface="+mj-cs"/>
              </a:rPr>
              <a:t>/ </a:t>
            </a:r>
            <a:r>
              <a:rPr lang="ja-JP" altLang="en-US" sz="2400" b="1" u="sng" dirty="0">
                <a:latin typeface="+mj-lt"/>
                <a:ea typeface="+mj-ea"/>
                <a:cs typeface="+mj-cs"/>
              </a:rPr>
              <a:t>動作確認ブラウザ</a:t>
            </a:r>
            <a:endParaRPr lang="en-US" altLang="ja-JP" sz="2400" b="1" u="sng" dirty="0">
              <a:latin typeface="+mj-lt"/>
              <a:ea typeface="+mj-ea"/>
              <a:cs typeface="+mj-cs"/>
            </a:endParaRPr>
          </a:p>
        </p:txBody>
      </p:sp>
      <p:sp>
        <p:nvSpPr>
          <p:cNvPr id="9220" name="AutoShape 5">
            <a:extLst>
              <a:ext uri="{FF2B5EF4-FFF2-40B4-BE49-F238E27FC236}">
                <a16:creationId xmlns:a16="http://schemas.microsoft.com/office/drawing/2014/main" id="{B1B1BC24-FEE5-F3B9-7FB6-47F72ED4FC54}"/>
              </a:ext>
            </a:extLst>
          </p:cNvPr>
          <p:cNvSpPr>
            <a:spLocks noChangeArrowheads="1"/>
          </p:cNvSpPr>
          <p:nvPr/>
        </p:nvSpPr>
        <p:spPr bwMode="auto">
          <a:xfrm>
            <a:off x="4321175" y="4921250"/>
            <a:ext cx="660400" cy="763588"/>
          </a:xfrm>
          <a:prstGeom prst="wedgeRectCallout">
            <a:avLst>
              <a:gd name="adj1" fmla="val -61407"/>
              <a:gd name="adj2" fmla="val -62444"/>
            </a:avLst>
          </a:prstGeom>
          <a:solidFill>
            <a:srgbClr val="FFFF00"/>
          </a:solidFill>
          <a:ln w="6350"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21" name="AutoShape 5">
            <a:extLst>
              <a:ext uri="{FF2B5EF4-FFF2-40B4-BE49-F238E27FC236}">
                <a16:creationId xmlns:a16="http://schemas.microsoft.com/office/drawing/2014/main" id="{97FFE1BF-E486-6FAB-0E36-88A121B1B242}"/>
              </a:ext>
            </a:extLst>
          </p:cNvPr>
          <p:cNvSpPr>
            <a:spLocks noChangeArrowheads="1"/>
          </p:cNvSpPr>
          <p:nvPr/>
        </p:nvSpPr>
        <p:spPr bwMode="auto">
          <a:xfrm>
            <a:off x="4357688" y="2444750"/>
            <a:ext cx="1485900" cy="1260475"/>
          </a:xfrm>
          <a:prstGeom prst="wedgeRectCallout">
            <a:avLst>
              <a:gd name="adj1" fmla="val -36884"/>
              <a:gd name="adj2" fmla="val -6338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6" name="タイトル 1">
            <a:extLst>
              <a:ext uri="{FF2B5EF4-FFF2-40B4-BE49-F238E27FC236}">
                <a16:creationId xmlns:a16="http://schemas.microsoft.com/office/drawing/2014/main" id="{3FDFFEE6-4B8F-F428-DCCC-FD00304A7E90}"/>
              </a:ext>
            </a:extLst>
          </p:cNvPr>
          <p:cNvSpPr txBox="1">
            <a:spLocks/>
          </p:cNvSpPr>
          <p:nvPr/>
        </p:nvSpPr>
        <p:spPr>
          <a:xfrm>
            <a:off x="80963" y="787400"/>
            <a:ext cx="6059487" cy="460375"/>
          </a:xfrm>
          <a:prstGeom prst="rect">
            <a:avLst/>
          </a:prstGeom>
          <a:noFill/>
        </p:spPr>
        <p:txBody>
          <a:bodyPr anchor="ctr"/>
          <a:lstStyle/>
          <a:p>
            <a:pPr eaLnBrk="1" fontAlgn="auto" hangingPunct="1">
              <a:spcAft>
                <a:spcPts val="0"/>
              </a:spcAft>
              <a:defRPr/>
            </a:pPr>
            <a:r>
              <a:rPr lang="ja-JP" altLang="en-US" sz="1400" dirty="0">
                <a:latin typeface="+mj-lt"/>
                <a:ea typeface="+mj-ea"/>
                <a:cs typeface="+mj-cs"/>
              </a:rPr>
              <a:t>ご利用の端末の画面サイズによって、自動的に最適なメニューやボタン位置で表示されます。</a:t>
            </a:r>
            <a:endParaRPr lang="en-US" altLang="ja-JP" sz="1400" dirty="0">
              <a:latin typeface="+mj-lt"/>
              <a:ea typeface="+mj-ea"/>
              <a:cs typeface="+mj-cs"/>
            </a:endParaRPr>
          </a:p>
          <a:p>
            <a:pPr eaLnBrk="1" fontAlgn="auto" hangingPunct="1">
              <a:spcAft>
                <a:spcPts val="0"/>
              </a:spcAft>
              <a:defRPr/>
            </a:pPr>
            <a:r>
              <a:rPr lang="en-US" altLang="ja-JP" sz="1200" dirty="0">
                <a:solidFill>
                  <a:srgbClr val="FF0000"/>
                </a:solidFill>
                <a:latin typeface="+mj-lt"/>
                <a:ea typeface="+mj-ea"/>
                <a:cs typeface="+mj-cs"/>
              </a:rPr>
              <a:t>※</a:t>
            </a:r>
            <a:r>
              <a:rPr lang="ja-JP" altLang="en-US" sz="1200" dirty="0">
                <a:solidFill>
                  <a:srgbClr val="FF0000"/>
                </a:solidFill>
                <a:latin typeface="+mj-lt"/>
                <a:ea typeface="+mj-ea"/>
                <a:cs typeface="+mj-cs"/>
              </a:rPr>
              <a:t>本マニュアル上の表示とはメニューやボタンの位置が異なる場合があります。</a:t>
            </a:r>
            <a:endParaRPr lang="en-US" altLang="ja-JP" sz="1200" dirty="0">
              <a:solidFill>
                <a:srgbClr val="FF0000"/>
              </a:solidFill>
              <a:latin typeface="+mj-lt"/>
              <a:ea typeface="+mj-ea"/>
              <a:cs typeface="+mj-cs"/>
            </a:endParaRPr>
          </a:p>
        </p:txBody>
      </p:sp>
      <p:sp>
        <p:nvSpPr>
          <p:cNvPr id="9223" name="テキスト ボックス 23">
            <a:extLst>
              <a:ext uri="{FF2B5EF4-FFF2-40B4-BE49-F238E27FC236}">
                <a16:creationId xmlns:a16="http://schemas.microsoft.com/office/drawing/2014/main" id="{90CBBB27-352C-BAA4-5D67-856041D66F01}"/>
              </a:ext>
            </a:extLst>
          </p:cNvPr>
          <p:cNvSpPr txBox="1">
            <a:spLocks noChangeArrowheads="1"/>
          </p:cNvSpPr>
          <p:nvPr/>
        </p:nvSpPr>
        <p:spPr bwMode="auto">
          <a:xfrm>
            <a:off x="153988" y="1479550"/>
            <a:ext cx="4500562" cy="369888"/>
          </a:xfrm>
          <a:prstGeom prst="rect">
            <a:avLst/>
          </a:prstGeom>
          <a:solidFill>
            <a:schemeClr val="bg1"/>
          </a:solidFill>
          <a:ln w="19050">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a:t>PC</a:t>
            </a:r>
            <a:r>
              <a:rPr lang="ja-JP" altLang="en-US" sz="1800"/>
              <a:t>（パソコン）</a:t>
            </a:r>
            <a:r>
              <a:rPr lang="en-US" altLang="ja-JP" sz="1800"/>
              <a:t>/</a:t>
            </a:r>
            <a:r>
              <a:rPr lang="ja-JP" altLang="en-US" sz="1800"/>
              <a:t>タブレットでの表示</a:t>
            </a:r>
            <a:endParaRPr lang="en-US" altLang="ja-JP" sz="1800"/>
          </a:p>
        </p:txBody>
      </p:sp>
      <p:sp>
        <p:nvSpPr>
          <p:cNvPr id="9224" name="テキスト ボックス 23">
            <a:extLst>
              <a:ext uri="{FF2B5EF4-FFF2-40B4-BE49-F238E27FC236}">
                <a16:creationId xmlns:a16="http://schemas.microsoft.com/office/drawing/2014/main" id="{72BFB2A2-40FD-F3CB-1077-BAF5ABA9D05A}"/>
              </a:ext>
            </a:extLst>
          </p:cNvPr>
          <p:cNvSpPr txBox="1">
            <a:spLocks noChangeArrowheads="1"/>
          </p:cNvSpPr>
          <p:nvPr/>
        </p:nvSpPr>
        <p:spPr bwMode="auto">
          <a:xfrm>
            <a:off x="153988" y="4081463"/>
            <a:ext cx="4500562" cy="368300"/>
          </a:xfrm>
          <a:prstGeom prst="rect">
            <a:avLst/>
          </a:prstGeom>
          <a:solidFill>
            <a:schemeClr val="bg1"/>
          </a:solidFill>
          <a:ln w="19050">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スマートフォンでの表示</a:t>
            </a:r>
            <a:endParaRPr lang="en-US" altLang="ja-JP" sz="1800"/>
          </a:p>
        </p:txBody>
      </p:sp>
      <p:sp>
        <p:nvSpPr>
          <p:cNvPr id="9226" name="テキスト ボックス 23">
            <a:extLst>
              <a:ext uri="{FF2B5EF4-FFF2-40B4-BE49-F238E27FC236}">
                <a16:creationId xmlns:a16="http://schemas.microsoft.com/office/drawing/2014/main" id="{F255E13E-4BF0-D1DE-1BEF-B66B8F8EF335}"/>
              </a:ext>
            </a:extLst>
          </p:cNvPr>
          <p:cNvSpPr txBox="1">
            <a:spLocks noChangeArrowheads="1"/>
          </p:cNvSpPr>
          <p:nvPr/>
        </p:nvSpPr>
        <p:spPr bwMode="auto">
          <a:xfrm>
            <a:off x="171450" y="7285038"/>
            <a:ext cx="4500563" cy="368300"/>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動作確認しているブラウザ</a:t>
            </a:r>
            <a:endParaRPr lang="en-US" altLang="ja-JP" sz="1800"/>
          </a:p>
        </p:txBody>
      </p:sp>
      <p:pic>
        <p:nvPicPr>
          <p:cNvPr id="32" name="図 31"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6601ACEC-9ED5-3BF1-7585-AC360B27E289}"/>
              </a:ext>
            </a:extLst>
          </p:cNvPr>
          <p:cNvPicPr>
            <a:picLocks noChangeAspect="1"/>
          </p:cNvPicPr>
          <p:nvPr/>
        </p:nvPicPr>
        <p:blipFill>
          <a:blip r:embed="rId3"/>
          <a:stretch>
            <a:fillRect/>
          </a:stretch>
        </p:blipFill>
        <p:spPr>
          <a:xfrm>
            <a:off x="342900" y="2197100"/>
            <a:ext cx="3167063" cy="1619250"/>
          </a:xfrm>
          <a:prstGeom prst="rect">
            <a:avLst/>
          </a:prstGeom>
          <a:ln>
            <a:solidFill>
              <a:schemeClr val="tx1">
                <a:lumMod val="50000"/>
                <a:lumOff val="50000"/>
              </a:schemeClr>
            </a:solidFill>
          </a:ln>
        </p:spPr>
      </p:pic>
      <p:sp>
        <p:nvSpPr>
          <p:cNvPr id="9228" name="AutoShape 12">
            <a:extLst>
              <a:ext uri="{FF2B5EF4-FFF2-40B4-BE49-F238E27FC236}">
                <a16:creationId xmlns:a16="http://schemas.microsoft.com/office/drawing/2014/main" id="{40725491-A649-2784-36FA-39EF466D65A6}"/>
              </a:ext>
            </a:extLst>
          </p:cNvPr>
          <p:cNvSpPr>
            <a:spLocks noChangeArrowheads="1"/>
          </p:cNvSpPr>
          <p:nvPr/>
        </p:nvSpPr>
        <p:spPr bwMode="auto">
          <a:xfrm>
            <a:off x="342900" y="2197100"/>
            <a:ext cx="627063" cy="170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35" name="コネクタ: カギ線 34">
            <a:extLst>
              <a:ext uri="{FF2B5EF4-FFF2-40B4-BE49-F238E27FC236}">
                <a16:creationId xmlns:a16="http://schemas.microsoft.com/office/drawing/2014/main" id="{5AD4E2DF-412A-D905-9BDF-1A223B300FAA}"/>
              </a:ext>
            </a:extLst>
          </p:cNvPr>
          <p:cNvCxnSpPr>
            <a:cxnSpLocks/>
          </p:cNvCxnSpPr>
          <p:nvPr/>
        </p:nvCxnSpPr>
        <p:spPr>
          <a:xfrm rot="5400000" flipH="1" flipV="1">
            <a:off x="2302669" y="508794"/>
            <a:ext cx="238125" cy="3167063"/>
          </a:xfrm>
          <a:prstGeom prst="bentConnector2">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タイトル 1">
            <a:extLst>
              <a:ext uri="{FF2B5EF4-FFF2-40B4-BE49-F238E27FC236}">
                <a16:creationId xmlns:a16="http://schemas.microsoft.com/office/drawing/2014/main" id="{680E20D6-0C9A-B401-B4A1-21C151220692}"/>
              </a:ext>
            </a:extLst>
          </p:cNvPr>
          <p:cNvSpPr txBox="1">
            <a:spLocks/>
          </p:cNvSpPr>
          <p:nvPr/>
        </p:nvSpPr>
        <p:spPr>
          <a:xfrm>
            <a:off x="3949700" y="1893888"/>
            <a:ext cx="1162050" cy="382587"/>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sp>
        <p:nvSpPr>
          <p:cNvPr id="37" name="タイトル 1">
            <a:extLst>
              <a:ext uri="{FF2B5EF4-FFF2-40B4-BE49-F238E27FC236}">
                <a16:creationId xmlns:a16="http://schemas.microsoft.com/office/drawing/2014/main" id="{8922D3D4-1F1D-0844-CBC7-4C9A8EB52ED0}"/>
              </a:ext>
            </a:extLst>
          </p:cNvPr>
          <p:cNvSpPr txBox="1">
            <a:spLocks/>
          </p:cNvSpPr>
          <p:nvPr/>
        </p:nvSpPr>
        <p:spPr>
          <a:xfrm>
            <a:off x="1965325" y="5954713"/>
            <a:ext cx="4354513" cy="460375"/>
          </a:xfrm>
          <a:prstGeom prst="rect">
            <a:avLst/>
          </a:prstGeom>
          <a:noFill/>
        </p:spPr>
        <p:txBody>
          <a:bodyPr anchor="ctr"/>
          <a:lstStyle/>
          <a:p>
            <a:pPr eaLnBrk="1" fontAlgn="auto" hangingPunct="1">
              <a:spcAft>
                <a:spcPts val="0"/>
              </a:spcAft>
              <a:defRPr/>
            </a:pPr>
            <a:r>
              <a:rPr lang="en-US" altLang="ja-JP" sz="1200" dirty="0">
                <a:solidFill>
                  <a:srgbClr val="FF0000"/>
                </a:solidFill>
                <a:latin typeface="+mj-lt"/>
                <a:ea typeface="+mj-ea"/>
                <a:cs typeface="+mj-cs"/>
              </a:rPr>
              <a:t>※PC</a:t>
            </a:r>
            <a:r>
              <a:rPr lang="ja-JP" altLang="en-US" sz="1200" dirty="0">
                <a:solidFill>
                  <a:srgbClr val="FF0000"/>
                </a:solidFill>
                <a:latin typeface="+mj-lt"/>
                <a:ea typeface="+mj-ea"/>
                <a:cs typeface="+mj-cs"/>
              </a:rPr>
              <a:t>の場合も、画面の横幅のサイズによってはメニューが上記のように表示されます。</a:t>
            </a:r>
            <a:endParaRPr lang="en-US" altLang="ja-JP" sz="1200" dirty="0">
              <a:solidFill>
                <a:srgbClr val="FF0000"/>
              </a:solidFill>
              <a:latin typeface="+mj-lt"/>
              <a:ea typeface="+mj-ea"/>
              <a:cs typeface="+mj-cs"/>
            </a:endParaRPr>
          </a:p>
        </p:txBody>
      </p:sp>
      <p:pic>
        <p:nvPicPr>
          <p:cNvPr id="38" name="図 37">
            <a:extLst>
              <a:ext uri="{FF2B5EF4-FFF2-40B4-BE49-F238E27FC236}">
                <a16:creationId xmlns:a16="http://schemas.microsoft.com/office/drawing/2014/main" id="{26F9382E-0F32-58BA-C3C8-42C9D63E2918}"/>
              </a:ext>
            </a:extLst>
          </p:cNvPr>
          <p:cNvPicPr>
            <a:picLocks noChangeAspect="1"/>
          </p:cNvPicPr>
          <p:nvPr/>
        </p:nvPicPr>
        <p:blipFill>
          <a:blip r:embed="rId4"/>
          <a:stretch>
            <a:fillRect/>
          </a:stretch>
        </p:blipFill>
        <p:spPr>
          <a:xfrm>
            <a:off x="273050" y="4581525"/>
            <a:ext cx="1427163" cy="1827213"/>
          </a:xfrm>
          <a:prstGeom prst="rect">
            <a:avLst/>
          </a:prstGeom>
          <a:ln>
            <a:solidFill>
              <a:schemeClr val="bg1">
                <a:lumMod val="50000"/>
              </a:schemeClr>
            </a:solidFill>
          </a:ln>
        </p:spPr>
      </p:pic>
      <p:sp>
        <p:nvSpPr>
          <p:cNvPr id="9233" name="AutoShape 12">
            <a:extLst>
              <a:ext uri="{FF2B5EF4-FFF2-40B4-BE49-F238E27FC236}">
                <a16:creationId xmlns:a16="http://schemas.microsoft.com/office/drawing/2014/main" id="{9784E0A1-5D2D-353E-38AA-D25871A6DC8C}"/>
              </a:ext>
            </a:extLst>
          </p:cNvPr>
          <p:cNvSpPr>
            <a:spLocks noChangeArrowheads="1"/>
          </p:cNvSpPr>
          <p:nvPr/>
        </p:nvSpPr>
        <p:spPr bwMode="auto">
          <a:xfrm>
            <a:off x="220663" y="4581525"/>
            <a:ext cx="715962" cy="2540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40" name="コネクタ: カギ線 39">
            <a:extLst>
              <a:ext uri="{FF2B5EF4-FFF2-40B4-BE49-F238E27FC236}">
                <a16:creationId xmlns:a16="http://schemas.microsoft.com/office/drawing/2014/main" id="{B9961A93-75CC-F2A4-B00A-5F1E8D793E2A}"/>
              </a:ext>
            </a:extLst>
          </p:cNvPr>
          <p:cNvCxnSpPr>
            <a:cxnSpLocks/>
            <a:endCxn id="41" idx="1"/>
          </p:cNvCxnSpPr>
          <p:nvPr/>
        </p:nvCxnSpPr>
        <p:spPr>
          <a:xfrm>
            <a:off x="936625" y="4692650"/>
            <a:ext cx="2563813" cy="195263"/>
          </a:xfrm>
          <a:prstGeom prst="bentConnector3">
            <a:avLst>
              <a:gd name="adj1"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タイトル 1">
            <a:extLst>
              <a:ext uri="{FF2B5EF4-FFF2-40B4-BE49-F238E27FC236}">
                <a16:creationId xmlns:a16="http://schemas.microsoft.com/office/drawing/2014/main" id="{85BC83F8-9ABE-41AE-CADF-92E2474D1574}"/>
              </a:ext>
            </a:extLst>
          </p:cNvPr>
          <p:cNvSpPr txBox="1">
            <a:spLocks/>
          </p:cNvSpPr>
          <p:nvPr/>
        </p:nvSpPr>
        <p:spPr>
          <a:xfrm>
            <a:off x="3500438" y="4692650"/>
            <a:ext cx="958850" cy="392113"/>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pic>
        <p:nvPicPr>
          <p:cNvPr id="9236" name="図 15">
            <a:extLst>
              <a:ext uri="{FF2B5EF4-FFF2-40B4-BE49-F238E27FC236}">
                <a16:creationId xmlns:a16="http://schemas.microsoft.com/office/drawing/2014/main" id="{F3CD6BF4-66E8-8625-E95A-CE4EF66FE1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625" y="5016500"/>
            <a:ext cx="569913"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図 18">
            <a:extLst>
              <a:ext uri="{FF2B5EF4-FFF2-40B4-BE49-F238E27FC236}">
                <a16:creationId xmlns:a16="http://schemas.microsoft.com/office/drawing/2014/main" id="{A91FEBD1-2F01-3969-F729-0C9D9E3A7D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2775" y="2566988"/>
            <a:ext cx="1316038"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テキスト ボックス 43">
            <a:extLst>
              <a:ext uri="{FF2B5EF4-FFF2-40B4-BE49-F238E27FC236}">
                <a16:creationId xmlns:a16="http://schemas.microsoft.com/office/drawing/2014/main" id="{FF520057-73D2-611F-24F0-067E97C02982}"/>
              </a:ext>
            </a:extLst>
          </p:cNvPr>
          <p:cNvSpPr txBox="1"/>
          <p:nvPr/>
        </p:nvSpPr>
        <p:spPr>
          <a:xfrm>
            <a:off x="80963" y="6564313"/>
            <a:ext cx="6469062" cy="461962"/>
          </a:xfrm>
          <a:prstGeom prst="rect">
            <a:avLst/>
          </a:prstGeom>
          <a:noFill/>
          <a:ln>
            <a:noFill/>
          </a:ln>
        </p:spPr>
        <p:txBody>
          <a:bodyPr>
            <a:spAutoFit/>
          </a:bodyPr>
          <a:lstStyle/>
          <a:p>
            <a:pPr indent="174625">
              <a:defRPr/>
            </a:pPr>
            <a:r>
              <a:rPr lang="en-US" altLang="ja-JP" sz="1200" dirty="0">
                <a:latin typeface="+mj-ea"/>
                <a:ea typeface="+mj-ea"/>
              </a:rPr>
              <a:t>※</a:t>
            </a:r>
            <a:r>
              <a:rPr lang="ja-JP" altLang="en-US" sz="1200" dirty="0">
                <a:latin typeface="+mj-ea"/>
                <a:ea typeface="+mj-ea"/>
              </a:rPr>
              <a:t>タブレットやスマートフォンから画面操作する際、項目を選ぶ動作は「タップ」と呼びますが、</a:t>
            </a:r>
            <a:endParaRPr lang="en-US" altLang="ja-JP" sz="1200" dirty="0">
              <a:latin typeface="+mj-ea"/>
              <a:ea typeface="+mj-ea"/>
            </a:endParaRPr>
          </a:p>
          <a:p>
            <a:pPr>
              <a:defRPr/>
            </a:pPr>
            <a:r>
              <a:rPr lang="ja-JP" altLang="en-US" sz="1200" dirty="0">
                <a:latin typeface="+mj-ea"/>
                <a:ea typeface="+mj-ea"/>
              </a:rPr>
              <a:t>　　本マニュアル上の説明では「クリック」に統一しています。</a:t>
            </a:r>
            <a:endParaRPr lang="en-US" altLang="ja-JP" sz="1200" dirty="0">
              <a:latin typeface="+mj-ea"/>
              <a:ea typeface="+mj-ea"/>
            </a:endParaRPr>
          </a:p>
        </p:txBody>
      </p:sp>
      <p:sp>
        <p:nvSpPr>
          <p:cNvPr id="9239" name="テキスト ボックス 44">
            <a:extLst>
              <a:ext uri="{FF2B5EF4-FFF2-40B4-BE49-F238E27FC236}">
                <a16:creationId xmlns:a16="http://schemas.microsoft.com/office/drawing/2014/main" id="{E14DB835-595A-90B3-3F7D-87A8D7888611}"/>
              </a:ext>
            </a:extLst>
          </p:cNvPr>
          <p:cNvSpPr txBox="1">
            <a:spLocks noChangeArrowheads="1"/>
          </p:cNvSpPr>
          <p:nvPr/>
        </p:nvSpPr>
        <p:spPr bwMode="auto">
          <a:xfrm>
            <a:off x="209550" y="8315325"/>
            <a:ext cx="6110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000">
                <a:latin typeface="Arial" panose="020B0604020202020204" pitchFamily="34" charset="0"/>
              </a:rPr>
              <a:t>サポート対象につきましては、最新のブラウザバージョンがリリースされた時点で順次対応いたします。</a:t>
            </a:r>
            <a:endParaRPr lang="en-US" altLang="ja-JP" sz="1000">
              <a:latin typeface="Arial" panose="020B0604020202020204" pitchFamily="34" charset="0"/>
            </a:endParaRPr>
          </a:p>
          <a:p>
            <a:pPr>
              <a:spcBef>
                <a:spcPct val="0"/>
              </a:spcBef>
              <a:buFontTx/>
              <a:buNone/>
            </a:pPr>
            <a:r>
              <a:rPr lang="en-US" altLang="ja-JP" sz="1000">
                <a:latin typeface="Arial" panose="020B0604020202020204" pitchFamily="34" charset="0"/>
              </a:rPr>
              <a:t>  </a:t>
            </a:r>
            <a:r>
              <a:rPr lang="ja-JP" altLang="en-US" sz="1000">
                <a:latin typeface="Arial" panose="020B0604020202020204" pitchFamily="34" charset="0"/>
              </a:rPr>
              <a:t>リリース後、動作確認や不具合対応までにお時間がかかる場合もありますのでご了承ください。</a:t>
            </a:r>
          </a:p>
        </p:txBody>
      </p:sp>
      <p:sp>
        <p:nvSpPr>
          <p:cNvPr id="2" name="テキスト ボックス 1">
            <a:extLst>
              <a:ext uri="{FF2B5EF4-FFF2-40B4-BE49-F238E27FC236}">
                <a16:creationId xmlns:a16="http://schemas.microsoft.com/office/drawing/2014/main" id="{F490FC53-3A6A-CF93-EEBF-5931A9839A52}"/>
              </a:ext>
            </a:extLst>
          </p:cNvPr>
          <p:cNvSpPr txBox="1"/>
          <p:nvPr/>
        </p:nvSpPr>
        <p:spPr>
          <a:xfrm>
            <a:off x="153988" y="7783714"/>
            <a:ext cx="6469062" cy="523220"/>
          </a:xfrm>
          <a:prstGeom prst="rect">
            <a:avLst/>
          </a:prstGeom>
          <a:noFill/>
          <a:ln>
            <a:noFill/>
          </a:ln>
        </p:spPr>
        <p:txBody>
          <a:bodyPr>
            <a:spAutoFit/>
          </a:bodyPr>
          <a:lstStyle/>
          <a:p>
            <a:pPr>
              <a:defRPr/>
            </a:pPr>
            <a:r>
              <a:rPr lang="ja-JP" altLang="en-US" sz="1400" dirty="0">
                <a:latin typeface="+mj-ea"/>
                <a:ea typeface="+mj-ea"/>
              </a:rPr>
              <a:t>＜動作確認しているブラウザ＞</a:t>
            </a:r>
            <a:endParaRPr lang="en-US" altLang="ja-JP" sz="1400" dirty="0">
              <a:latin typeface="+mj-ea"/>
              <a:ea typeface="+mj-ea"/>
            </a:endParaRPr>
          </a:p>
          <a:p>
            <a:pPr>
              <a:defRPr/>
            </a:pPr>
            <a:r>
              <a:rPr lang="ja-JP" altLang="en-US" sz="1400" dirty="0">
                <a:latin typeface="+mj-ea"/>
                <a:ea typeface="+mj-ea"/>
              </a:rPr>
              <a:t>　　</a:t>
            </a:r>
            <a:r>
              <a:rPr lang="en-US" altLang="ja-JP" sz="1400" dirty="0">
                <a:latin typeface="+mj-ea"/>
                <a:ea typeface="+mj-ea"/>
              </a:rPr>
              <a:t>GoogleChrome118</a:t>
            </a:r>
            <a:r>
              <a:rPr lang="ja-JP" altLang="en-US" sz="1400" dirty="0">
                <a:latin typeface="+mj-ea"/>
                <a:ea typeface="+mj-ea"/>
              </a:rPr>
              <a:t>　</a:t>
            </a:r>
            <a:r>
              <a:rPr lang="en-US" altLang="ja-JP" sz="1400" dirty="0">
                <a:latin typeface="+mj-ea"/>
                <a:ea typeface="+mj-ea"/>
              </a:rPr>
              <a:t>,FireFox119, </a:t>
            </a:r>
            <a:r>
              <a:rPr lang="ja-JP" altLang="en-US" sz="1400" dirty="0">
                <a:latin typeface="+mj-ea"/>
                <a:ea typeface="+mj-ea"/>
              </a:rPr>
              <a:t>　</a:t>
            </a:r>
            <a:r>
              <a:rPr lang="en-US" altLang="ja-JP" sz="1400" dirty="0">
                <a:latin typeface="+mj-ea"/>
                <a:ea typeface="+mj-ea"/>
              </a:rPr>
              <a:t>MicrosoftEdge118, </a:t>
            </a:r>
            <a:r>
              <a:rPr lang="ja-JP" altLang="en-US" sz="1400" dirty="0">
                <a:latin typeface="+mj-ea"/>
                <a:ea typeface="+mj-ea"/>
              </a:rPr>
              <a:t>　</a:t>
            </a:r>
            <a:r>
              <a:rPr lang="en-US" altLang="ja-JP" sz="1400" dirty="0">
                <a:latin typeface="+mj-ea"/>
                <a:ea typeface="+mj-ea"/>
              </a:rPr>
              <a:t>Safari16.6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66E24577-92A6-B379-4BA5-E1ECBEFEAF27}"/>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4A4EB2E-EA8F-4866-926E-7047236E8082}"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11267" name="テキスト ボックス 24">
            <a:extLst>
              <a:ext uri="{FF2B5EF4-FFF2-40B4-BE49-F238E27FC236}">
                <a16:creationId xmlns:a16="http://schemas.microsoft.com/office/drawing/2014/main" id="{2BBA5D24-8F0D-159A-02B1-67B83A2F939E}"/>
              </a:ext>
            </a:extLst>
          </p:cNvPr>
          <p:cNvSpPr txBox="1">
            <a:spLocks noChangeArrowheads="1"/>
          </p:cNvSpPr>
          <p:nvPr/>
        </p:nvSpPr>
        <p:spPr bwMode="auto">
          <a:xfrm>
            <a:off x="114914" y="470317"/>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174A52B1-AD8C-35D0-16A1-93018AC03CA8}"/>
              </a:ext>
            </a:extLst>
          </p:cNvPr>
          <p:cNvSpPr txBox="1">
            <a:spLocks noChangeArrowheads="1"/>
          </p:cNvSpPr>
          <p:nvPr/>
        </p:nvSpPr>
        <p:spPr bwMode="auto">
          <a:xfrm>
            <a:off x="3336925" y="1739900"/>
            <a:ext cx="3349625" cy="3724275"/>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西日本データセンターの二拠点をご用意し、普段からどちら</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のサイトにもアクセスいただけるようになっております。</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1269" name="グループ化 8">
            <a:extLst>
              <a:ext uri="{FF2B5EF4-FFF2-40B4-BE49-F238E27FC236}">
                <a16:creationId xmlns:a16="http://schemas.microsoft.com/office/drawing/2014/main" id="{BE87E6F6-5C42-573E-7938-CF3B475FE5E0}"/>
              </a:ext>
            </a:extLst>
          </p:cNvPr>
          <p:cNvGrpSpPr>
            <a:grpSpLocks/>
          </p:cNvGrpSpPr>
          <p:nvPr/>
        </p:nvGrpSpPr>
        <p:grpSpPr bwMode="auto">
          <a:xfrm>
            <a:off x="171450" y="1631950"/>
            <a:ext cx="2781300" cy="1633538"/>
            <a:chOff x="329901" y="2499015"/>
            <a:chExt cx="2965085" cy="1849556"/>
          </a:xfrm>
        </p:grpSpPr>
        <p:pic>
          <p:nvPicPr>
            <p:cNvPr id="11300" name="Picture 35">
              <a:extLst>
                <a:ext uri="{FF2B5EF4-FFF2-40B4-BE49-F238E27FC236}">
                  <a16:creationId xmlns:a16="http://schemas.microsoft.com/office/drawing/2014/main" id="{FC31617B-7242-0045-1CB4-78843C10E0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901" y="2499015"/>
              <a:ext cx="2668312" cy="18495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1301" name="グループ化 1">
              <a:extLst>
                <a:ext uri="{FF2B5EF4-FFF2-40B4-BE49-F238E27FC236}">
                  <a16:creationId xmlns:a16="http://schemas.microsoft.com/office/drawing/2014/main" id="{7491FE01-2CF5-FB41-DABF-B14ECFC8D917}"/>
                </a:ext>
              </a:extLst>
            </p:cNvPr>
            <p:cNvGrpSpPr>
              <a:grpSpLocks/>
            </p:cNvGrpSpPr>
            <p:nvPr/>
          </p:nvGrpSpPr>
          <p:grpSpPr bwMode="auto">
            <a:xfrm>
              <a:off x="565324" y="3114965"/>
              <a:ext cx="2729662" cy="685800"/>
              <a:chOff x="895932" y="2726822"/>
              <a:chExt cx="2729662" cy="685800"/>
            </a:xfrm>
          </p:grpSpPr>
          <p:sp>
            <p:nvSpPr>
              <p:cNvPr id="11302" name="AutoShape 5">
                <a:extLst>
                  <a:ext uri="{FF2B5EF4-FFF2-40B4-BE49-F238E27FC236}">
                    <a16:creationId xmlns:a16="http://schemas.microsoft.com/office/drawing/2014/main" id="{AE5A9F08-AEF6-A99D-6AD6-4FD6A14E6AE1}"/>
                  </a:ext>
                </a:extLst>
              </p:cNvPr>
              <p:cNvSpPr>
                <a:spLocks noChangeArrowheads="1"/>
              </p:cNvSpPr>
              <p:nvPr/>
            </p:nvSpPr>
            <p:spPr bwMode="auto">
              <a:xfrm>
                <a:off x="895932" y="2726822"/>
                <a:ext cx="2729662" cy="685800"/>
              </a:xfrm>
              <a:prstGeom prst="wedgeRectCallout">
                <a:avLst>
                  <a:gd name="adj1" fmla="val -30565"/>
                  <a:gd name="adj2" fmla="val -113782"/>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303" name="Picture 34">
                <a:extLst>
                  <a:ext uri="{FF2B5EF4-FFF2-40B4-BE49-F238E27FC236}">
                    <a16:creationId xmlns:a16="http://schemas.microsoft.com/office/drawing/2014/main" id="{9525EB2E-8C64-C433-0FEC-1BA8384586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667" y="2828605"/>
                <a:ext cx="2515490"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04" name="AutoShape 7">
                <a:extLst>
                  <a:ext uri="{FF2B5EF4-FFF2-40B4-BE49-F238E27FC236}">
                    <a16:creationId xmlns:a16="http://schemas.microsoft.com/office/drawing/2014/main" id="{264B35E0-2542-1C43-B59D-7DF7ADBEE98A}"/>
                  </a:ext>
                </a:extLst>
              </p:cNvPr>
              <p:cNvSpPr>
                <a:spLocks noChangeArrowheads="1"/>
              </p:cNvSpPr>
              <p:nvPr/>
            </p:nvSpPr>
            <p:spPr bwMode="auto">
              <a:xfrm>
                <a:off x="1899331" y="2948359"/>
                <a:ext cx="1603228" cy="18629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11270" name="テキスト ボックス 23">
            <a:extLst>
              <a:ext uri="{FF2B5EF4-FFF2-40B4-BE49-F238E27FC236}">
                <a16:creationId xmlns:a16="http://schemas.microsoft.com/office/drawing/2014/main" id="{075097D3-C351-D9E8-1C46-CB9D51BACE1D}"/>
              </a:ext>
            </a:extLst>
          </p:cNvPr>
          <p:cNvSpPr txBox="1">
            <a:spLocks noChangeArrowheads="1"/>
          </p:cNvSpPr>
          <p:nvPr/>
        </p:nvSpPr>
        <p:spPr bwMode="auto">
          <a:xfrm>
            <a:off x="131763" y="996950"/>
            <a:ext cx="65897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Ver.6 </a:t>
            </a:r>
            <a:r>
              <a:rPr lang="ja-JP" altLang="en-US" sz="1800"/>
              <a:t>画面へ直接アクセスする場合　～</a:t>
            </a:r>
            <a:endParaRPr lang="en-US" altLang="ja-JP" sz="1800"/>
          </a:p>
        </p:txBody>
      </p:sp>
      <p:sp>
        <p:nvSpPr>
          <p:cNvPr id="31" name="正方形/長方形 30">
            <a:extLst>
              <a:ext uri="{FF2B5EF4-FFF2-40B4-BE49-F238E27FC236}">
                <a16:creationId xmlns:a16="http://schemas.microsoft.com/office/drawing/2014/main" id="{9F0719E3-D43D-A943-E912-CB92E90F817E}"/>
              </a:ext>
            </a:extLst>
          </p:cNvPr>
          <p:cNvSpPr/>
          <p:nvPr/>
        </p:nvSpPr>
        <p:spPr>
          <a:xfrm>
            <a:off x="131763" y="46629"/>
            <a:ext cx="911111" cy="33972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11272" name="テキスト ボックス 56">
            <a:extLst>
              <a:ext uri="{FF2B5EF4-FFF2-40B4-BE49-F238E27FC236}">
                <a16:creationId xmlns:a16="http://schemas.microsoft.com/office/drawing/2014/main" id="{A683D90B-95E0-EFD0-32C1-69C4CD1C3905}"/>
              </a:ext>
            </a:extLst>
          </p:cNvPr>
          <p:cNvSpPr txBox="1">
            <a:spLocks noChangeArrowheads="1"/>
          </p:cNvSpPr>
          <p:nvPr/>
        </p:nvSpPr>
        <p:spPr bwMode="auto">
          <a:xfrm>
            <a:off x="3532188" y="6029325"/>
            <a:ext cx="2882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③ホーム画面が表示されます。</a:t>
            </a:r>
          </a:p>
        </p:txBody>
      </p:sp>
      <p:graphicFrame>
        <p:nvGraphicFramePr>
          <p:cNvPr id="51" name="表 50">
            <a:extLst>
              <a:ext uri="{FF2B5EF4-FFF2-40B4-BE49-F238E27FC236}">
                <a16:creationId xmlns:a16="http://schemas.microsoft.com/office/drawing/2014/main" id="{A1E8E5BE-9B8E-9877-7A8D-58A75CB935FE}"/>
              </a:ext>
            </a:extLst>
          </p:cNvPr>
          <p:cNvGraphicFramePr>
            <a:graphicFrameLocks noGrp="1"/>
          </p:cNvGraphicFramePr>
          <p:nvPr/>
        </p:nvGraphicFramePr>
        <p:xfrm>
          <a:off x="3322638" y="7273925"/>
          <a:ext cx="3349625" cy="404813"/>
        </p:xfrm>
        <a:graphic>
          <a:graphicData uri="http://schemas.openxmlformats.org/drawingml/2006/table">
            <a:tbl>
              <a:tblPr firstRow="1" bandRow="1">
                <a:tableStyleId>{5C22544A-7EE6-4342-B048-85BDC9FD1C3A}</a:tableStyleId>
              </a:tblPr>
              <a:tblGrid>
                <a:gridCol w="2695828">
                  <a:extLst>
                    <a:ext uri="{9D8B030D-6E8A-4147-A177-3AD203B41FA5}">
                      <a16:colId xmlns:a16="http://schemas.microsoft.com/office/drawing/2014/main" val="20000"/>
                    </a:ext>
                  </a:extLst>
                </a:gridCol>
                <a:gridCol w="653797">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パスワード変更画面 が表示された場合</a:t>
                      </a:r>
                      <a:endParaRPr kumimoji="1" lang="en-US" altLang="ja-JP"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a:t>
                      </a:r>
                      <a:r>
                        <a:rPr kumimoji="1" lang="ja-JP" altLang="en-US" sz="1100" b="0" dirty="0">
                          <a:solidFill>
                            <a:schemeClr val="tx1"/>
                          </a:solidFill>
                          <a:latin typeface="+mj-ea"/>
                          <a:ea typeface="+mj-ea"/>
                        </a:rPr>
                        <a:t>５</a:t>
                      </a: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2" name="表 51">
            <a:extLst>
              <a:ext uri="{FF2B5EF4-FFF2-40B4-BE49-F238E27FC236}">
                <a16:creationId xmlns:a16="http://schemas.microsoft.com/office/drawing/2014/main" id="{C5677424-2BA2-9C67-EC45-8DA6BBF924DE}"/>
              </a:ext>
            </a:extLst>
          </p:cNvPr>
          <p:cNvGraphicFramePr>
            <a:graphicFrameLocks noGrp="1"/>
          </p:cNvGraphicFramePr>
          <p:nvPr/>
        </p:nvGraphicFramePr>
        <p:xfrm>
          <a:off x="3298825" y="7793038"/>
          <a:ext cx="3349625" cy="431800"/>
        </p:xfrm>
        <a:graphic>
          <a:graphicData uri="http://schemas.openxmlformats.org/drawingml/2006/table">
            <a:tbl>
              <a:tblPr firstRow="1" bandRow="1">
                <a:tableStyleId>{5C22544A-7EE6-4342-B048-85BDC9FD1C3A}</a:tableStyleId>
              </a:tblPr>
              <a:tblGrid>
                <a:gridCol w="2695827">
                  <a:extLst>
                    <a:ext uri="{9D8B030D-6E8A-4147-A177-3AD203B41FA5}">
                      <a16:colId xmlns:a16="http://schemas.microsoft.com/office/drawing/2014/main" val="20000"/>
                    </a:ext>
                  </a:extLst>
                </a:gridCol>
                <a:gridCol w="653798">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緊急連絡先の確認要請画面が</a:t>
                      </a:r>
                      <a:endParaRPr kumimoji="1" lang="en-US" altLang="ja-JP" sz="1100" b="0" dirty="0">
                        <a:solidFill>
                          <a:schemeClr val="tx1"/>
                        </a:solidFill>
                        <a:latin typeface="+mj-ea"/>
                        <a:ea typeface="+mj-ea"/>
                      </a:endParaRPr>
                    </a:p>
                    <a:p>
                      <a:pPr algn="ctr"/>
                      <a:r>
                        <a:rPr kumimoji="1" lang="ja-JP" altLang="en-US" sz="1100" b="0" dirty="0">
                          <a:solidFill>
                            <a:schemeClr val="tx1"/>
                          </a:solidFill>
                          <a:latin typeface="+mj-ea"/>
                          <a:ea typeface="+mj-ea"/>
                        </a:rPr>
                        <a:t>表示された場合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a:t>
                      </a:r>
                      <a:r>
                        <a:rPr kumimoji="1" lang="ja-JP" altLang="en-US" sz="1100" b="0" dirty="0">
                          <a:solidFill>
                            <a:schemeClr val="tx1"/>
                          </a:solidFill>
                          <a:latin typeface="+mj-ea"/>
                          <a:ea typeface="+mj-ea"/>
                        </a:rPr>
                        <a:t>５</a:t>
                      </a: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7795AF7E-D196-4D78-D345-B2AA725B64E9}"/>
              </a:ext>
            </a:extLst>
          </p:cNvPr>
          <p:cNvPicPr>
            <a:picLocks noChangeAspect="1"/>
          </p:cNvPicPr>
          <p:nvPr/>
        </p:nvPicPr>
        <p:blipFill>
          <a:blip r:embed="rId5"/>
          <a:stretch>
            <a:fillRect/>
          </a:stretch>
        </p:blipFill>
        <p:spPr>
          <a:xfrm>
            <a:off x="171450" y="3630613"/>
            <a:ext cx="3001963" cy="1916112"/>
          </a:xfrm>
          <a:prstGeom prst="rect">
            <a:avLst/>
          </a:prstGeom>
          <a:ln>
            <a:solidFill>
              <a:schemeClr val="tx1">
                <a:lumMod val="50000"/>
                <a:lumOff val="50000"/>
              </a:schemeClr>
            </a:solidFill>
          </a:ln>
        </p:spPr>
      </p:pic>
      <p:pic>
        <p:nvPicPr>
          <p:cNvPr id="7" name="図 6" descr="グラフィカル ユーザー インターフェイス, アプリケーション&#10;&#10;自動的に生成された説明">
            <a:extLst>
              <a:ext uri="{FF2B5EF4-FFF2-40B4-BE49-F238E27FC236}">
                <a16:creationId xmlns:a16="http://schemas.microsoft.com/office/drawing/2014/main" id="{3F6BD457-1AD1-4046-C98C-2F1788813EB9}"/>
              </a:ext>
            </a:extLst>
          </p:cNvPr>
          <p:cNvPicPr>
            <a:picLocks noChangeAspect="1"/>
          </p:cNvPicPr>
          <p:nvPr/>
        </p:nvPicPr>
        <p:blipFill>
          <a:blip r:embed="rId6"/>
          <a:stretch>
            <a:fillRect/>
          </a:stretch>
        </p:blipFill>
        <p:spPr>
          <a:xfrm>
            <a:off x="131763" y="6153150"/>
            <a:ext cx="3001962" cy="2109788"/>
          </a:xfrm>
          <a:prstGeom prst="rect">
            <a:avLst/>
          </a:prstGeom>
          <a:ln>
            <a:solidFill>
              <a:schemeClr val="tx1">
                <a:lumMod val="50000"/>
                <a:lumOff val="50000"/>
              </a:schemeClr>
            </a:solidFill>
          </a:ln>
        </p:spPr>
      </p:pic>
      <p:grpSp>
        <p:nvGrpSpPr>
          <p:cNvPr id="11291" name="グループ化 1">
            <a:extLst>
              <a:ext uri="{FF2B5EF4-FFF2-40B4-BE49-F238E27FC236}">
                <a16:creationId xmlns:a16="http://schemas.microsoft.com/office/drawing/2014/main" id="{6FA36294-75BD-B10F-8351-ED769D285B95}"/>
              </a:ext>
            </a:extLst>
          </p:cNvPr>
          <p:cNvGrpSpPr>
            <a:grpSpLocks/>
          </p:cNvGrpSpPr>
          <p:nvPr/>
        </p:nvGrpSpPr>
        <p:grpSpPr bwMode="auto">
          <a:xfrm>
            <a:off x="3802063" y="6470650"/>
            <a:ext cx="2052637" cy="609600"/>
            <a:chOff x="1922223" y="2831036"/>
            <a:chExt cx="2927350" cy="863636"/>
          </a:xfrm>
        </p:grpSpPr>
        <p:sp>
          <p:nvSpPr>
            <p:cNvPr id="54" name="角丸四角形 37">
              <a:extLst>
                <a:ext uri="{FF2B5EF4-FFF2-40B4-BE49-F238E27FC236}">
                  <a16:creationId xmlns:a16="http://schemas.microsoft.com/office/drawing/2014/main" id="{6483B886-34FA-43F6-9D87-8C63A67D2292}"/>
                </a:ext>
              </a:extLst>
            </p:cNvPr>
            <p:cNvSpPr/>
            <p:nvPr/>
          </p:nvSpPr>
          <p:spPr>
            <a:xfrm>
              <a:off x="1922223" y="3262854"/>
              <a:ext cx="2927350" cy="431818"/>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55" name="下矢印 38">
              <a:extLst>
                <a:ext uri="{FF2B5EF4-FFF2-40B4-BE49-F238E27FC236}">
                  <a16:creationId xmlns:a16="http://schemas.microsoft.com/office/drawing/2014/main" id="{570D26AD-7553-F48F-1907-14598E6C4D66}"/>
                </a:ext>
              </a:extLst>
            </p:cNvPr>
            <p:cNvSpPr/>
            <p:nvPr/>
          </p:nvSpPr>
          <p:spPr>
            <a:xfrm>
              <a:off x="2884422" y="2831036"/>
              <a:ext cx="1002952" cy="35535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1292" name="AutoShape 7">
            <a:extLst>
              <a:ext uri="{FF2B5EF4-FFF2-40B4-BE49-F238E27FC236}">
                <a16:creationId xmlns:a16="http://schemas.microsoft.com/office/drawing/2014/main" id="{546E8370-E945-E3F6-1A94-217B3B8EAB6C}"/>
              </a:ext>
            </a:extLst>
          </p:cNvPr>
          <p:cNvSpPr>
            <a:spLocks noChangeArrowheads="1"/>
          </p:cNvSpPr>
          <p:nvPr/>
        </p:nvSpPr>
        <p:spPr bwMode="auto">
          <a:xfrm>
            <a:off x="669925" y="4221163"/>
            <a:ext cx="2044700" cy="908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8CB44AC3-67FD-2E66-CA4F-DAA60881BBA8}"/>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4" name="正方形/長方形 3">
            <a:extLst>
              <a:ext uri="{FF2B5EF4-FFF2-40B4-BE49-F238E27FC236}">
                <a16:creationId xmlns:a16="http://schemas.microsoft.com/office/drawing/2014/main" id="{E6DAD7D5-BE24-0125-E61A-76A3CA4F78D6}"/>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5" name="正方形/長方形 4">
            <a:extLst>
              <a:ext uri="{FF2B5EF4-FFF2-40B4-BE49-F238E27FC236}">
                <a16:creationId xmlns:a16="http://schemas.microsoft.com/office/drawing/2014/main" id="{EAC5BBD6-BB8B-AE12-2B01-3FCA72F03579}"/>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6" name="正方形/長方形 5">
            <a:extLst>
              <a:ext uri="{FF2B5EF4-FFF2-40B4-BE49-F238E27FC236}">
                <a16:creationId xmlns:a16="http://schemas.microsoft.com/office/drawing/2014/main" id="{956A5216-C24A-08B4-4AC9-4F245B44574B}"/>
              </a:ext>
            </a:extLst>
          </p:cNvPr>
          <p:cNvSpPr/>
          <p:nvPr/>
        </p:nvSpPr>
        <p:spPr>
          <a:xfrm>
            <a:off x="1030877" y="30163"/>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9" name="正方形/長方形 8">
            <a:extLst>
              <a:ext uri="{FF2B5EF4-FFF2-40B4-BE49-F238E27FC236}">
                <a16:creationId xmlns:a16="http://schemas.microsoft.com/office/drawing/2014/main" id="{D05FCED0-D85E-4FD6-FDBF-4E71022B858A}"/>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032E2AF8-464A-2F6F-0F3A-286884711B55}"/>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5">
            <a:extLst>
              <a:ext uri="{FF2B5EF4-FFF2-40B4-BE49-F238E27FC236}">
                <a16:creationId xmlns:a16="http://schemas.microsoft.com/office/drawing/2014/main" id="{8C38F26A-78AB-C960-BBE2-144EC5CBF405}"/>
              </a:ext>
            </a:extLst>
          </p:cNvPr>
          <p:cNvSpPr>
            <a:spLocks noChangeArrowheads="1"/>
          </p:cNvSpPr>
          <p:nvPr/>
        </p:nvSpPr>
        <p:spPr bwMode="auto">
          <a:xfrm>
            <a:off x="3184525" y="6019800"/>
            <a:ext cx="3454400" cy="457200"/>
          </a:xfrm>
          <a:prstGeom prst="wedgeRectCallout">
            <a:avLst>
              <a:gd name="adj1" fmla="val -57111"/>
              <a:gd name="adj2" fmla="val 87088"/>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15" name="スライド番号プレースホルダ 2">
            <a:extLst>
              <a:ext uri="{FF2B5EF4-FFF2-40B4-BE49-F238E27FC236}">
                <a16:creationId xmlns:a16="http://schemas.microsoft.com/office/drawing/2014/main" id="{7D3E19AA-1A6D-398E-663A-B4633C7505F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E6149C6-2601-4C96-B1E1-8A38608B0AB4}"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3316" name="テキスト ボックス 24">
            <a:extLst>
              <a:ext uri="{FF2B5EF4-FFF2-40B4-BE49-F238E27FC236}">
                <a16:creationId xmlns:a16="http://schemas.microsoft.com/office/drawing/2014/main" id="{4B9AB9E9-997D-3E7D-E630-9728CBD669FE}"/>
              </a:ext>
            </a:extLst>
          </p:cNvPr>
          <p:cNvSpPr txBox="1">
            <a:spLocks noChangeArrowheads="1"/>
          </p:cNvSpPr>
          <p:nvPr/>
        </p:nvSpPr>
        <p:spPr bwMode="auto">
          <a:xfrm>
            <a:off x="111125" y="503237"/>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65AECEEF-019B-446B-4D7A-44E99CE4F3B3}"/>
              </a:ext>
            </a:extLst>
          </p:cNvPr>
          <p:cNvSpPr txBox="1">
            <a:spLocks noChangeArrowheads="1"/>
          </p:cNvSpPr>
          <p:nvPr/>
        </p:nvSpPr>
        <p:spPr bwMode="auto">
          <a:xfrm>
            <a:off x="3214688" y="1587500"/>
            <a:ext cx="3643312" cy="7110413"/>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latin typeface="Arial" charset="0"/>
              </a:rPr>
              <a:t>②「安否確認システムへ」をクリックします。</a:t>
            </a:r>
            <a:endParaRPr lang="en-US" altLang="ja-JP" sz="1400" dirty="0">
              <a:latin typeface="Arial" charset="0"/>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solidFill>
                  <a:prstClr val="black"/>
                </a:solidFill>
                <a:latin typeface="Arial" charset="0"/>
              </a:rPr>
              <a:t>③「こちら から新デザイン画面をお試しいただけます。」の「こちら」をクリックします。</a:t>
            </a:r>
            <a:endParaRPr lang="ja-JP" altLang="en-US" sz="1400" dirty="0">
              <a:latin typeface="Arial" charset="0"/>
            </a:endParaRPr>
          </a:p>
          <a:p>
            <a:pPr indent="174625">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④ログイン画面が表示されます。ユーザＩＤ</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及びパスワードを入力し、「ログイン」ボタン</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をクリックします。</a:t>
            </a:r>
            <a:endParaRPr lang="en-US" altLang="ja-JP" sz="900" dirty="0">
              <a:solidFill>
                <a:prstClr val="black"/>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エマージェンシーコールでは、東日本データセンター、西日本</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データセンターの二拠点をご用意し、普段からどちらのサイトにも</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アクセスいただけるようになっております。予め両方の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3318" name="グループ化 11">
            <a:extLst>
              <a:ext uri="{FF2B5EF4-FFF2-40B4-BE49-F238E27FC236}">
                <a16:creationId xmlns:a16="http://schemas.microsoft.com/office/drawing/2014/main" id="{0C3A0897-A7A2-486E-53A3-E8B47EE50FEE}"/>
              </a:ext>
            </a:extLst>
          </p:cNvPr>
          <p:cNvGrpSpPr>
            <a:grpSpLocks/>
          </p:cNvGrpSpPr>
          <p:nvPr/>
        </p:nvGrpSpPr>
        <p:grpSpPr bwMode="auto">
          <a:xfrm>
            <a:off x="265113" y="3370263"/>
            <a:ext cx="2552700" cy="1470025"/>
            <a:chOff x="437575" y="4875696"/>
            <a:chExt cx="2553850" cy="1653922"/>
          </a:xfrm>
        </p:grpSpPr>
        <p:pic>
          <p:nvPicPr>
            <p:cNvPr id="13338" name="図 3">
              <a:extLst>
                <a:ext uri="{FF2B5EF4-FFF2-40B4-BE49-F238E27FC236}">
                  <a16:creationId xmlns:a16="http://schemas.microsoft.com/office/drawing/2014/main" id="{D2B9AD3D-C5B7-D70F-E325-7C82706D3D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575" y="4875696"/>
              <a:ext cx="2553850" cy="165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9" name="AutoShape 12">
              <a:extLst>
                <a:ext uri="{FF2B5EF4-FFF2-40B4-BE49-F238E27FC236}">
                  <a16:creationId xmlns:a16="http://schemas.microsoft.com/office/drawing/2014/main" id="{E0711A9D-24C4-118A-8F1D-C99CBEA04ED4}"/>
                </a:ext>
              </a:extLst>
            </p:cNvPr>
            <p:cNvSpPr>
              <a:spLocks noChangeArrowheads="1"/>
            </p:cNvSpPr>
            <p:nvPr/>
          </p:nvSpPr>
          <p:spPr bwMode="auto">
            <a:xfrm>
              <a:off x="988368" y="5477075"/>
              <a:ext cx="1430267" cy="2797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13319" name="グループ化 8">
            <a:extLst>
              <a:ext uri="{FF2B5EF4-FFF2-40B4-BE49-F238E27FC236}">
                <a16:creationId xmlns:a16="http://schemas.microsoft.com/office/drawing/2014/main" id="{6FCFB616-1178-D73D-6DB6-915D1AF94986}"/>
              </a:ext>
            </a:extLst>
          </p:cNvPr>
          <p:cNvGrpSpPr>
            <a:grpSpLocks/>
          </p:cNvGrpSpPr>
          <p:nvPr/>
        </p:nvGrpSpPr>
        <p:grpSpPr bwMode="auto">
          <a:xfrm>
            <a:off x="265113" y="1520825"/>
            <a:ext cx="2919412" cy="1654175"/>
            <a:chOff x="329901" y="2499015"/>
            <a:chExt cx="3111118" cy="1752034"/>
          </a:xfrm>
        </p:grpSpPr>
        <p:pic>
          <p:nvPicPr>
            <p:cNvPr id="13333" name="Picture 35">
              <a:extLst>
                <a:ext uri="{FF2B5EF4-FFF2-40B4-BE49-F238E27FC236}">
                  <a16:creationId xmlns:a16="http://schemas.microsoft.com/office/drawing/2014/main" id="{6DC5B456-D61E-CDC6-9895-E76BA12448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901" y="2499015"/>
              <a:ext cx="2668312" cy="175203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3334" name="グループ化 1">
              <a:extLst>
                <a:ext uri="{FF2B5EF4-FFF2-40B4-BE49-F238E27FC236}">
                  <a16:creationId xmlns:a16="http://schemas.microsoft.com/office/drawing/2014/main" id="{827AE5E2-98D1-1E97-31E3-42535F5C07D3}"/>
                </a:ext>
              </a:extLst>
            </p:cNvPr>
            <p:cNvGrpSpPr>
              <a:grpSpLocks/>
            </p:cNvGrpSpPr>
            <p:nvPr/>
          </p:nvGrpSpPr>
          <p:grpSpPr bwMode="auto">
            <a:xfrm>
              <a:off x="662654" y="3288239"/>
              <a:ext cx="2778365" cy="552618"/>
              <a:chOff x="993262" y="2900096"/>
              <a:chExt cx="2778365" cy="552618"/>
            </a:xfrm>
          </p:grpSpPr>
          <p:sp>
            <p:nvSpPr>
              <p:cNvPr id="13335" name="AutoShape 5">
                <a:extLst>
                  <a:ext uri="{FF2B5EF4-FFF2-40B4-BE49-F238E27FC236}">
                    <a16:creationId xmlns:a16="http://schemas.microsoft.com/office/drawing/2014/main" id="{4CE652C1-D525-3980-0564-FAF6DC54DEE8}"/>
                  </a:ext>
                </a:extLst>
              </p:cNvPr>
              <p:cNvSpPr>
                <a:spLocks noChangeArrowheads="1"/>
              </p:cNvSpPr>
              <p:nvPr/>
            </p:nvSpPr>
            <p:spPr bwMode="auto">
              <a:xfrm>
                <a:off x="993262" y="2900096"/>
                <a:ext cx="2778365" cy="552618"/>
              </a:xfrm>
              <a:prstGeom prst="wedgeRectCallout">
                <a:avLst>
                  <a:gd name="adj1" fmla="val -37644"/>
                  <a:gd name="adj2" fmla="val -14351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3336" name="Picture 34">
                <a:extLst>
                  <a:ext uri="{FF2B5EF4-FFF2-40B4-BE49-F238E27FC236}">
                    <a16:creationId xmlns:a16="http://schemas.microsoft.com/office/drawing/2014/main" id="{0A23DB81-E988-BB26-EE89-8608AC3B94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1299" y="2940264"/>
                <a:ext cx="2555537"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37" name="AutoShape 7">
                <a:extLst>
                  <a:ext uri="{FF2B5EF4-FFF2-40B4-BE49-F238E27FC236}">
                    <a16:creationId xmlns:a16="http://schemas.microsoft.com/office/drawing/2014/main" id="{4EB91336-21EF-20D5-4D97-7CA0C0F08CB9}"/>
                  </a:ext>
                </a:extLst>
              </p:cNvPr>
              <p:cNvSpPr>
                <a:spLocks noChangeArrowheads="1"/>
              </p:cNvSpPr>
              <p:nvPr/>
            </p:nvSpPr>
            <p:spPr bwMode="auto">
              <a:xfrm flipV="1">
                <a:off x="1790019" y="2968828"/>
                <a:ext cx="1806451" cy="35650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13320" name="テキスト ボックス 23">
            <a:extLst>
              <a:ext uri="{FF2B5EF4-FFF2-40B4-BE49-F238E27FC236}">
                <a16:creationId xmlns:a16="http://schemas.microsoft.com/office/drawing/2014/main" id="{15C0C0E8-7814-D107-62EA-3B3DD249196D}"/>
              </a:ext>
            </a:extLst>
          </p:cNvPr>
          <p:cNvSpPr txBox="1">
            <a:spLocks noChangeArrowheads="1"/>
          </p:cNvSpPr>
          <p:nvPr/>
        </p:nvSpPr>
        <p:spPr bwMode="auto">
          <a:xfrm>
            <a:off x="131763" y="996950"/>
            <a:ext cx="66151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Ver.5 </a:t>
            </a:r>
            <a:r>
              <a:rPr lang="ja-JP" altLang="en-US" sz="1800"/>
              <a:t>画面からアクセスする場合～</a:t>
            </a:r>
            <a:endParaRPr lang="en-US" altLang="ja-JP" sz="1800"/>
          </a:p>
        </p:txBody>
      </p:sp>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E3007672-F841-B3E4-FDE8-4DFEA28BF854}"/>
              </a:ext>
            </a:extLst>
          </p:cNvPr>
          <p:cNvPicPr>
            <a:picLocks noChangeAspect="1"/>
          </p:cNvPicPr>
          <p:nvPr/>
        </p:nvPicPr>
        <p:blipFill>
          <a:blip r:embed="rId6"/>
          <a:stretch>
            <a:fillRect/>
          </a:stretch>
        </p:blipFill>
        <p:spPr>
          <a:xfrm>
            <a:off x="265113" y="7245350"/>
            <a:ext cx="2606675" cy="1546225"/>
          </a:xfrm>
          <a:prstGeom prst="rect">
            <a:avLst/>
          </a:prstGeom>
          <a:ln>
            <a:solidFill>
              <a:schemeClr val="tx1">
                <a:lumMod val="50000"/>
                <a:lumOff val="50000"/>
              </a:schemeClr>
            </a:solidFill>
          </a:ln>
        </p:spPr>
      </p:pic>
      <p:pic>
        <p:nvPicPr>
          <p:cNvPr id="5" name="図 4" descr="テキスト&#10;&#10;低い精度で自動的に生成された説明">
            <a:extLst>
              <a:ext uri="{FF2B5EF4-FFF2-40B4-BE49-F238E27FC236}">
                <a16:creationId xmlns:a16="http://schemas.microsoft.com/office/drawing/2014/main" id="{C7E18D94-A5ED-1C2C-C48F-DC196C7A5DC3}"/>
              </a:ext>
            </a:extLst>
          </p:cNvPr>
          <p:cNvPicPr>
            <a:picLocks noChangeAspect="1"/>
          </p:cNvPicPr>
          <p:nvPr/>
        </p:nvPicPr>
        <p:blipFill>
          <a:blip r:embed="rId7"/>
          <a:stretch>
            <a:fillRect/>
          </a:stretch>
        </p:blipFill>
        <p:spPr>
          <a:xfrm>
            <a:off x="265113" y="5046663"/>
            <a:ext cx="2754312" cy="1843087"/>
          </a:xfrm>
          <a:prstGeom prst="rect">
            <a:avLst/>
          </a:prstGeom>
          <a:ln>
            <a:solidFill>
              <a:schemeClr val="tx1">
                <a:lumMod val="50000"/>
                <a:lumOff val="50000"/>
              </a:schemeClr>
            </a:solidFill>
          </a:ln>
        </p:spPr>
      </p:pic>
      <p:pic>
        <p:nvPicPr>
          <p:cNvPr id="13323" name="図 8">
            <a:extLst>
              <a:ext uri="{FF2B5EF4-FFF2-40B4-BE49-F238E27FC236}">
                <a16:creationId xmlns:a16="http://schemas.microsoft.com/office/drawing/2014/main" id="{342D60F0-C768-BA2A-5E75-2024E15A65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2950" y="6084888"/>
            <a:ext cx="3179763"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4" name="AutoShape 12">
            <a:extLst>
              <a:ext uri="{FF2B5EF4-FFF2-40B4-BE49-F238E27FC236}">
                <a16:creationId xmlns:a16="http://schemas.microsoft.com/office/drawing/2014/main" id="{9193AD2B-FDE7-A00C-C38A-FC70BAB55CB8}"/>
              </a:ext>
            </a:extLst>
          </p:cNvPr>
          <p:cNvSpPr>
            <a:spLocks noChangeArrowheads="1"/>
          </p:cNvSpPr>
          <p:nvPr/>
        </p:nvSpPr>
        <p:spPr bwMode="auto">
          <a:xfrm>
            <a:off x="3302000" y="6100763"/>
            <a:ext cx="503238" cy="3952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5" name="AutoShape 12">
            <a:extLst>
              <a:ext uri="{FF2B5EF4-FFF2-40B4-BE49-F238E27FC236}">
                <a16:creationId xmlns:a16="http://schemas.microsoft.com/office/drawing/2014/main" id="{4837A187-7374-B24E-0145-6FDB36A3468B}"/>
              </a:ext>
            </a:extLst>
          </p:cNvPr>
          <p:cNvSpPr>
            <a:spLocks noChangeArrowheads="1"/>
          </p:cNvSpPr>
          <p:nvPr/>
        </p:nvSpPr>
        <p:spPr bwMode="auto">
          <a:xfrm>
            <a:off x="546100" y="6677025"/>
            <a:ext cx="2025650" cy="2365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6" name="AutoShape 12">
            <a:extLst>
              <a:ext uri="{FF2B5EF4-FFF2-40B4-BE49-F238E27FC236}">
                <a16:creationId xmlns:a16="http://schemas.microsoft.com/office/drawing/2014/main" id="{809AE8D2-27CB-E6F0-08CB-3F4E1E699165}"/>
              </a:ext>
            </a:extLst>
          </p:cNvPr>
          <p:cNvSpPr>
            <a:spLocks noChangeArrowheads="1"/>
          </p:cNvSpPr>
          <p:nvPr/>
        </p:nvSpPr>
        <p:spPr bwMode="auto">
          <a:xfrm>
            <a:off x="654050" y="7680325"/>
            <a:ext cx="1917700" cy="8016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B12DA635-5E48-65A3-E46B-05AB5B248628}"/>
              </a:ext>
            </a:extLst>
          </p:cNvPr>
          <p:cNvSpPr/>
          <p:nvPr/>
        </p:nvSpPr>
        <p:spPr>
          <a:xfrm>
            <a:off x="131763" y="46629"/>
            <a:ext cx="911111" cy="33972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11" name="正方形/長方形 10">
            <a:extLst>
              <a:ext uri="{FF2B5EF4-FFF2-40B4-BE49-F238E27FC236}">
                <a16:creationId xmlns:a16="http://schemas.microsoft.com/office/drawing/2014/main" id="{B35D2043-56C8-15F8-78AF-0F1716D7A2FA}"/>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1C46DC6E-BA13-3B94-DFC8-893DE69129E6}"/>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5AD1AD30-EB8B-77A4-A20C-9428FC1CC564}"/>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4" name="正方形/長方形 13">
            <a:extLst>
              <a:ext uri="{FF2B5EF4-FFF2-40B4-BE49-F238E27FC236}">
                <a16:creationId xmlns:a16="http://schemas.microsoft.com/office/drawing/2014/main" id="{B4F06016-2C06-E8D8-B0B9-729B9FFB5794}"/>
              </a:ext>
            </a:extLst>
          </p:cNvPr>
          <p:cNvSpPr/>
          <p:nvPr/>
        </p:nvSpPr>
        <p:spPr>
          <a:xfrm>
            <a:off x="1030877" y="30163"/>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1207AF2D-7AB2-D244-429B-93D5896CE239}"/>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9F1EBE24-33ED-EF83-0DA8-0F855A37E57B}"/>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0127F8BA-7B4B-0EB1-3869-BF928B5E6FF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B60D9AB-83D2-4C46-9280-B01EE5561C78}"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15363" name="AutoShape 172">
            <a:extLst>
              <a:ext uri="{FF2B5EF4-FFF2-40B4-BE49-F238E27FC236}">
                <a16:creationId xmlns:a16="http://schemas.microsoft.com/office/drawing/2014/main" id="{37325728-B6AB-D905-99D1-7073FA791642}"/>
              </a:ext>
            </a:extLst>
          </p:cNvPr>
          <p:cNvSpPr>
            <a:spLocks noChangeArrowheads="1"/>
          </p:cNvSpPr>
          <p:nvPr/>
        </p:nvSpPr>
        <p:spPr bwMode="auto">
          <a:xfrm>
            <a:off x="3209925" y="8294688"/>
            <a:ext cx="939800" cy="228600"/>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39C48D71-4945-705B-A491-1AC2644EFAAD}"/>
              </a:ext>
            </a:extLst>
          </p:cNvPr>
          <p:cNvSpPr txBox="1">
            <a:spLocks noChangeArrowheads="1"/>
          </p:cNvSpPr>
          <p:nvPr/>
        </p:nvSpPr>
        <p:spPr bwMode="auto">
          <a:xfrm>
            <a:off x="188913" y="3989388"/>
            <a:ext cx="6594475" cy="2803525"/>
          </a:xfrm>
          <a:prstGeom prst="rect">
            <a:avLst/>
          </a:prstGeom>
          <a:solidFill>
            <a:schemeClr val="accent3">
              <a:lumMod val="20000"/>
              <a:lumOff val="80000"/>
            </a:schemeClr>
          </a:solid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パスワード変更画面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5365" name="Picture 154" descr="アイコン注意">
            <a:extLst>
              <a:ext uri="{FF2B5EF4-FFF2-40B4-BE49-F238E27FC236}">
                <a16:creationId xmlns:a16="http://schemas.microsoft.com/office/drawing/2014/main" id="{8F711BEA-482C-DB33-B16F-4DEB3DAC5F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25" y="4097338"/>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テキスト ボックス 56">
            <a:extLst>
              <a:ext uri="{FF2B5EF4-FFF2-40B4-BE49-F238E27FC236}">
                <a16:creationId xmlns:a16="http://schemas.microsoft.com/office/drawing/2014/main" id="{EA1CE028-7A42-0814-9CFA-60554E4AAED4}"/>
              </a:ext>
            </a:extLst>
          </p:cNvPr>
          <p:cNvSpPr txBox="1">
            <a:spLocks noChangeArrowheads="1"/>
          </p:cNvSpPr>
          <p:nvPr/>
        </p:nvSpPr>
        <p:spPr bwMode="auto">
          <a:xfrm>
            <a:off x="360363" y="4964113"/>
            <a:ext cx="274478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旧パスワード欄には現在のパスワードを入力してください。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パスワード欄とパスワード確認欄には、</a:t>
            </a:r>
            <a:r>
              <a:rPr lang="en-US" altLang="ja-JP" sz="1200">
                <a:latin typeface="ＭＳ Ｐゴシック" panose="020B0600070205080204" pitchFamily="50" charset="-128"/>
              </a:rPr>
              <a:t>16</a:t>
            </a:r>
            <a:r>
              <a:rPr lang="ja-JP" altLang="en-US" sz="1200">
                <a:latin typeface="ＭＳ Ｐゴシック" panose="020B0600070205080204" pitchFamily="50" charset="-128"/>
              </a:rPr>
              <a:t>桁以内で新しいパスワードを二回入力してください。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最後に変更ボタンをクリックするとパスワードは新しいものとして保存されます。</a:t>
            </a:r>
          </a:p>
        </p:txBody>
      </p:sp>
      <p:sp>
        <p:nvSpPr>
          <p:cNvPr id="15367" name="テキスト ボックス 3">
            <a:extLst>
              <a:ext uri="{FF2B5EF4-FFF2-40B4-BE49-F238E27FC236}">
                <a16:creationId xmlns:a16="http://schemas.microsoft.com/office/drawing/2014/main" id="{F49BEF32-1B76-CC76-200F-6C297497B701}"/>
              </a:ext>
            </a:extLst>
          </p:cNvPr>
          <p:cNvSpPr txBox="1">
            <a:spLocks noChangeArrowheads="1"/>
          </p:cNvSpPr>
          <p:nvPr/>
        </p:nvSpPr>
        <p:spPr bwMode="auto">
          <a:xfrm>
            <a:off x="360363" y="4468813"/>
            <a:ext cx="60118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ログイン後、右図のような表示が出ることがあります。この画面が表示された場合は、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パスワードを変更する必要があります。</a:t>
            </a:r>
            <a:endParaRPr lang="en-US" altLang="ja-JP" sz="1200">
              <a:latin typeface="ＭＳ Ｐゴシック" panose="020B0600070205080204" pitchFamily="50" charset="-128"/>
            </a:endParaRPr>
          </a:p>
        </p:txBody>
      </p:sp>
      <p:grpSp>
        <p:nvGrpSpPr>
          <p:cNvPr id="15368" name="グループ化 1">
            <a:extLst>
              <a:ext uri="{FF2B5EF4-FFF2-40B4-BE49-F238E27FC236}">
                <a16:creationId xmlns:a16="http://schemas.microsoft.com/office/drawing/2014/main" id="{2FADC61B-5FAB-91AF-78B1-AFB01F7B94CA}"/>
              </a:ext>
            </a:extLst>
          </p:cNvPr>
          <p:cNvGrpSpPr>
            <a:grpSpLocks/>
          </p:cNvGrpSpPr>
          <p:nvPr/>
        </p:nvGrpSpPr>
        <p:grpSpPr bwMode="auto">
          <a:xfrm>
            <a:off x="215900" y="7056438"/>
            <a:ext cx="6567488" cy="1730375"/>
            <a:chOff x="188913" y="7196153"/>
            <a:chExt cx="6454775" cy="1506537"/>
          </a:xfrm>
          <a:solidFill>
            <a:schemeClr val="accent3">
              <a:lumMod val="20000"/>
              <a:lumOff val="80000"/>
            </a:schemeClr>
          </a:solidFill>
        </p:grpSpPr>
        <p:sp>
          <p:nvSpPr>
            <p:cNvPr id="13" name="Text Box 59">
              <a:extLst>
                <a:ext uri="{FF2B5EF4-FFF2-40B4-BE49-F238E27FC236}">
                  <a16:creationId xmlns:a16="http://schemas.microsoft.com/office/drawing/2014/main" id="{E8979F81-A025-BBED-600C-C186F55BEF3A}"/>
                </a:ext>
              </a:extLst>
            </p:cNvPr>
            <p:cNvSpPr txBox="1">
              <a:spLocks noChangeArrowheads="1"/>
            </p:cNvSpPr>
            <p:nvPr/>
          </p:nvSpPr>
          <p:spPr bwMode="auto">
            <a:xfrm>
              <a:off x="188913" y="7196153"/>
              <a:ext cx="6454775" cy="1506537"/>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緊急連絡先の確認要請画面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5384" name="テキスト ボックス 1">
              <a:extLst>
                <a:ext uri="{FF2B5EF4-FFF2-40B4-BE49-F238E27FC236}">
                  <a16:creationId xmlns:a16="http://schemas.microsoft.com/office/drawing/2014/main" id="{055AC1FF-A281-35DE-5B1C-52D0C76F0281}"/>
                </a:ext>
              </a:extLst>
            </p:cNvPr>
            <p:cNvSpPr txBox="1">
              <a:spLocks noChangeArrowheads="1"/>
            </p:cNvSpPr>
            <p:nvPr/>
          </p:nvSpPr>
          <p:spPr bwMode="auto">
            <a:xfrm>
              <a:off x="355600" y="7505700"/>
              <a:ext cx="2854325" cy="951269"/>
            </a:xfrm>
            <a:prstGeom prst="rect">
              <a:avLst/>
            </a:prstGeom>
            <a:grpFill/>
            <a:ln w="952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ログイン後、右図のような表示が出ることがあります。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5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この画面が表示された場合は、</a:t>
              </a:r>
              <a:endParaRPr lang="en-US" altLang="ja-JP" sz="12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「連絡先登録画面へ」をクリックし、情報を更新してください。</a:t>
              </a:r>
              <a:endParaRPr lang="en-US" altLang="ja-JP" sz="1200" dirty="0">
                <a:latin typeface="ＭＳ Ｐゴシック" panose="020B0600070205080204" pitchFamily="50" charset="-128"/>
              </a:endParaRPr>
            </a:p>
          </p:txBody>
        </p:sp>
        <p:pic>
          <p:nvPicPr>
            <p:cNvPr id="15385" name="Picture 154" descr="アイコン注意">
              <a:extLst>
                <a:ext uri="{FF2B5EF4-FFF2-40B4-BE49-F238E27FC236}">
                  <a16:creationId xmlns:a16="http://schemas.microsoft.com/office/drawing/2014/main" id="{A171BF6F-A683-73E0-1B68-E8B04C9C5EF1}"/>
                </a:ext>
              </a:extLst>
            </p:cNvPr>
            <p:cNvPicPr>
              <a:picLocks noChangeAspect="1" noChangeArrowheads="1"/>
            </p:cNvPicPr>
            <p:nvPr/>
          </p:nvPicPr>
          <p:blipFill>
            <a:blip r:embed="rId3"/>
            <a:srcRect/>
            <a:stretch>
              <a:fillRect/>
            </a:stretch>
          </p:blipFill>
          <p:spPr bwMode="auto">
            <a:xfrm>
              <a:off x="310134" y="7267052"/>
              <a:ext cx="301625" cy="247650"/>
            </a:xfrm>
            <a:prstGeom prst="rect">
              <a:avLst/>
            </a:prstGeom>
            <a:grpFill/>
            <a:ln w="9525">
              <a:solidFill>
                <a:srgbClr val="000000"/>
              </a:solidFill>
              <a:miter lim="800000"/>
              <a:headEnd/>
              <a:tailEnd/>
            </a:ln>
          </p:spPr>
        </p:pic>
      </p:grpSp>
      <p:pic>
        <p:nvPicPr>
          <p:cNvPr id="29" name="図 28" descr="グラフィカル ユーザー インターフェイス, アプリケーション&#10;&#10;自動的に生成された説明">
            <a:extLst>
              <a:ext uri="{FF2B5EF4-FFF2-40B4-BE49-F238E27FC236}">
                <a16:creationId xmlns:a16="http://schemas.microsoft.com/office/drawing/2014/main" id="{FA8F28F1-ECE5-5E80-F039-D309EFADE67B}"/>
              </a:ext>
            </a:extLst>
          </p:cNvPr>
          <p:cNvPicPr>
            <a:picLocks noChangeAspect="1"/>
          </p:cNvPicPr>
          <p:nvPr/>
        </p:nvPicPr>
        <p:blipFill>
          <a:blip r:embed="rId4"/>
          <a:stretch>
            <a:fillRect/>
          </a:stretch>
        </p:blipFill>
        <p:spPr>
          <a:xfrm>
            <a:off x="196850" y="698500"/>
            <a:ext cx="3732213" cy="2106613"/>
          </a:xfrm>
          <a:prstGeom prst="rect">
            <a:avLst/>
          </a:prstGeom>
          <a:ln>
            <a:solidFill>
              <a:schemeClr val="tx1">
                <a:lumMod val="50000"/>
                <a:lumOff val="50000"/>
              </a:schemeClr>
            </a:solidFill>
          </a:ln>
        </p:spPr>
      </p:pic>
      <p:grpSp>
        <p:nvGrpSpPr>
          <p:cNvPr id="15370" name="グループ化 1">
            <a:extLst>
              <a:ext uri="{FF2B5EF4-FFF2-40B4-BE49-F238E27FC236}">
                <a16:creationId xmlns:a16="http://schemas.microsoft.com/office/drawing/2014/main" id="{7899E016-47AD-2F6B-F4B0-AE83FB2020D4}"/>
              </a:ext>
            </a:extLst>
          </p:cNvPr>
          <p:cNvGrpSpPr>
            <a:grpSpLocks/>
          </p:cNvGrpSpPr>
          <p:nvPr/>
        </p:nvGrpSpPr>
        <p:grpSpPr bwMode="auto">
          <a:xfrm>
            <a:off x="4411663" y="2189163"/>
            <a:ext cx="2054225" cy="609600"/>
            <a:chOff x="1922223" y="2831036"/>
            <a:chExt cx="2927350" cy="863636"/>
          </a:xfrm>
          <a:solidFill>
            <a:srgbClr val="0070C0"/>
          </a:solidFill>
        </p:grpSpPr>
        <p:sp>
          <p:nvSpPr>
            <p:cNvPr id="36" name="角丸四角形 37">
              <a:extLst>
                <a:ext uri="{FF2B5EF4-FFF2-40B4-BE49-F238E27FC236}">
                  <a16:creationId xmlns:a16="http://schemas.microsoft.com/office/drawing/2014/main" id="{B426B8D7-977E-0DBA-26CB-973B441EDA8F}"/>
                </a:ext>
              </a:extLst>
            </p:cNvPr>
            <p:cNvSpPr/>
            <p:nvPr/>
          </p:nvSpPr>
          <p:spPr>
            <a:xfrm>
              <a:off x="1922223" y="3262854"/>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37" name="下矢印 38">
              <a:extLst>
                <a:ext uri="{FF2B5EF4-FFF2-40B4-BE49-F238E27FC236}">
                  <a16:creationId xmlns:a16="http://schemas.microsoft.com/office/drawing/2014/main" id="{56ED71F2-3CBE-A1C1-0CA8-43DB40816F6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5371" name="テキスト ボックス 56">
            <a:extLst>
              <a:ext uri="{FF2B5EF4-FFF2-40B4-BE49-F238E27FC236}">
                <a16:creationId xmlns:a16="http://schemas.microsoft.com/office/drawing/2014/main" id="{19E928D7-E704-6B14-6CDB-1BA10BD05FD4}"/>
              </a:ext>
            </a:extLst>
          </p:cNvPr>
          <p:cNvSpPr txBox="1">
            <a:spLocks noChangeArrowheads="1"/>
          </p:cNvSpPr>
          <p:nvPr/>
        </p:nvSpPr>
        <p:spPr bwMode="auto">
          <a:xfrm>
            <a:off x="4229100" y="728663"/>
            <a:ext cx="2882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⑤ホーム画面が表示され、</a:t>
            </a:r>
            <a:endParaRPr lang="en-US" altLang="ja-JP" sz="1400"/>
          </a:p>
          <a:p>
            <a:pPr eaLnBrk="1" hangingPunct="1">
              <a:spcBef>
                <a:spcPct val="0"/>
              </a:spcBef>
              <a:buFontTx/>
              <a:buNone/>
            </a:pPr>
            <a:r>
              <a:rPr lang="ja-JP" altLang="en-US" sz="1400"/>
              <a:t>　　ログイン完了です。</a:t>
            </a:r>
          </a:p>
        </p:txBody>
      </p:sp>
      <p:pic>
        <p:nvPicPr>
          <p:cNvPr id="3" name="図 2"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68F06760-377F-B879-2070-9D5DC5A2D4D9}"/>
              </a:ext>
            </a:extLst>
          </p:cNvPr>
          <p:cNvPicPr>
            <a:picLocks noChangeAspect="1"/>
          </p:cNvPicPr>
          <p:nvPr/>
        </p:nvPicPr>
        <p:blipFill>
          <a:blip r:embed="rId5"/>
          <a:stretch>
            <a:fillRect/>
          </a:stretch>
        </p:blipFill>
        <p:spPr>
          <a:xfrm>
            <a:off x="3459163" y="4786313"/>
            <a:ext cx="2984500" cy="1806575"/>
          </a:xfrm>
          <a:prstGeom prst="rect">
            <a:avLst/>
          </a:prstGeom>
          <a:ln>
            <a:solidFill>
              <a:schemeClr val="tx1">
                <a:lumMod val="50000"/>
                <a:lumOff val="50000"/>
              </a:schemeClr>
            </a:solidFill>
          </a:ln>
        </p:spPr>
      </p:pic>
      <p:sp>
        <p:nvSpPr>
          <p:cNvPr id="15373" name="AutoShape 172">
            <a:extLst>
              <a:ext uri="{FF2B5EF4-FFF2-40B4-BE49-F238E27FC236}">
                <a16:creationId xmlns:a16="http://schemas.microsoft.com/office/drawing/2014/main" id="{AFBDBE19-2083-B915-D95F-680D736B5693}"/>
              </a:ext>
            </a:extLst>
          </p:cNvPr>
          <p:cNvSpPr>
            <a:spLocks noChangeArrowheads="1"/>
          </p:cNvSpPr>
          <p:nvPr/>
        </p:nvSpPr>
        <p:spPr bwMode="auto">
          <a:xfrm>
            <a:off x="3459163" y="5208588"/>
            <a:ext cx="2943225" cy="1412875"/>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descr="テキスト, アプリケーション&#10;&#10;自動的に生成された説明">
            <a:extLst>
              <a:ext uri="{FF2B5EF4-FFF2-40B4-BE49-F238E27FC236}">
                <a16:creationId xmlns:a16="http://schemas.microsoft.com/office/drawing/2014/main" id="{E26C67DA-4163-FF8A-9FC5-9D825BDD7A9B}"/>
              </a:ext>
            </a:extLst>
          </p:cNvPr>
          <p:cNvPicPr>
            <a:picLocks noChangeAspect="1"/>
          </p:cNvPicPr>
          <p:nvPr/>
        </p:nvPicPr>
        <p:blipFill>
          <a:blip r:embed="rId6"/>
          <a:stretch>
            <a:fillRect/>
          </a:stretch>
        </p:blipFill>
        <p:spPr>
          <a:xfrm>
            <a:off x="3459163" y="7235825"/>
            <a:ext cx="2984500" cy="1447800"/>
          </a:xfrm>
          <a:prstGeom prst="rect">
            <a:avLst/>
          </a:prstGeom>
          <a:ln>
            <a:solidFill>
              <a:schemeClr val="tx1">
                <a:lumMod val="50000"/>
                <a:lumOff val="50000"/>
              </a:schemeClr>
            </a:solidFill>
          </a:ln>
        </p:spPr>
      </p:pic>
      <p:sp>
        <p:nvSpPr>
          <p:cNvPr id="15375" name="AutoShape 172">
            <a:extLst>
              <a:ext uri="{FF2B5EF4-FFF2-40B4-BE49-F238E27FC236}">
                <a16:creationId xmlns:a16="http://schemas.microsoft.com/office/drawing/2014/main" id="{3E0D4749-29FE-7A6F-395E-12FFE2113959}"/>
              </a:ext>
            </a:extLst>
          </p:cNvPr>
          <p:cNvSpPr>
            <a:spLocks noChangeArrowheads="1"/>
          </p:cNvSpPr>
          <p:nvPr/>
        </p:nvSpPr>
        <p:spPr bwMode="auto">
          <a:xfrm>
            <a:off x="4852988" y="8294688"/>
            <a:ext cx="1339850" cy="388937"/>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51E43A11-7CA0-0DA1-B560-CC5FEC00CB0B}"/>
              </a:ext>
            </a:extLst>
          </p:cNvPr>
          <p:cNvSpPr/>
          <p:nvPr/>
        </p:nvSpPr>
        <p:spPr>
          <a:xfrm>
            <a:off x="131763" y="46629"/>
            <a:ext cx="911111" cy="33972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12" name="正方形/長方形 11">
            <a:extLst>
              <a:ext uri="{FF2B5EF4-FFF2-40B4-BE49-F238E27FC236}">
                <a16:creationId xmlns:a16="http://schemas.microsoft.com/office/drawing/2014/main" id="{D6BEC92C-C52D-7D2D-5B1D-0ECF5A4E8FE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正方形/長方形 13">
            <a:extLst>
              <a:ext uri="{FF2B5EF4-FFF2-40B4-BE49-F238E27FC236}">
                <a16:creationId xmlns:a16="http://schemas.microsoft.com/office/drawing/2014/main" id="{8D47C8AD-7D00-F542-776E-52E8D83317E1}"/>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5" name="正方形/長方形 14">
            <a:extLst>
              <a:ext uri="{FF2B5EF4-FFF2-40B4-BE49-F238E27FC236}">
                <a16:creationId xmlns:a16="http://schemas.microsoft.com/office/drawing/2014/main" id="{8C786317-FC0E-ACAB-3651-04E79F36E14F}"/>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6" name="正方形/長方形 15">
            <a:extLst>
              <a:ext uri="{FF2B5EF4-FFF2-40B4-BE49-F238E27FC236}">
                <a16:creationId xmlns:a16="http://schemas.microsoft.com/office/drawing/2014/main" id="{432E0061-02F2-43B1-90FE-A09207860E1C}"/>
              </a:ext>
            </a:extLst>
          </p:cNvPr>
          <p:cNvSpPr/>
          <p:nvPr/>
        </p:nvSpPr>
        <p:spPr>
          <a:xfrm>
            <a:off x="1030877" y="30163"/>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EB07C1A6-1D69-11D0-C4B6-FBA96459B110}"/>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8" name="正方形/長方形 17">
            <a:extLst>
              <a:ext uri="{FF2B5EF4-FFF2-40B4-BE49-F238E27FC236}">
                <a16:creationId xmlns:a16="http://schemas.microsoft.com/office/drawing/2014/main" id="{23C867EE-5A0C-1966-8EC2-93720670BACA}"/>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4C57A150-E4E2-23A6-11E1-B5710EE4AFB9}"/>
              </a:ext>
            </a:extLst>
          </p:cNvPr>
          <p:cNvPicPr>
            <a:picLocks noChangeAspect="1"/>
          </p:cNvPicPr>
          <p:nvPr/>
        </p:nvPicPr>
        <p:blipFill>
          <a:blip r:embed="rId3"/>
          <a:stretch>
            <a:fillRect/>
          </a:stretch>
        </p:blipFill>
        <p:spPr>
          <a:xfrm>
            <a:off x="160999" y="2079626"/>
            <a:ext cx="3761713" cy="1638300"/>
          </a:xfrm>
          <a:prstGeom prst="rect">
            <a:avLst/>
          </a:prstGeom>
          <a:ln>
            <a:solidFill>
              <a:schemeClr val="bg1">
                <a:lumMod val="50000"/>
              </a:schemeClr>
            </a:solidFill>
          </a:ln>
        </p:spPr>
      </p:pic>
      <p:pic>
        <p:nvPicPr>
          <p:cNvPr id="17411" name="図 4">
            <a:extLst>
              <a:ext uri="{FF2B5EF4-FFF2-40B4-BE49-F238E27FC236}">
                <a16:creationId xmlns:a16="http://schemas.microsoft.com/office/drawing/2014/main" id="{B37ADA14-220E-6DD0-0999-61FD2EC9C0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625" y="3951288"/>
            <a:ext cx="3748088"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スライド番号プレースホルダ 2">
            <a:extLst>
              <a:ext uri="{FF2B5EF4-FFF2-40B4-BE49-F238E27FC236}">
                <a16:creationId xmlns:a16="http://schemas.microsoft.com/office/drawing/2014/main" id="{41C687FF-6D6E-49BF-4AB8-A9B45A43412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4F68EE8-9445-4ADF-9CED-5C4702E70A14}"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17413" name="テキスト ボックス 24">
            <a:extLst>
              <a:ext uri="{FF2B5EF4-FFF2-40B4-BE49-F238E27FC236}">
                <a16:creationId xmlns:a16="http://schemas.microsoft.com/office/drawing/2014/main" id="{D5820656-736A-D9E2-93B6-1A710C9647E8}"/>
              </a:ext>
            </a:extLst>
          </p:cNvPr>
          <p:cNvSpPr txBox="1">
            <a:spLocks noChangeArrowheads="1"/>
          </p:cNvSpPr>
          <p:nvPr/>
        </p:nvSpPr>
        <p:spPr bwMode="auto">
          <a:xfrm>
            <a:off x="-36513" y="446088"/>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２．連絡を発信する</a:t>
            </a:r>
            <a:endParaRPr lang="en-US" altLang="ja-JP" sz="2800" dirty="0">
              <a:solidFill>
                <a:srgbClr val="0070C0"/>
              </a:solidFill>
            </a:endParaRPr>
          </a:p>
        </p:txBody>
      </p:sp>
      <p:sp>
        <p:nvSpPr>
          <p:cNvPr id="25" name="テキスト ボックス 56">
            <a:extLst>
              <a:ext uri="{FF2B5EF4-FFF2-40B4-BE49-F238E27FC236}">
                <a16:creationId xmlns:a16="http://schemas.microsoft.com/office/drawing/2014/main" id="{9B642551-2402-53FB-139A-6CBD820B99CB}"/>
              </a:ext>
            </a:extLst>
          </p:cNvPr>
          <p:cNvSpPr txBox="1">
            <a:spLocks noChangeArrowheads="1"/>
          </p:cNvSpPr>
          <p:nvPr/>
        </p:nvSpPr>
        <p:spPr bwMode="auto">
          <a:xfrm>
            <a:off x="4302125" y="2066925"/>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「新規連絡発信」を選択します。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17415" name="テキスト ボックス 23">
            <a:extLst>
              <a:ext uri="{FF2B5EF4-FFF2-40B4-BE49-F238E27FC236}">
                <a16:creationId xmlns:a16="http://schemas.microsoft.com/office/drawing/2014/main" id="{D9FF8541-45FF-365C-5B5D-535A951121F8}"/>
              </a:ext>
            </a:extLst>
          </p:cNvPr>
          <p:cNvSpPr txBox="1">
            <a:spLocks noChangeArrowheads="1"/>
          </p:cNvSpPr>
          <p:nvPr/>
        </p:nvSpPr>
        <p:spPr bwMode="auto">
          <a:xfrm>
            <a:off x="117475" y="1576388"/>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（１）新規に連絡を発信する </a:t>
            </a:r>
          </a:p>
        </p:txBody>
      </p:sp>
      <p:sp>
        <p:nvSpPr>
          <p:cNvPr id="17416" name="Rectangle 2">
            <a:extLst>
              <a:ext uri="{FF2B5EF4-FFF2-40B4-BE49-F238E27FC236}">
                <a16:creationId xmlns:a16="http://schemas.microsoft.com/office/drawing/2014/main" id="{A4AD2557-6083-7DCD-2110-356E4387D64A}"/>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7417" name="AutoShape 177">
            <a:extLst>
              <a:ext uri="{FF2B5EF4-FFF2-40B4-BE49-F238E27FC236}">
                <a16:creationId xmlns:a16="http://schemas.microsoft.com/office/drawing/2014/main" id="{D1360A11-2141-6500-381B-F34EFE4DADC0}"/>
              </a:ext>
            </a:extLst>
          </p:cNvPr>
          <p:cNvSpPr>
            <a:spLocks noChangeArrowheads="1"/>
          </p:cNvSpPr>
          <p:nvPr/>
        </p:nvSpPr>
        <p:spPr bwMode="auto">
          <a:xfrm>
            <a:off x="1269999" y="2436812"/>
            <a:ext cx="912813" cy="29062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8" name="テキスト ボックス 56">
            <a:extLst>
              <a:ext uri="{FF2B5EF4-FFF2-40B4-BE49-F238E27FC236}">
                <a16:creationId xmlns:a16="http://schemas.microsoft.com/office/drawing/2014/main" id="{CCC7A3E7-6CB2-52D8-62B0-A313C92E5F1E}"/>
              </a:ext>
            </a:extLst>
          </p:cNvPr>
          <p:cNvSpPr txBox="1">
            <a:spLocks noChangeArrowheads="1"/>
          </p:cNvSpPr>
          <p:nvPr/>
        </p:nvSpPr>
        <p:spPr bwMode="auto">
          <a:xfrm>
            <a:off x="117475" y="973138"/>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「連絡発信」の権限が付与されているユーザは、連絡の発信や連絡テンプレートの作成・編集を行うことができます。</a:t>
            </a:r>
            <a:endParaRPr lang="en-US" altLang="ja-JP" sz="1400" dirty="0">
              <a:latin typeface="+mj-ea"/>
              <a:ea typeface="+mj-ea"/>
            </a:endParaRPr>
          </a:p>
        </p:txBody>
      </p:sp>
      <p:sp>
        <p:nvSpPr>
          <p:cNvPr id="17419" name="AutoShape 177">
            <a:extLst>
              <a:ext uri="{FF2B5EF4-FFF2-40B4-BE49-F238E27FC236}">
                <a16:creationId xmlns:a16="http://schemas.microsoft.com/office/drawing/2014/main" id="{709EE315-E9CD-28E8-FD06-6FC1CD070AEA}"/>
              </a:ext>
            </a:extLst>
          </p:cNvPr>
          <p:cNvSpPr>
            <a:spLocks noChangeArrowheads="1"/>
          </p:cNvSpPr>
          <p:nvPr/>
        </p:nvSpPr>
        <p:spPr bwMode="auto">
          <a:xfrm>
            <a:off x="174625" y="2380455"/>
            <a:ext cx="625475" cy="15636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 name="テキスト ボックス 56">
            <a:extLst>
              <a:ext uri="{FF2B5EF4-FFF2-40B4-BE49-F238E27FC236}">
                <a16:creationId xmlns:a16="http://schemas.microsoft.com/office/drawing/2014/main" id="{94602126-E9C4-B94A-7D1B-26AE0C008755}"/>
              </a:ext>
            </a:extLst>
          </p:cNvPr>
          <p:cNvSpPr txBox="1">
            <a:spLocks noChangeArrowheads="1"/>
          </p:cNvSpPr>
          <p:nvPr/>
        </p:nvSpPr>
        <p:spPr bwMode="auto">
          <a:xfrm>
            <a:off x="4164013" y="4032250"/>
            <a:ext cx="2589212" cy="246221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②連絡発信に必要な情報を入力します。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各項目の説明は、</a:t>
            </a:r>
            <a:r>
              <a:rPr lang="en-US" altLang="ja-JP" sz="1400" dirty="0">
                <a:latin typeface="+mj-ea"/>
                <a:ea typeface="+mj-ea"/>
              </a:rPr>
              <a:t>8</a:t>
            </a:r>
            <a:r>
              <a:rPr lang="ja-JP" altLang="en-US" sz="1400" dirty="0">
                <a:latin typeface="+mj-ea"/>
                <a:ea typeface="+mj-ea"/>
              </a:rPr>
              <a:t>～</a:t>
            </a:r>
            <a:r>
              <a:rPr lang="en-US" altLang="ja-JP" sz="1400" dirty="0">
                <a:latin typeface="+mj-ea"/>
                <a:ea typeface="+mj-ea"/>
              </a:rPr>
              <a:t>9</a:t>
            </a:r>
            <a:r>
              <a:rPr lang="ja-JP" altLang="en-US" sz="1400" dirty="0">
                <a:latin typeface="+mj-ea"/>
                <a:ea typeface="+mj-ea"/>
              </a:rPr>
              <a:t>ページの「連絡設定項目」を参照ください。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③必要な情報を入力後、</a:t>
            </a:r>
            <a:endParaRPr lang="en-US" altLang="ja-JP" sz="1400" dirty="0">
              <a:latin typeface="+mj-ea"/>
              <a:ea typeface="+mj-ea"/>
            </a:endParaRPr>
          </a:p>
          <a:p>
            <a:pPr eaLnBrk="1" hangingPunct="1">
              <a:defRPr/>
            </a:pPr>
            <a:r>
              <a:rPr lang="ja-JP" altLang="en-US" sz="1400" dirty="0">
                <a:latin typeface="+mj-ea"/>
                <a:ea typeface="+mj-ea"/>
              </a:rPr>
              <a:t>「連絡前確認画面へ」を選択</a:t>
            </a:r>
            <a:endParaRPr lang="en-US" altLang="ja-JP" sz="1400" dirty="0">
              <a:latin typeface="+mj-ea"/>
              <a:ea typeface="+mj-ea"/>
            </a:endParaRPr>
          </a:p>
          <a:p>
            <a:pPr eaLnBrk="1" hangingPunct="1">
              <a:defRPr/>
            </a:pPr>
            <a:r>
              <a:rPr lang="ja-JP" altLang="en-US" sz="1400" dirty="0">
                <a:latin typeface="+mj-ea"/>
                <a:ea typeface="+mj-ea"/>
              </a:rPr>
              <a:t>します。</a:t>
            </a:r>
            <a:endParaRPr lang="en-US" altLang="ja-JP" sz="1400" dirty="0">
              <a:latin typeface="+mj-ea"/>
              <a:ea typeface="+mj-ea"/>
            </a:endParaRPr>
          </a:p>
        </p:txBody>
      </p:sp>
      <p:sp>
        <p:nvSpPr>
          <p:cNvPr id="17421" name="AutoShape 177">
            <a:extLst>
              <a:ext uri="{FF2B5EF4-FFF2-40B4-BE49-F238E27FC236}">
                <a16:creationId xmlns:a16="http://schemas.microsoft.com/office/drawing/2014/main" id="{32E56851-CDFB-3243-D4B9-C10676FD33B0}"/>
              </a:ext>
            </a:extLst>
          </p:cNvPr>
          <p:cNvSpPr>
            <a:spLocks noChangeArrowheads="1"/>
          </p:cNvSpPr>
          <p:nvPr/>
        </p:nvSpPr>
        <p:spPr bwMode="auto">
          <a:xfrm>
            <a:off x="1062038" y="4572000"/>
            <a:ext cx="2690812" cy="368935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22" name="AutoShape 177">
            <a:extLst>
              <a:ext uri="{FF2B5EF4-FFF2-40B4-BE49-F238E27FC236}">
                <a16:creationId xmlns:a16="http://schemas.microsoft.com/office/drawing/2014/main" id="{BF74F0EC-BC4E-95A9-B5F9-A029E0F5C0BC}"/>
              </a:ext>
            </a:extLst>
          </p:cNvPr>
          <p:cNvSpPr>
            <a:spLocks noChangeArrowheads="1"/>
          </p:cNvSpPr>
          <p:nvPr/>
        </p:nvSpPr>
        <p:spPr bwMode="auto">
          <a:xfrm>
            <a:off x="2182813" y="8551863"/>
            <a:ext cx="746125" cy="25241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8EFB02ED-A8D6-7118-F6B6-D2548DE082E2}"/>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0" name="正方形/長方形 9">
            <a:extLst>
              <a:ext uri="{FF2B5EF4-FFF2-40B4-BE49-F238E27FC236}">
                <a16:creationId xmlns:a16="http://schemas.microsoft.com/office/drawing/2014/main" id="{13FBC8F0-7664-DCFD-8EFF-176963D7C3DB}"/>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1" name="正方形/長方形 10">
            <a:extLst>
              <a:ext uri="{FF2B5EF4-FFF2-40B4-BE49-F238E27FC236}">
                <a16:creationId xmlns:a16="http://schemas.microsoft.com/office/drawing/2014/main" id="{63F31454-706C-29AE-39C3-17AF1BE63C09}"/>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2" name="正方形/長方形 11">
            <a:extLst>
              <a:ext uri="{FF2B5EF4-FFF2-40B4-BE49-F238E27FC236}">
                <a16:creationId xmlns:a16="http://schemas.microsoft.com/office/drawing/2014/main" id="{D9F23D44-7076-1167-2B1B-481126933D99}"/>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3" name="正方形/長方形 12">
            <a:extLst>
              <a:ext uri="{FF2B5EF4-FFF2-40B4-BE49-F238E27FC236}">
                <a16:creationId xmlns:a16="http://schemas.microsoft.com/office/drawing/2014/main" id="{69084450-01DE-57D4-6673-09D2D16CE6D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F7B45536-CFE8-B8D2-3177-D1D1DA600933}"/>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D131021B-C089-766E-0CD6-197A43AE01C9}"/>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グループ化 4">
            <a:extLst>
              <a:ext uri="{FF2B5EF4-FFF2-40B4-BE49-F238E27FC236}">
                <a16:creationId xmlns:a16="http://schemas.microsoft.com/office/drawing/2014/main" id="{35C5160E-9B9A-6C83-2F3D-6EC88AE2BD59}"/>
              </a:ext>
            </a:extLst>
          </p:cNvPr>
          <p:cNvGrpSpPr>
            <a:grpSpLocks/>
          </p:cNvGrpSpPr>
          <p:nvPr/>
        </p:nvGrpSpPr>
        <p:grpSpPr bwMode="auto">
          <a:xfrm>
            <a:off x="212725" y="766763"/>
            <a:ext cx="3686175" cy="5165725"/>
            <a:chOff x="123258" y="514349"/>
            <a:chExt cx="4095692" cy="5462659"/>
          </a:xfrm>
        </p:grpSpPr>
        <p:pic>
          <p:nvPicPr>
            <p:cNvPr id="4" name="図 3">
              <a:extLst>
                <a:ext uri="{FF2B5EF4-FFF2-40B4-BE49-F238E27FC236}">
                  <a16:creationId xmlns:a16="http://schemas.microsoft.com/office/drawing/2014/main" id="{243DB6A5-C248-CDD6-912F-66B52E0200D5}"/>
                </a:ext>
              </a:extLst>
            </p:cNvPr>
            <p:cNvPicPr>
              <a:picLocks noChangeAspect="1"/>
            </p:cNvPicPr>
            <p:nvPr/>
          </p:nvPicPr>
          <p:blipFill>
            <a:blip r:embed="rId3"/>
            <a:stretch>
              <a:fillRect/>
            </a:stretch>
          </p:blipFill>
          <p:spPr>
            <a:xfrm>
              <a:off x="123258" y="514349"/>
              <a:ext cx="4095692" cy="5390472"/>
            </a:xfrm>
            <a:prstGeom prst="rect">
              <a:avLst/>
            </a:prstGeom>
            <a:ln>
              <a:solidFill>
                <a:schemeClr val="bg1">
                  <a:lumMod val="75000"/>
                </a:schemeClr>
              </a:solidFill>
            </a:ln>
          </p:spPr>
        </p:pic>
        <p:pic>
          <p:nvPicPr>
            <p:cNvPr id="19479" name="図 37">
              <a:extLst>
                <a:ext uri="{FF2B5EF4-FFF2-40B4-BE49-F238E27FC236}">
                  <a16:creationId xmlns:a16="http://schemas.microsoft.com/office/drawing/2014/main" id="{939F1E1B-6644-CF76-B858-35CC704A2976}"/>
                </a:ext>
              </a:extLst>
            </p:cNvPr>
            <p:cNvPicPr>
              <a:picLocks noChangeAspect="1"/>
            </p:cNvPicPr>
            <p:nvPr/>
          </p:nvPicPr>
          <p:blipFill>
            <a:blip r:embed="rId4">
              <a:extLst>
                <a:ext uri="{28A0092B-C50C-407E-A947-70E740481C1C}">
                  <a14:useLocalDpi xmlns:a14="http://schemas.microsoft.com/office/drawing/2010/main" val="0"/>
                </a:ext>
              </a:extLst>
            </a:blip>
            <a:srcRect l="-12"/>
            <a:stretch>
              <a:fillRect/>
            </a:stretch>
          </p:blipFill>
          <p:spPr bwMode="auto">
            <a:xfrm>
              <a:off x="123258" y="1095375"/>
              <a:ext cx="781617" cy="488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459" name="スライド番号プレースホルダ 2">
            <a:extLst>
              <a:ext uri="{FF2B5EF4-FFF2-40B4-BE49-F238E27FC236}">
                <a16:creationId xmlns:a16="http://schemas.microsoft.com/office/drawing/2014/main" id="{D324CED3-4197-39A8-86CD-539DBE2AB56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B37F429-573C-48B7-9860-E53C098D52C9}"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19460" name="Rectangle 2">
            <a:extLst>
              <a:ext uri="{FF2B5EF4-FFF2-40B4-BE49-F238E27FC236}">
                <a16:creationId xmlns:a16="http://schemas.microsoft.com/office/drawing/2014/main" id="{9B4E5F48-F325-1FDB-FF86-B84B05369C2D}"/>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ED56CEFF-7A6D-25C1-31DF-F789291EE3F8}"/>
              </a:ext>
            </a:extLst>
          </p:cNvPr>
          <p:cNvSpPr txBox="1">
            <a:spLocks noChangeArrowheads="1"/>
          </p:cNvSpPr>
          <p:nvPr/>
        </p:nvSpPr>
        <p:spPr bwMode="auto">
          <a:xfrm>
            <a:off x="4085080" y="766763"/>
            <a:ext cx="2589213" cy="26765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④連絡新規作成画面で内容を確認の上、発信操作を行います。</a:t>
            </a:r>
            <a:endParaRPr lang="en-US" altLang="ja-JP" sz="1400" dirty="0">
              <a:latin typeface="+mj-ea"/>
              <a:ea typeface="+mj-ea"/>
            </a:endParaRPr>
          </a:p>
          <a:p>
            <a:pPr eaLnBrk="1" hangingPunct="1">
              <a:defRPr/>
            </a:pPr>
            <a:endParaRPr lang="en-US" altLang="ja-JP" sz="1400" dirty="0">
              <a:latin typeface="+mj-ea"/>
            </a:endParaRPr>
          </a:p>
          <a:p>
            <a:pPr eaLnBrk="1" hangingPunct="1">
              <a:defRPr/>
            </a:pPr>
            <a:r>
              <a:rPr lang="ja-JP" altLang="en-US" sz="1400" dirty="0">
                <a:latin typeface="+mj-ea"/>
              </a:rPr>
              <a:t>即時発信する場合は、</a:t>
            </a:r>
            <a:endParaRPr lang="en-US" altLang="ja-JP" sz="1400" dirty="0">
              <a:latin typeface="+mj-ea"/>
            </a:endParaRPr>
          </a:p>
          <a:p>
            <a:pPr eaLnBrk="1" hangingPunct="1">
              <a:defRPr/>
            </a:pPr>
            <a:r>
              <a:rPr lang="ja-JP" altLang="en-US" sz="1400" dirty="0">
                <a:latin typeface="+mj-ea"/>
              </a:rPr>
              <a:t>「発信する」を選択します。</a:t>
            </a:r>
            <a:endParaRPr lang="en-US" altLang="ja-JP" sz="1400" dirty="0">
              <a:latin typeface="+mj-ea"/>
            </a:endParaRPr>
          </a:p>
          <a:p>
            <a:pPr eaLnBrk="1" hangingPunct="1">
              <a:defRPr/>
            </a:pPr>
            <a:r>
              <a:rPr lang="ja-JP" altLang="en-US" sz="1400" dirty="0">
                <a:latin typeface="+mj-ea"/>
              </a:rPr>
              <a:t>日時指定で発信予約を行う場合は、「予約する」を選択します。</a:t>
            </a:r>
            <a:endParaRPr lang="en-US" altLang="ja-JP" sz="1400" dirty="0">
              <a:latin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内容を修正したい場合は、</a:t>
            </a:r>
            <a:endParaRPr lang="en-US" altLang="ja-JP" sz="1400" dirty="0">
              <a:latin typeface="+mj-ea"/>
              <a:ea typeface="+mj-ea"/>
            </a:endParaRPr>
          </a:p>
          <a:p>
            <a:pPr eaLnBrk="1" hangingPunct="1">
              <a:defRPr/>
            </a:pPr>
            <a:r>
              <a:rPr lang="ja-JP" altLang="en-US" sz="1400" dirty="0">
                <a:latin typeface="+mj-ea"/>
                <a:ea typeface="+mj-ea"/>
              </a:rPr>
              <a:t>「修正する」を選択し、修正を行ってください。</a:t>
            </a:r>
            <a:endParaRPr lang="en-US" altLang="ja-JP" sz="1400" dirty="0">
              <a:latin typeface="+mj-ea"/>
              <a:ea typeface="+mj-ea"/>
            </a:endParaRPr>
          </a:p>
          <a:p>
            <a:pPr eaLnBrk="1" hangingPunct="1">
              <a:defRPr/>
            </a:pPr>
            <a:endParaRPr lang="en-US" altLang="ja-JP" sz="1400" dirty="0">
              <a:latin typeface="+mj-ea"/>
            </a:endParaRPr>
          </a:p>
        </p:txBody>
      </p:sp>
      <p:pic>
        <p:nvPicPr>
          <p:cNvPr id="6" name="図 5">
            <a:extLst>
              <a:ext uri="{FF2B5EF4-FFF2-40B4-BE49-F238E27FC236}">
                <a16:creationId xmlns:a16="http://schemas.microsoft.com/office/drawing/2014/main" id="{E205898B-79C5-969E-881D-6CCFDC76BEEF}"/>
              </a:ext>
            </a:extLst>
          </p:cNvPr>
          <p:cNvPicPr>
            <a:picLocks noChangeAspect="1"/>
          </p:cNvPicPr>
          <p:nvPr/>
        </p:nvPicPr>
        <p:blipFill>
          <a:blip r:embed="rId5"/>
          <a:stretch>
            <a:fillRect/>
          </a:stretch>
        </p:blipFill>
        <p:spPr>
          <a:xfrm>
            <a:off x="2314575" y="6494463"/>
            <a:ext cx="1754188" cy="1849437"/>
          </a:xfrm>
          <a:prstGeom prst="rect">
            <a:avLst/>
          </a:prstGeom>
          <a:ln>
            <a:solidFill>
              <a:schemeClr val="bg1">
                <a:lumMod val="75000"/>
              </a:schemeClr>
            </a:solidFill>
          </a:ln>
        </p:spPr>
      </p:pic>
      <p:pic>
        <p:nvPicPr>
          <p:cNvPr id="7" name="図 6">
            <a:extLst>
              <a:ext uri="{FF2B5EF4-FFF2-40B4-BE49-F238E27FC236}">
                <a16:creationId xmlns:a16="http://schemas.microsoft.com/office/drawing/2014/main" id="{0A2BF9A7-B2D6-9BA1-D517-EF7DF985495A}"/>
              </a:ext>
            </a:extLst>
          </p:cNvPr>
          <p:cNvPicPr>
            <a:picLocks noChangeAspect="1"/>
          </p:cNvPicPr>
          <p:nvPr/>
        </p:nvPicPr>
        <p:blipFill>
          <a:blip r:embed="rId6"/>
          <a:stretch>
            <a:fillRect/>
          </a:stretch>
        </p:blipFill>
        <p:spPr>
          <a:xfrm>
            <a:off x="147638" y="6494463"/>
            <a:ext cx="1808162" cy="1849437"/>
          </a:xfrm>
          <a:prstGeom prst="rect">
            <a:avLst/>
          </a:prstGeom>
          <a:ln>
            <a:solidFill>
              <a:schemeClr val="bg1">
                <a:lumMod val="75000"/>
              </a:schemeClr>
            </a:solidFill>
          </a:ln>
        </p:spPr>
      </p:pic>
      <p:sp>
        <p:nvSpPr>
          <p:cNvPr id="19464" name="AutoShape 177">
            <a:extLst>
              <a:ext uri="{FF2B5EF4-FFF2-40B4-BE49-F238E27FC236}">
                <a16:creationId xmlns:a16="http://schemas.microsoft.com/office/drawing/2014/main" id="{0E311C41-75D2-B417-672C-8D2D2762EB5E}"/>
              </a:ext>
            </a:extLst>
          </p:cNvPr>
          <p:cNvSpPr>
            <a:spLocks noChangeArrowheads="1"/>
          </p:cNvSpPr>
          <p:nvPr/>
        </p:nvSpPr>
        <p:spPr bwMode="auto">
          <a:xfrm>
            <a:off x="2078038" y="2030413"/>
            <a:ext cx="1714500" cy="268287"/>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60BBCE33-C620-0C50-803B-09B1157B7DE1}"/>
              </a:ext>
            </a:extLst>
          </p:cNvPr>
          <p:cNvSpPr txBox="1">
            <a:spLocks noChangeArrowheads="1"/>
          </p:cNvSpPr>
          <p:nvPr/>
        </p:nvSpPr>
        <p:spPr bwMode="auto">
          <a:xfrm>
            <a:off x="49213" y="6186488"/>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27" name="テキスト ボックス 56">
            <a:extLst>
              <a:ext uri="{FF2B5EF4-FFF2-40B4-BE49-F238E27FC236}">
                <a16:creationId xmlns:a16="http://schemas.microsoft.com/office/drawing/2014/main" id="{39BA9191-4BFE-FB70-B101-D045FE456E95}"/>
              </a:ext>
            </a:extLst>
          </p:cNvPr>
          <p:cNvSpPr txBox="1">
            <a:spLocks noChangeArrowheads="1"/>
          </p:cNvSpPr>
          <p:nvPr/>
        </p:nvSpPr>
        <p:spPr bwMode="auto">
          <a:xfrm>
            <a:off x="2224088" y="6186488"/>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28" name="テキスト ボックス 56">
            <a:extLst>
              <a:ext uri="{FF2B5EF4-FFF2-40B4-BE49-F238E27FC236}">
                <a16:creationId xmlns:a16="http://schemas.microsoft.com/office/drawing/2014/main" id="{9A38C135-0CE8-0C61-C302-C8D69A4B7026}"/>
              </a:ext>
            </a:extLst>
          </p:cNvPr>
          <p:cNvSpPr txBox="1">
            <a:spLocks noChangeArrowheads="1"/>
          </p:cNvSpPr>
          <p:nvPr/>
        </p:nvSpPr>
        <p:spPr bwMode="auto">
          <a:xfrm>
            <a:off x="4229100" y="6249988"/>
            <a:ext cx="2589213"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⑤発信確認ポップアップまたは予約操作ポップアップで回答期限を設定し、発信または予約を行います。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予約ポップアップの場合は、</a:t>
            </a:r>
            <a:endParaRPr lang="en-US" altLang="ja-JP" sz="1400" dirty="0">
              <a:latin typeface="+mj-ea"/>
              <a:ea typeface="+mj-ea"/>
            </a:endParaRPr>
          </a:p>
          <a:p>
            <a:pPr eaLnBrk="1" hangingPunct="1">
              <a:defRPr/>
            </a:pPr>
            <a:r>
              <a:rPr lang="ja-JP" altLang="en-US" sz="1400" dirty="0">
                <a:latin typeface="+mj-ea"/>
                <a:ea typeface="+mj-ea"/>
              </a:rPr>
              <a:t>発信予約日時の設定も行います。</a:t>
            </a:r>
            <a:endParaRPr lang="en-US" altLang="ja-JP" sz="1400" dirty="0">
              <a:latin typeface="+mj-ea"/>
              <a:ea typeface="+mj-ea"/>
            </a:endParaRPr>
          </a:p>
        </p:txBody>
      </p:sp>
      <p:grpSp>
        <p:nvGrpSpPr>
          <p:cNvPr id="20" name="グループ化 1">
            <a:extLst>
              <a:ext uri="{FF2B5EF4-FFF2-40B4-BE49-F238E27FC236}">
                <a16:creationId xmlns:a16="http://schemas.microsoft.com/office/drawing/2014/main" id="{9A9596E1-BAE0-8A7B-0EBC-439B7E1CFF86}"/>
              </a:ext>
            </a:extLst>
          </p:cNvPr>
          <p:cNvGrpSpPr>
            <a:grpSpLocks/>
          </p:cNvGrpSpPr>
          <p:nvPr/>
        </p:nvGrpSpPr>
        <p:grpSpPr bwMode="auto">
          <a:xfrm>
            <a:off x="4486275" y="8157355"/>
            <a:ext cx="2054225" cy="597505"/>
            <a:chOff x="1922222" y="2966625"/>
            <a:chExt cx="2927350" cy="846501"/>
          </a:xfrm>
          <a:solidFill>
            <a:srgbClr val="0070C0"/>
          </a:solidFill>
        </p:grpSpPr>
        <p:sp>
          <p:nvSpPr>
            <p:cNvPr id="21" name="角丸四角形 37">
              <a:extLst>
                <a:ext uri="{FF2B5EF4-FFF2-40B4-BE49-F238E27FC236}">
                  <a16:creationId xmlns:a16="http://schemas.microsoft.com/office/drawing/2014/main" id="{7482A832-E4E8-D457-AA4B-25006472C28C}"/>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29" name="下矢印 38">
              <a:extLst>
                <a:ext uri="{FF2B5EF4-FFF2-40B4-BE49-F238E27FC236}">
                  <a16:creationId xmlns:a16="http://schemas.microsoft.com/office/drawing/2014/main" id="{D8C2069C-3F65-0A7D-BE64-FABBF59241C7}"/>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469" name="AutoShape 177">
            <a:extLst>
              <a:ext uri="{FF2B5EF4-FFF2-40B4-BE49-F238E27FC236}">
                <a16:creationId xmlns:a16="http://schemas.microsoft.com/office/drawing/2014/main" id="{28BF9ACF-0A02-9092-8B41-BD1AFCADB426}"/>
              </a:ext>
            </a:extLst>
          </p:cNvPr>
          <p:cNvSpPr>
            <a:spLocks noChangeArrowheads="1"/>
          </p:cNvSpPr>
          <p:nvPr/>
        </p:nvSpPr>
        <p:spPr bwMode="auto">
          <a:xfrm>
            <a:off x="1089025" y="7943850"/>
            <a:ext cx="812800" cy="3079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70" name="AutoShape 177">
            <a:extLst>
              <a:ext uri="{FF2B5EF4-FFF2-40B4-BE49-F238E27FC236}">
                <a16:creationId xmlns:a16="http://schemas.microsoft.com/office/drawing/2014/main" id="{399FC09A-0946-8523-0592-51D619F68F79}"/>
              </a:ext>
            </a:extLst>
          </p:cNvPr>
          <p:cNvSpPr>
            <a:spLocks noChangeArrowheads="1"/>
          </p:cNvSpPr>
          <p:nvPr/>
        </p:nvSpPr>
        <p:spPr bwMode="auto">
          <a:xfrm>
            <a:off x="2671763" y="7405688"/>
            <a:ext cx="1397000" cy="21590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71" name="AutoShape 177">
            <a:extLst>
              <a:ext uri="{FF2B5EF4-FFF2-40B4-BE49-F238E27FC236}">
                <a16:creationId xmlns:a16="http://schemas.microsoft.com/office/drawing/2014/main" id="{6BF58FDA-5839-3554-4FCB-2CCCD8AB3BCE}"/>
              </a:ext>
            </a:extLst>
          </p:cNvPr>
          <p:cNvSpPr>
            <a:spLocks noChangeArrowheads="1"/>
          </p:cNvSpPr>
          <p:nvPr/>
        </p:nvSpPr>
        <p:spPr bwMode="auto">
          <a:xfrm>
            <a:off x="3367088" y="8075613"/>
            <a:ext cx="642937" cy="21590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A0C5B9C7-4A99-D824-7ADC-2A673C3576CE}"/>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2" name="正方形/長方形 11">
            <a:extLst>
              <a:ext uri="{FF2B5EF4-FFF2-40B4-BE49-F238E27FC236}">
                <a16:creationId xmlns:a16="http://schemas.microsoft.com/office/drawing/2014/main" id="{8BD10213-D632-3103-4226-304309502FE9}"/>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60952F62-98CD-EC1B-313A-C0F6D2AE5A4A}"/>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4" name="正方形/長方形 13">
            <a:extLst>
              <a:ext uri="{FF2B5EF4-FFF2-40B4-BE49-F238E27FC236}">
                <a16:creationId xmlns:a16="http://schemas.microsoft.com/office/drawing/2014/main" id="{04BF8CEC-4190-6DC1-3774-3D4BFC0C1640}"/>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DF6D8661-DF24-ECCC-2370-AF98CAE0FEF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1AD62CB2-06B4-7A5A-8C9C-71DCFB9844CF}"/>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9173D2DF-4F89-67D2-1FC3-26696F16EE87}"/>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番号プレースホルダ 2">
            <a:extLst>
              <a:ext uri="{FF2B5EF4-FFF2-40B4-BE49-F238E27FC236}">
                <a16:creationId xmlns:a16="http://schemas.microsoft.com/office/drawing/2014/main" id="{4FD39F4C-F55A-E330-BB16-E2CA4B79B04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6C725B8-2DB4-4FFF-B9CF-6ECF9ACF6BCB}" type="slidenum">
              <a:rPr lang="ja-JP" altLang="en-US" sz="1800" smtClean="0">
                <a:solidFill>
                  <a:schemeClr val="bg1"/>
                </a:solidFill>
              </a:rPr>
              <a:pPr>
                <a:spcBef>
                  <a:spcPct val="0"/>
                </a:spcBef>
                <a:buFontTx/>
                <a:buNone/>
              </a:pPr>
              <a:t>9</a:t>
            </a:fld>
            <a:endParaRPr lang="ja-JP" altLang="en-US" sz="1800">
              <a:solidFill>
                <a:schemeClr val="bg1"/>
              </a:solidFill>
            </a:endParaRPr>
          </a:p>
        </p:txBody>
      </p:sp>
      <p:graphicFrame>
        <p:nvGraphicFramePr>
          <p:cNvPr id="3" name="表 2">
            <a:extLst>
              <a:ext uri="{FF2B5EF4-FFF2-40B4-BE49-F238E27FC236}">
                <a16:creationId xmlns:a16="http://schemas.microsoft.com/office/drawing/2014/main" id="{2662B0F1-83D3-11CE-941A-74EDD2E4D6B9}"/>
              </a:ext>
            </a:extLst>
          </p:cNvPr>
          <p:cNvGraphicFramePr>
            <a:graphicFrameLocks noGrp="1"/>
          </p:cNvGraphicFramePr>
          <p:nvPr/>
        </p:nvGraphicFramePr>
        <p:xfrm>
          <a:off x="279400" y="1404938"/>
          <a:ext cx="6086475" cy="5999164"/>
        </p:xfrm>
        <a:graphic>
          <a:graphicData uri="http://schemas.openxmlformats.org/drawingml/2006/table">
            <a:tbl>
              <a:tblPr firstRow="1" bandRow="1">
                <a:tableStyleId>{5940675A-B579-460E-94D1-54222C63F5DA}</a:tableStyleId>
              </a:tblPr>
              <a:tblGrid>
                <a:gridCol w="1286563">
                  <a:extLst>
                    <a:ext uri="{9D8B030D-6E8A-4147-A177-3AD203B41FA5}">
                      <a16:colId xmlns:a16="http://schemas.microsoft.com/office/drawing/2014/main" val="20000"/>
                    </a:ext>
                  </a:extLst>
                </a:gridCol>
                <a:gridCol w="1508860">
                  <a:extLst>
                    <a:ext uri="{9D8B030D-6E8A-4147-A177-3AD203B41FA5}">
                      <a16:colId xmlns:a16="http://schemas.microsoft.com/office/drawing/2014/main" val="20001"/>
                    </a:ext>
                  </a:extLst>
                </a:gridCol>
                <a:gridCol w="3291052">
                  <a:extLst>
                    <a:ext uri="{9D8B030D-6E8A-4147-A177-3AD203B41FA5}">
                      <a16:colId xmlns:a16="http://schemas.microsoft.com/office/drawing/2014/main" val="20002"/>
                    </a:ext>
                  </a:extLst>
                </a:gridCol>
              </a:tblGrid>
              <a:tr h="361782">
                <a:tc gridSpan="2">
                  <a:txBody>
                    <a:bodyPr/>
                    <a:lstStyle/>
                    <a:p>
                      <a:r>
                        <a:rPr kumimoji="1" lang="ja-JP" altLang="en-US" sz="1200" dirty="0"/>
                        <a:t>設定項目</a:t>
                      </a:r>
                    </a:p>
                  </a:txBody>
                  <a:tcPr marL="91448" marR="91448" marT="45711" marB="45711">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48" marR="91448" marT="45711" marB="45711">
                    <a:solidFill>
                      <a:schemeClr val="tx2">
                        <a:lumMod val="20000"/>
                        <a:lumOff val="80000"/>
                      </a:schemeClr>
                    </a:solidFill>
                  </a:tcPr>
                </a:tc>
                <a:extLst>
                  <a:ext uri="{0D108BD9-81ED-4DB2-BD59-A6C34878D82A}">
                    <a16:rowId xmlns:a16="http://schemas.microsoft.com/office/drawing/2014/main" val="10000"/>
                  </a:ext>
                </a:extLst>
              </a:tr>
              <a:tr h="361782">
                <a:tc rowSpan="9">
                  <a:txBody>
                    <a:bodyPr/>
                    <a:lstStyle/>
                    <a:p>
                      <a:r>
                        <a:rPr kumimoji="1" lang="ja-JP" altLang="en-US" sz="1200" dirty="0"/>
                        <a:t>連絡基本情報</a:t>
                      </a:r>
                    </a:p>
                  </a:txBody>
                  <a:tcPr marL="91448" marR="91448" marT="45711" marB="45711"/>
                </a:tc>
                <a:tc>
                  <a:txBody>
                    <a:bodyPr/>
                    <a:lstStyle/>
                    <a:p>
                      <a:r>
                        <a:rPr kumimoji="1" lang="ja-JP" altLang="en-US" sz="1200" dirty="0"/>
                        <a:t>タイトル</a:t>
                      </a:r>
                    </a:p>
                  </a:txBody>
                  <a:tcPr marL="91448" marR="91448" marT="45711" marB="45711"/>
                </a:tc>
                <a:tc>
                  <a:txBody>
                    <a:bodyPr/>
                    <a:lstStyle/>
                    <a:p>
                      <a:r>
                        <a:rPr kumimoji="1" lang="ja-JP" altLang="en-US" sz="1200" dirty="0"/>
                        <a:t>緊急連絡のタイトルを入力します。</a:t>
                      </a:r>
                      <a:endParaRPr kumimoji="1" lang="en-US" altLang="ja-JP" sz="1200" dirty="0"/>
                    </a:p>
                  </a:txBody>
                  <a:tcPr marL="91448" marR="91448" marT="45711" marB="45711"/>
                </a:tc>
                <a:extLst>
                  <a:ext uri="{0D108BD9-81ED-4DB2-BD59-A6C34878D82A}">
                    <a16:rowId xmlns:a16="http://schemas.microsoft.com/office/drawing/2014/main" val="10001"/>
                  </a:ext>
                </a:extLst>
              </a:tr>
              <a:tr h="822942">
                <a:tc vMerge="1">
                  <a:txBody>
                    <a:bodyPr/>
                    <a:lstStyle/>
                    <a:p>
                      <a:endParaRPr kumimoji="1" lang="ja-JP" altLang="en-US" dirty="0"/>
                    </a:p>
                  </a:txBody>
                  <a:tcPr/>
                </a:tc>
                <a:tc>
                  <a:txBody>
                    <a:bodyPr/>
                    <a:lstStyle/>
                    <a:p>
                      <a:r>
                        <a:rPr kumimoji="1" lang="ja-JP" altLang="en-US" sz="1200" dirty="0"/>
                        <a:t>タイトル（英語）</a:t>
                      </a:r>
                    </a:p>
                  </a:txBody>
                  <a:tcPr marL="91448" marR="91448" marT="45711" marB="45711"/>
                </a:tc>
                <a:tc>
                  <a:txBody>
                    <a:bodyPr/>
                    <a:lstStyle/>
                    <a:p>
                      <a:r>
                        <a:rPr kumimoji="1" lang="ja-JP" altLang="en-US" sz="1200" dirty="0"/>
                        <a:t>英語利用時に表示される緊急連絡のタイトルを入力します。</a:t>
                      </a:r>
                      <a:endParaRPr kumimoji="1" lang="en-US" altLang="ja-JP" sz="1200" dirty="0"/>
                    </a:p>
                    <a:p>
                      <a:r>
                        <a:rPr kumimoji="1" lang="ja-JP" altLang="en-US" sz="1200" dirty="0"/>
                        <a:t>（英語オプションをご利用のお客様のみ設定可能）</a:t>
                      </a:r>
                    </a:p>
                  </a:txBody>
                  <a:tcPr marL="91448" marR="91448" marT="45711" marB="45711"/>
                </a:tc>
                <a:extLst>
                  <a:ext uri="{0D108BD9-81ED-4DB2-BD59-A6C34878D82A}">
                    <a16:rowId xmlns:a16="http://schemas.microsoft.com/office/drawing/2014/main" val="10002"/>
                  </a:ext>
                </a:extLst>
              </a:tr>
              <a:tr h="361782">
                <a:tc vMerge="1">
                  <a:txBody>
                    <a:bodyPr/>
                    <a:lstStyle/>
                    <a:p>
                      <a:endParaRPr kumimoji="1" lang="ja-JP" altLang="en-US" dirty="0"/>
                    </a:p>
                  </a:txBody>
                  <a:tcPr/>
                </a:tc>
                <a:tc>
                  <a:txBody>
                    <a:bodyPr/>
                    <a:lstStyle/>
                    <a:p>
                      <a:r>
                        <a:rPr kumimoji="1" lang="ja-JP" altLang="en-US" sz="1200" dirty="0"/>
                        <a:t>メッセージ</a:t>
                      </a:r>
                    </a:p>
                  </a:txBody>
                  <a:tcPr marL="91448" marR="91448" marT="45711" marB="45711"/>
                </a:tc>
                <a:tc>
                  <a:txBody>
                    <a:bodyPr/>
                    <a:lstStyle/>
                    <a:p>
                      <a:r>
                        <a:rPr kumimoji="1" lang="ja-JP" altLang="en-US" sz="1200" dirty="0"/>
                        <a:t>連絡したい内容を入力します。</a:t>
                      </a:r>
                    </a:p>
                  </a:txBody>
                  <a:tcPr marL="91448" marR="91448" marT="45711" marB="45711"/>
                </a:tc>
                <a:extLst>
                  <a:ext uri="{0D108BD9-81ED-4DB2-BD59-A6C34878D82A}">
                    <a16:rowId xmlns:a16="http://schemas.microsoft.com/office/drawing/2014/main" val="10003"/>
                  </a:ext>
                </a:extLst>
              </a:tr>
              <a:tr h="640062">
                <a:tc vMerge="1">
                  <a:txBody>
                    <a:bodyPr/>
                    <a:lstStyle/>
                    <a:p>
                      <a:endParaRPr kumimoji="1" lang="ja-JP" altLang="en-US" dirty="0"/>
                    </a:p>
                  </a:txBody>
                  <a:tcPr/>
                </a:tc>
                <a:tc>
                  <a:txBody>
                    <a:bodyPr/>
                    <a:lstStyle/>
                    <a:p>
                      <a:r>
                        <a:rPr kumimoji="1" lang="ja-JP" altLang="en-US" sz="1200" dirty="0"/>
                        <a:t>メッセージ（英語）</a:t>
                      </a:r>
                    </a:p>
                  </a:txBody>
                  <a:tcPr marL="91448" marR="91448" marT="45711" marB="45711"/>
                </a:tc>
                <a:tc>
                  <a:txBody>
                    <a:bodyPr/>
                    <a:lstStyle/>
                    <a:p>
                      <a:r>
                        <a:rPr kumimoji="1" lang="ja-JP" altLang="en-US" sz="1200" dirty="0"/>
                        <a:t>英語利用者向けに連絡したい内容を入力します。</a:t>
                      </a:r>
                      <a:endParaRPr kumimoji="1" lang="en-US" altLang="ja-JP" sz="1200" dirty="0"/>
                    </a:p>
                    <a:p>
                      <a:r>
                        <a:rPr kumimoji="1" lang="ja-JP" altLang="en-US" sz="1200" dirty="0"/>
                        <a:t>（英語オプションをご利用のお客様のみ設定可能）</a:t>
                      </a:r>
                      <a:endParaRPr kumimoji="1" lang="en-US" altLang="ja-JP" sz="1200" dirty="0"/>
                    </a:p>
                  </a:txBody>
                  <a:tcPr marL="91448" marR="91448" marT="45711" marB="45711"/>
                </a:tc>
                <a:extLst>
                  <a:ext uri="{0D108BD9-81ED-4DB2-BD59-A6C34878D82A}">
                    <a16:rowId xmlns:a16="http://schemas.microsoft.com/office/drawing/2014/main" val="10004"/>
                  </a:ext>
                </a:extLst>
              </a:tr>
              <a:tr h="640062">
                <a:tc vMerge="1">
                  <a:txBody>
                    <a:bodyPr/>
                    <a:lstStyle/>
                    <a:p>
                      <a:endParaRPr kumimoji="1" lang="ja-JP" altLang="en-US" dirty="0"/>
                    </a:p>
                  </a:txBody>
                  <a:tcPr/>
                </a:tc>
                <a:tc>
                  <a:txBody>
                    <a:bodyPr/>
                    <a:lstStyle/>
                    <a:p>
                      <a:r>
                        <a:rPr kumimoji="1" lang="ja-JP" altLang="en-US" sz="1200" dirty="0"/>
                        <a:t>連絡間隔</a:t>
                      </a:r>
                    </a:p>
                  </a:txBody>
                  <a:tcPr marL="91448" marR="91448" marT="45711" marB="45711"/>
                </a:tc>
                <a:tc>
                  <a:txBody>
                    <a:bodyPr/>
                    <a:lstStyle/>
                    <a:p>
                      <a:r>
                        <a:rPr kumimoji="1" lang="ja-JP" altLang="en-US" sz="1200" dirty="0"/>
                        <a:t>連絡発信後に確認が取れない利用者に対し、次の連絡媒体に発信するまでの待機時間を入力します。</a:t>
                      </a:r>
                    </a:p>
                  </a:txBody>
                  <a:tcPr marL="91448" marR="91448" marT="45711" marB="45711"/>
                </a:tc>
                <a:extLst>
                  <a:ext uri="{0D108BD9-81ED-4DB2-BD59-A6C34878D82A}">
                    <a16:rowId xmlns:a16="http://schemas.microsoft.com/office/drawing/2014/main" val="10005"/>
                  </a:ext>
                </a:extLst>
              </a:tr>
              <a:tr h="564974">
                <a:tc vMerge="1">
                  <a:txBody>
                    <a:bodyPr/>
                    <a:lstStyle/>
                    <a:p>
                      <a:endParaRPr kumimoji="1" lang="ja-JP" altLang="en-US" dirty="0"/>
                    </a:p>
                  </a:txBody>
                  <a:tcPr/>
                </a:tc>
                <a:tc>
                  <a:txBody>
                    <a:bodyPr/>
                    <a:lstStyle/>
                    <a:p>
                      <a:r>
                        <a:rPr kumimoji="1" lang="ja-JP" altLang="en-US" sz="1200" dirty="0"/>
                        <a:t>繰り返し回数</a:t>
                      </a:r>
                    </a:p>
                  </a:txBody>
                  <a:tcPr marL="91448" marR="91448" marT="45711" marB="45711"/>
                </a:tc>
                <a:tc>
                  <a:txBody>
                    <a:bodyPr/>
                    <a:lstStyle/>
                    <a:p>
                      <a:r>
                        <a:rPr kumimoji="1" lang="ja-JP" altLang="en-US" sz="1200" dirty="0"/>
                        <a:t>全ての連絡媒体に発信した後、最初の連絡媒体に戻って繰り返し連絡を行う回数を入力します。</a:t>
                      </a:r>
                      <a:endParaRPr kumimoji="1" lang="en-US" altLang="ja-JP" sz="1200" dirty="0"/>
                    </a:p>
                  </a:txBody>
                  <a:tcPr marL="91448" marR="91448" marT="45711" marB="45711"/>
                </a:tc>
                <a:extLst>
                  <a:ext uri="{0D108BD9-81ED-4DB2-BD59-A6C34878D82A}">
                    <a16:rowId xmlns:a16="http://schemas.microsoft.com/office/drawing/2014/main" val="10006"/>
                  </a:ext>
                </a:extLst>
              </a:tr>
              <a:tr h="640062">
                <a:tc vMerge="1">
                  <a:txBody>
                    <a:bodyPr/>
                    <a:lstStyle/>
                    <a:p>
                      <a:endParaRPr kumimoji="1" lang="ja-JP" altLang="en-US" dirty="0"/>
                    </a:p>
                  </a:txBody>
                  <a:tcPr/>
                </a:tc>
                <a:tc>
                  <a:txBody>
                    <a:bodyPr/>
                    <a:lstStyle/>
                    <a:p>
                      <a:r>
                        <a:rPr kumimoji="1" lang="ja-JP" altLang="en-US" sz="1200" dirty="0"/>
                        <a:t>繰り返し間隔</a:t>
                      </a:r>
                    </a:p>
                  </a:txBody>
                  <a:tcPr marL="91448" marR="91448" marT="45711" marB="45711"/>
                </a:tc>
                <a:tc>
                  <a:txBody>
                    <a:bodyPr/>
                    <a:lstStyle/>
                    <a:p>
                      <a:r>
                        <a:rPr kumimoji="1" lang="ja-JP" altLang="en-US" sz="1200" dirty="0"/>
                        <a:t>全ての連絡媒体に発信した後、最初の連絡媒体に戻って繰り返し連絡を行うまでの待機時間を入力します。</a:t>
                      </a:r>
                    </a:p>
                  </a:txBody>
                  <a:tcPr marL="91448" marR="91448" marT="45711" marB="45711"/>
                </a:tc>
                <a:extLst>
                  <a:ext uri="{0D108BD9-81ED-4DB2-BD59-A6C34878D82A}">
                    <a16:rowId xmlns:a16="http://schemas.microsoft.com/office/drawing/2014/main" val="10007"/>
                  </a:ext>
                </a:extLst>
              </a:tr>
              <a:tr h="564974">
                <a:tc vMerge="1">
                  <a:txBody>
                    <a:bodyPr/>
                    <a:lstStyle/>
                    <a:p>
                      <a:endParaRPr kumimoji="1" lang="ja-JP" altLang="en-US" dirty="0"/>
                    </a:p>
                  </a:txBody>
                  <a:tcPr/>
                </a:tc>
                <a:tc>
                  <a:txBody>
                    <a:bodyPr/>
                    <a:lstStyle/>
                    <a:p>
                      <a:r>
                        <a:rPr kumimoji="1" lang="ja-JP" altLang="en-US" sz="1200" dirty="0"/>
                        <a:t>テンプレート</a:t>
                      </a:r>
                      <a:r>
                        <a:rPr kumimoji="1" lang="en-US" altLang="ja-JP" sz="1200" dirty="0"/>
                        <a:t>ID※1</a:t>
                      </a:r>
                      <a:endParaRPr kumimoji="1" lang="ja-JP" altLang="en-US" sz="1200" dirty="0"/>
                    </a:p>
                  </a:txBody>
                  <a:tcPr marL="91448" marR="91448" marT="45711" marB="45711"/>
                </a:tc>
                <a:tc>
                  <a:txBody>
                    <a:bodyPr/>
                    <a:lstStyle/>
                    <a:p>
                      <a:r>
                        <a:rPr kumimoji="1" lang="ja-JP" altLang="en-US" sz="1200" dirty="0"/>
                        <a:t>テンプレートの識別用の</a:t>
                      </a:r>
                      <a:r>
                        <a:rPr kumimoji="1" lang="en-US" altLang="ja-JP" sz="1200" dirty="0"/>
                        <a:t>ID</a:t>
                      </a:r>
                      <a:r>
                        <a:rPr kumimoji="1" lang="ja-JP" altLang="en-US" sz="1200" dirty="0"/>
                        <a:t>を入力します。</a:t>
                      </a:r>
                    </a:p>
                  </a:txBody>
                  <a:tcPr marL="91448" marR="91448" marT="45711" marB="45711"/>
                </a:tc>
                <a:extLst>
                  <a:ext uri="{0D108BD9-81ED-4DB2-BD59-A6C34878D82A}">
                    <a16:rowId xmlns:a16="http://schemas.microsoft.com/office/drawing/2014/main" val="10008"/>
                  </a:ext>
                </a:extLst>
              </a:tr>
              <a:tr h="1040742">
                <a:tc vMerge="1">
                  <a:txBody>
                    <a:bodyPr/>
                    <a:lstStyle/>
                    <a:p>
                      <a:endParaRPr kumimoji="1" lang="ja-JP" altLang="en-US" dirty="0"/>
                    </a:p>
                  </a:txBody>
                  <a:tcPr/>
                </a:tc>
                <a:tc>
                  <a:txBody>
                    <a:bodyPr/>
                    <a:lstStyle/>
                    <a:p>
                      <a:r>
                        <a:rPr kumimoji="1" lang="ja-JP" altLang="en-US" sz="1200" dirty="0"/>
                        <a:t>公開部署</a:t>
                      </a:r>
                      <a:r>
                        <a:rPr kumimoji="1" lang="en-US" altLang="ja-JP" sz="1200" dirty="0"/>
                        <a:t>※1</a:t>
                      </a:r>
                      <a:endParaRPr kumimoji="1" lang="ja-JP" altLang="en-US" sz="1200" dirty="0"/>
                    </a:p>
                  </a:txBody>
                  <a:tcPr marL="91448" marR="91448" marT="45711" marB="45711"/>
                </a:tc>
                <a:tc>
                  <a:txBody>
                    <a:bodyPr/>
                    <a:lstStyle/>
                    <a:p>
                      <a:r>
                        <a:rPr kumimoji="1" lang="ja-JP" altLang="en-US" sz="1200" dirty="0"/>
                        <a:t>テンプレートを利用・編集・削除できる部署を選択します。</a:t>
                      </a:r>
                      <a:endParaRPr kumimoji="1" lang="en-US" altLang="ja-JP" sz="1200" dirty="0"/>
                    </a:p>
                    <a:p>
                      <a:r>
                        <a:rPr kumimoji="1" lang="ja-JP" altLang="en-US" sz="1200" dirty="0"/>
                        <a:t>（グループ企業オプションをお申込みのお客様のみ利用可能）</a:t>
                      </a:r>
                    </a:p>
                  </a:txBody>
                  <a:tcPr marL="91448" marR="91448" marT="45711" marB="45711"/>
                </a:tc>
                <a:extLst>
                  <a:ext uri="{0D108BD9-81ED-4DB2-BD59-A6C34878D82A}">
                    <a16:rowId xmlns:a16="http://schemas.microsoft.com/office/drawing/2014/main" val="10009"/>
                  </a:ext>
                </a:extLst>
              </a:tr>
            </a:tbl>
          </a:graphicData>
        </a:graphic>
      </p:graphicFrame>
      <p:sp>
        <p:nvSpPr>
          <p:cNvPr id="15" name="テキスト ボックス 56">
            <a:extLst>
              <a:ext uri="{FF2B5EF4-FFF2-40B4-BE49-F238E27FC236}">
                <a16:creationId xmlns:a16="http://schemas.microsoft.com/office/drawing/2014/main" id="{4139783D-46FA-F995-C7B7-416901037196}"/>
              </a:ext>
            </a:extLst>
          </p:cNvPr>
          <p:cNvSpPr txBox="1">
            <a:spLocks noChangeArrowheads="1"/>
          </p:cNvSpPr>
          <p:nvPr/>
        </p:nvSpPr>
        <p:spPr bwMode="auto">
          <a:xfrm>
            <a:off x="114300" y="501650"/>
            <a:ext cx="6227763" cy="369888"/>
          </a:xfrm>
          <a:prstGeom prst="rect">
            <a:avLst/>
          </a:prstGeom>
          <a:noFill/>
          <a:ln w="9525">
            <a:noFill/>
            <a:miter lim="800000"/>
            <a:headEnd/>
            <a:tailEnd/>
          </a:ln>
        </p:spPr>
        <p:txBody>
          <a:bodyPr>
            <a:spAutoFit/>
          </a:bodyPr>
          <a:lstStyle/>
          <a:p>
            <a:pPr eaLnBrk="1" hangingPunct="1">
              <a:defRPr/>
            </a:pPr>
            <a:r>
              <a:rPr lang="ja-JP" altLang="en-US" dirty="0">
                <a:latin typeface="+mj-ea"/>
                <a:ea typeface="+mj-ea"/>
              </a:rPr>
              <a:t>▼連絡設定項目</a:t>
            </a:r>
            <a:endParaRPr lang="en-US" altLang="ja-JP" dirty="0">
              <a:latin typeface="+mj-ea"/>
              <a:ea typeface="+mj-ea"/>
            </a:endParaRPr>
          </a:p>
        </p:txBody>
      </p:sp>
      <p:sp>
        <p:nvSpPr>
          <p:cNvPr id="16" name="テキスト ボックス 56">
            <a:extLst>
              <a:ext uri="{FF2B5EF4-FFF2-40B4-BE49-F238E27FC236}">
                <a16:creationId xmlns:a16="http://schemas.microsoft.com/office/drawing/2014/main" id="{98F24FCB-0D53-7DB4-A531-068B2E8BF72A}"/>
              </a:ext>
            </a:extLst>
          </p:cNvPr>
          <p:cNvSpPr txBox="1">
            <a:spLocks noChangeArrowheads="1"/>
          </p:cNvSpPr>
          <p:nvPr/>
        </p:nvSpPr>
        <p:spPr bwMode="auto">
          <a:xfrm>
            <a:off x="3322638" y="7648575"/>
            <a:ext cx="3244850" cy="277813"/>
          </a:xfrm>
          <a:prstGeom prst="rect">
            <a:avLst/>
          </a:prstGeom>
          <a:noFill/>
          <a:ln w="9525">
            <a:noFill/>
            <a:miter lim="800000"/>
            <a:headEnd/>
            <a:tailEnd/>
          </a:ln>
        </p:spPr>
        <p:txBody>
          <a:bodyPr>
            <a:spAutoFit/>
          </a:bodyPr>
          <a:lstStyle/>
          <a:p>
            <a:pPr eaLnBrk="1" hangingPunct="1">
              <a:defRPr/>
            </a:pPr>
            <a:r>
              <a:rPr lang="en-US" altLang="ja-JP" sz="1200" dirty="0">
                <a:latin typeface="+mj-ea"/>
                <a:ea typeface="+mj-ea"/>
              </a:rPr>
              <a:t>※1…</a:t>
            </a:r>
            <a:r>
              <a:rPr lang="ja-JP" altLang="en-US" sz="1200" dirty="0">
                <a:latin typeface="+mj-ea"/>
                <a:ea typeface="+mj-ea"/>
              </a:rPr>
              <a:t>テンプレート作成・編集時のみ設定可能</a:t>
            </a:r>
            <a:endParaRPr lang="en-US" altLang="ja-JP" sz="1200" dirty="0">
              <a:latin typeface="+mj-ea"/>
              <a:ea typeface="+mj-ea"/>
            </a:endParaRPr>
          </a:p>
        </p:txBody>
      </p:sp>
      <p:sp>
        <p:nvSpPr>
          <p:cNvPr id="11" name="テキスト ボックス 56">
            <a:extLst>
              <a:ext uri="{FF2B5EF4-FFF2-40B4-BE49-F238E27FC236}">
                <a16:creationId xmlns:a16="http://schemas.microsoft.com/office/drawing/2014/main" id="{67077CF7-6C23-B601-9FB5-3D4891BFB74C}"/>
              </a:ext>
            </a:extLst>
          </p:cNvPr>
          <p:cNvSpPr txBox="1">
            <a:spLocks noChangeArrowheads="1"/>
          </p:cNvSpPr>
          <p:nvPr/>
        </p:nvSpPr>
        <p:spPr bwMode="auto">
          <a:xfrm>
            <a:off x="207963" y="930275"/>
            <a:ext cx="6227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連絡発信時の設定項目は以下となります</a:t>
            </a:r>
            <a:endParaRPr lang="en-US" altLang="ja-JP" sz="1400" dirty="0">
              <a:latin typeface="+mj-ea"/>
              <a:ea typeface="+mj-ea"/>
            </a:endParaRPr>
          </a:p>
        </p:txBody>
      </p:sp>
      <p:sp>
        <p:nvSpPr>
          <p:cNvPr id="12" name="テキスト ボックス 56">
            <a:extLst>
              <a:ext uri="{FF2B5EF4-FFF2-40B4-BE49-F238E27FC236}">
                <a16:creationId xmlns:a16="http://schemas.microsoft.com/office/drawing/2014/main" id="{59D311E4-8053-FA68-42AE-18F00002F102}"/>
              </a:ext>
            </a:extLst>
          </p:cNvPr>
          <p:cNvSpPr txBox="1">
            <a:spLocks noChangeArrowheads="1"/>
          </p:cNvSpPr>
          <p:nvPr/>
        </p:nvSpPr>
        <p:spPr bwMode="auto">
          <a:xfrm>
            <a:off x="207963" y="8199438"/>
            <a:ext cx="3244850"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次のページに続きます</a:t>
            </a:r>
            <a:endParaRPr lang="en-US" altLang="ja-JP" sz="1200" dirty="0">
              <a:latin typeface="+mj-ea"/>
              <a:ea typeface="+mj-ea"/>
            </a:endParaRPr>
          </a:p>
        </p:txBody>
      </p:sp>
      <p:sp>
        <p:nvSpPr>
          <p:cNvPr id="9" name="正方形/長方形 8">
            <a:extLst>
              <a:ext uri="{FF2B5EF4-FFF2-40B4-BE49-F238E27FC236}">
                <a16:creationId xmlns:a16="http://schemas.microsoft.com/office/drawing/2014/main" id="{E7611560-7CB7-240E-433E-8008A2A6EEF2}"/>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0" name="正方形/長方形 9">
            <a:extLst>
              <a:ext uri="{FF2B5EF4-FFF2-40B4-BE49-F238E27FC236}">
                <a16:creationId xmlns:a16="http://schemas.microsoft.com/office/drawing/2014/main" id="{11D2F8E9-E32B-6D52-DC6A-17FC15544B42}"/>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D2C30767-1A15-FA73-DD00-3291184232CF}"/>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4" name="正方形/長方形 13">
            <a:extLst>
              <a:ext uri="{FF2B5EF4-FFF2-40B4-BE49-F238E27FC236}">
                <a16:creationId xmlns:a16="http://schemas.microsoft.com/office/drawing/2014/main" id="{A5E39671-7F4D-995A-5C7B-D2450199971D}"/>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7" name="正方形/長方形 16">
            <a:extLst>
              <a:ext uri="{FF2B5EF4-FFF2-40B4-BE49-F238E27FC236}">
                <a16:creationId xmlns:a16="http://schemas.microsoft.com/office/drawing/2014/main" id="{7AEC7F3B-67C0-C296-8AC6-88267EC42ECE}"/>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F51CAAE3-A5FE-2C7F-AEAF-F11E999F7801}"/>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9" name="正方形/長方形 18">
            <a:extLst>
              <a:ext uri="{FF2B5EF4-FFF2-40B4-BE49-F238E27FC236}">
                <a16:creationId xmlns:a16="http://schemas.microsoft.com/office/drawing/2014/main" id="{2662FA11-433C-1CFA-8A18-771FB9502224}"/>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2">
            <a:extLst>
              <a:ext uri="{FF2B5EF4-FFF2-40B4-BE49-F238E27FC236}">
                <a16:creationId xmlns:a16="http://schemas.microsoft.com/office/drawing/2014/main" id="{1BCECCE2-A280-5397-7443-B301679ECA2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D4ACD04-5455-4C65-8532-62F311D6C578}" type="slidenum">
              <a:rPr lang="ja-JP" altLang="en-US" sz="1800" smtClean="0">
                <a:solidFill>
                  <a:schemeClr val="bg1"/>
                </a:solidFill>
              </a:rPr>
              <a:pPr>
                <a:spcBef>
                  <a:spcPct val="0"/>
                </a:spcBef>
                <a:buFontTx/>
                <a:buNone/>
              </a:pPr>
              <a:t>10</a:t>
            </a:fld>
            <a:endParaRPr lang="ja-JP" altLang="en-US" sz="1800">
              <a:solidFill>
                <a:schemeClr val="bg1"/>
              </a:solidFill>
            </a:endParaRPr>
          </a:p>
        </p:txBody>
      </p:sp>
      <p:graphicFrame>
        <p:nvGraphicFramePr>
          <p:cNvPr id="3" name="表 2">
            <a:extLst>
              <a:ext uri="{FF2B5EF4-FFF2-40B4-BE49-F238E27FC236}">
                <a16:creationId xmlns:a16="http://schemas.microsoft.com/office/drawing/2014/main" id="{FFBA7682-737B-3759-F563-5FB9FF5176CB}"/>
              </a:ext>
            </a:extLst>
          </p:cNvPr>
          <p:cNvGraphicFramePr>
            <a:graphicFrameLocks noGrp="1"/>
          </p:cNvGraphicFramePr>
          <p:nvPr/>
        </p:nvGraphicFramePr>
        <p:xfrm>
          <a:off x="236538" y="1052513"/>
          <a:ext cx="6384925" cy="7815263"/>
        </p:xfrm>
        <a:graphic>
          <a:graphicData uri="http://schemas.openxmlformats.org/drawingml/2006/table">
            <a:tbl>
              <a:tblPr firstRow="1" bandRow="1">
                <a:tableStyleId>{5940675A-B579-460E-94D1-54222C63F5DA}</a:tableStyleId>
              </a:tblPr>
              <a:tblGrid>
                <a:gridCol w="1204875">
                  <a:extLst>
                    <a:ext uri="{9D8B030D-6E8A-4147-A177-3AD203B41FA5}">
                      <a16:colId xmlns:a16="http://schemas.microsoft.com/office/drawing/2014/main" val="20000"/>
                    </a:ext>
                  </a:extLst>
                </a:gridCol>
                <a:gridCol w="1758811">
                  <a:extLst>
                    <a:ext uri="{9D8B030D-6E8A-4147-A177-3AD203B41FA5}">
                      <a16:colId xmlns:a16="http://schemas.microsoft.com/office/drawing/2014/main" val="20001"/>
                    </a:ext>
                  </a:extLst>
                </a:gridCol>
                <a:gridCol w="3421239">
                  <a:extLst>
                    <a:ext uri="{9D8B030D-6E8A-4147-A177-3AD203B41FA5}">
                      <a16:colId xmlns:a16="http://schemas.microsoft.com/office/drawing/2014/main" val="20002"/>
                    </a:ext>
                  </a:extLst>
                </a:gridCol>
              </a:tblGrid>
              <a:tr h="274320">
                <a:tc gridSpan="2">
                  <a:txBody>
                    <a:bodyPr/>
                    <a:lstStyle/>
                    <a:p>
                      <a:r>
                        <a:rPr kumimoji="1" lang="ja-JP" altLang="en-US" sz="1200" dirty="0"/>
                        <a:t>設定項目</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640114">
                <a:tc rowSpan="3">
                  <a:txBody>
                    <a:bodyPr/>
                    <a:lstStyle/>
                    <a:p>
                      <a:r>
                        <a:rPr kumimoji="1" lang="ja-JP" altLang="en-US" sz="1200" dirty="0"/>
                        <a:t>連絡モード</a:t>
                      </a:r>
                      <a:endParaRPr kumimoji="1" lang="en-US" altLang="ja-JP" sz="1200" dirty="0"/>
                    </a:p>
                    <a:p>
                      <a:r>
                        <a:rPr kumimoji="1" lang="ja-JP" altLang="en-US" sz="1200" dirty="0"/>
                        <a:t>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通常連絡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メッセージのみを送信する際に利用します。</a:t>
                      </a:r>
                      <a:endParaRPr kumimoji="1" lang="en-US" altLang="ja-JP" sz="1200" dirty="0"/>
                    </a:p>
                    <a:p>
                      <a:r>
                        <a:rPr kumimoji="1" lang="ja-JP" altLang="en-US" sz="1200" dirty="0"/>
                        <a:t>受信者は「確認」操作をすることで連絡に対して確認したことになります。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114">
                <a:tc vMerge="1">
                  <a:txBody>
                    <a:bodyPr/>
                    <a:lstStyle/>
                    <a:p>
                      <a:endParaRPr kumimoji="1" lang="ja-JP" altLang="en-US" dirty="0"/>
                    </a:p>
                  </a:txBody>
                  <a:tcPr/>
                </a:tc>
                <a:tc>
                  <a:txBody>
                    <a:bodyPr/>
                    <a:lstStyle/>
                    <a:p>
                      <a:r>
                        <a:rPr kumimoji="1" lang="ja-JP" altLang="en-US" sz="1200" dirty="0"/>
                        <a:t>安否連絡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安否状況を確認する際に利用します。</a:t>
                      </a:r>
                      <a:endParaRPr kumimoji="1" lang="en-US" altLang="ja-JP" sz="1200" dirty="0"/>
                    </a:p>
                    <a:p>
                      <a:r>
                        <a:rPr kumimoji="1" lang="ja-JP" altLang="en-US" sz="1200" dirty="0"/>
                        <a:t>受信者は予め設定した安否確認項目の内容を回答します。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23011">
                <a:tc vMerge="1">
                  <a:txBody>
                    <a:bodyPr/>
                    <a:lstStyle/>
                    <a:p>
                      <a:endParaRPr kumimoji="1" lang="ja-JP" altLang="en-US" sz="1200" dirty="0"/>
                    </a:p>
                  </a:txBody>
                  <a:tcPr marL="91483" marR="91483" marT="45715" marB="4571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質問連絡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安否以外に任意の質問項目を設定して送信する際に利用します。受信者は連絡に設定された質問項目（選択回答方式、数字回答方式、メッセージ回答方式）に回答します。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114">
                <a:tc rowSpan="3">
                  <a:txBody>
                    <a:bodyPr/>
                    <a:lstStyle/>
                    <a:p>
                      <a:r>
                        <a:rPr kumimoji="1" lang="ja-JP" altLang="en-US" sz="1200" dirty="0"/>
                        <a:t>連絡先指定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属性指定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部署や検索ワード、グループ、地域などの属性を選択することで、その属性に該当するユーザが宛先に設定されます。</a:t>
                      </a:r>
                      <a:endParaRPr kumimoji="1" lang="en-US" altLang="ja-JP" sz="1200" dirty="0"/>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74320">
                <a:tc vMerge="1">
                  <a:txBody>
                    <a:bodyPr/>
                    <a:lstStyle/>
                    <a:p>
                      <a:endParaRPr kumimoji="1" lang="ja-JP" altLang="en-US" dirty="0"/>
                    </a:p>
                  </a:txBody>
                  <a:tcPr/>
                </a:tc>
                <a:tc>
                  <a:txBody>
                    <a:bodyPr/>
                    <a:lstStyle/>
                    <a:p>
                      <a:r>
                        <a:rPr kumimoji="1" lang="ja-JP" altLang="en-US" sz="1200" dirty="0"/>
                        <a:t>ユーザ指定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宛先にユーザを個別に選択します。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823011">
                <a:tc vMerge="1">
                  <a:txBody>
                    <a:bodyPr/>
                    <a:lstStyle/>
                    <a:p>
                      <a:endParaRPr kumimoji="1" lang="ja-JP" altLang="en-US" dirty="0"/>
                    </a:p>
                  </a:txBody>
                  <a:tcPr/>
                </a:tc>
                <a:tc>
                  <a:txBody>
                    <a:bodyPr/>
                    <a:lstStyle/>
                    <a:p>
                      <a:r>
                        <a:rPr kumimoji="1" lang="ja-JP" altLang="en-US" sz="1200" dirty="0"/>
                        <a:t>連絡対象媒体</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発信する連絡媒体を選択します。</a:t>
                      </a:r>
                      <a:endParaRPr kumimoji="1" lang="en-US" altLang="ja-JP" sz="1200" dirty="0"/>
                    </a:p>
                    <a:p>
                      <a:r>
                        <a:rPr kumimoji="1" lang="ja-JP" altLang="en-US" sz="1200" dirty="0"/>
                        <a:t>属性指定ならびにユーザ指定で指定したユーザの内、連絡対象媒体で設定した媒体を登録しているユーザが連絡対象に設定されます。</a:t>
                      </a:r>
                      <a:endParaRPr kumimoji="1" lang="en-US" altLang="ja-JP" sz="1200" dirty="0"/>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640126">
                <a:tc rowSpan="5">
                  <a:txBody>
                    <a:bodyPr/>
                    <a:lstStyle/>
                    <a:p>
                      <a:r>
                        <a:rPr kumimoji="1" lang="ja-JP" altLang="en-US" sz="1200" dirty="0"/>
                        <a:t>その他の設定</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音声切替</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メッセージを読み上げるロボットボイスの音声を選択します。（契約タイプがメールのみの場合は利用できません）</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644328">
                <a:tc vMerge="1">
                  <a:txBody>
                    <a:bodyPr/>
                    <a:lstStyle/>
                    <a:p>
                      <a:endParaRPr kumimoji="1" lang="ja-JP" altLang="en-US" dirty="0"/>
                    </a:p>
                  </a:txBody>
                  <a:tcPr/>
                </a:tc>
                <a:tc>
                  <a:txBody>
                    <a:bodyPr/>
                    <a:lstStyle/>
                    <a:p>
                      <a:r>
                        <a:rPr kumimoji="1" lang="ja-JP" altLang="en-US" sz="1200" dirty="0"/>
                        <a:t>繰り返し条件</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全ての連絡媒体に発信した後、最初の連絡媒体に戻って繰り返し連絡を行うタイミングを選択します。</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＜各ユーザ別に連絡を終えた後＞</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各ユーザの連絡先に一通り連絡が終わった後、　　</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ユーザ毎に異なった時間にリトライ連絡を開始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＜全ユーザへの連絡を終えた後＞</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全ユーザの連絡先に一通り連絡が終わった後、　</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一斉にリトライ連絡を開始</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57229">
                <a:tc vMerge="1">
                  <a:txBody>
                    <a:bodyPr/>
                    <a:lstStyle/>
                    <a:p>
                      <a:endParaRPr kumimoji="1" lang="ja-JP" altLang="en-US" dirty="0"/>
                    </a:p>
                  </a:txBody>
                  <a:tcPr/>
                </a:tc>
                <a:tc>
                  <a:txBody>
                    <a:bodyPr/>
                    <a:lstStyle/>
                    <a:p>
                      <a:r>
                        <a:rPr kumimoji="1" lang="ja-JP" altLang="en-US" sz="1200" dirty="0"/>
                        <a:t>連絡確認とする条件</a:t>
                      </a:r>
                      <a:endParaRPr kumimoji="1" lang="en-US" altLang="ja-JP" sz="1200" dirty="0"/>
                    </a:p>
                    <a:p>
                      <a:r>
                        <a:rPr kumimoji="1" lang="ja-JP" altLang="en-US" sz="1200" dirty="0"/>
                        <a:t>（安否連絡の場合のみ）</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安否連絡の集計対象となる安否回答の条件を選択します。</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457229">
                <a:tc vMerge="1">
                  <a:txBody>
                    <a:bodyPr/>
                    <a:lstStyle/>
                    <a:p>
                      <a:endParaRPr kumimoji="1" lang="ja-JP" altLang="en-US" sz="1400" dirty="0"/>
                    </a:p>
                  </a:txBody>
                  <a:tcPr marL="91460" marR="91460" marT="45732" marB="45732"/>
                </a:tc>
                <a:tc>
                  <a:txBody>
                    <a:bodyPr/>
                    <a:lstStyle/>
                    <a:p>
                      <a:r>
                        <a:rPr kumimoji="1" lang="ja-JP" altLang="en-US" sz="1200" dirty="0"/>
                        <a:t>結果通知先指定</a:t>
                      </a:r>
                      <a:endParaRPr kumimoji="1" lang="en-US" altLang="ja-JP" sz="1200" dirty="0"/>
                    </a:p>
                    <a:p>
                      <a:r>
                        <a:rPr kumimoji="1" lang="ja-JP" altLang="en-US" sz="1200" dirty="0"/>
                        <a:t>通知条件</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緊急連絡終了時に結果通知を行うか否かを選択します。</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501347">
                <a:tc vMerge="1">
                  <a:txBody>
                    <a:bodyPr/>
                    <a:lstStyle/>
                    <a:p>
                      <a:endParaRPr kumimoji="1" lang="ja-JP" altLang="en-US" sz="1400" dirty="0"/>
                    </a:p>
                  </a:txBody>
                  <a:tcPr marL="91460" marR="91460" marT="45732" marB="45732"/>
                </a:tc>
                <a:tc>
                  <a:txBody>
                    <a:bodyPr/>
                    <a:lstStyle/>
                    <a:p>
                      <a:r>
                        <a:rPr kumimoji="1" lang="ja-JP" altLang="en-US" sz="1200" dirty="0"/>
                        <a:t>結果通知先指定　</a:t>
                      </a:r>
                      <a:endParaRPr kumimoji="1" lang="en-US" altLang="ja-JP" sz="1200" dirty="0"/>
                    </a:p>
                    <a:p>
                      <a:r>
                        <a:rPr kumimoji="1" lang="ja-JP" altLang="en-US" sz="1200" dirty="0"/>
                        <a:t>通知先</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緊急連絡終了時に結果通知を送る送信先情報を入力します。</a:t>
                      </a:r>
                      <a:endParaRPr kumimoji="1" lang="en-US" altLang="ja-JP" sz="1200" dirty="0"/>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10" name="テキスト ボックス 56">
            <a:extLst>
              <a:ext uri="{FF2B5EF4-FFF2-40B4-BE49-F238E27FC236}">
                <a16:creationId xmlns:a16="http://schemas.microsoft.com/office/drawing/2014/main" id="{15FA580B-A462-70AC-C17A-6BA1AB3695C7}"/>
              </a:ext>
            </a:extLst>
          </p:cNvPr>
          <p:cNvSpPr txBox="1">
            <a:spLocks noChangeArrowheads="1"/>
          </p:cNvSpPr>
          <p:nvPr/>
        </p:nvSpPr>
        <p:spPr bwMode="auto">
          <a:xfrm>
            <a:off x="144463" y="696913"/>
            <a:ext cx="6227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連絡発信時の設定項目は以下となります</a:t>
            </a:r>
            <a:endParaRPr lang="en-US" altLang="ja-JP" sz="1400" dirty="0">
              <a:latin typeface="+mj-ea"/>
              <a:ea typeface="+mj-ea"/>
            </a:endParaRPr>
          </a:p>
        </p:txBody>
      </p:sp>
      <p:sp>
        <p:nvSpPr>
          <p:cNvPr id="9" name="正方形/長方形 8">
            <a:extLst>
              <a:ext uri="{FF2B5EF4-FFF2-40B4-BE49-F238E27FC236}">
                <a16:creationId xmlns:a16="http://schemas.microsoft.com/office/drawing/2014/main" id="{F7D462B2-C48C-61A5-4186-2658DB6B596B}"/>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1" name="正方形/長方形 10">
            <a:extLst>
              <a:ext uri="{FF2B5EF4-FFF2-40B4-BE49-F238E27FC236}">
                <a16:creationId xmlns:a16="http://schemas.microsoft.com/office/drawing/2014/main" id="{CE12429D-1219-FF01-8505-1BE5FE039122}"/>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FC5B1428-3A6D-5C3B-7978-A209CDE4C528}"/>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B24B1FAC-A989-98A0-E734-151579426E54}"/>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4" name="正方形/長方形 13">
            <a:extLst>
              <a:ext uri="{FF2B5EF4-FFF2-40B4-BE49-F238E27FC236}">
                <a16:creationId xmlns:a16="http://schemas.microsoft.com/office/drawing/2014/main" id="{7D967646-4941-EB3B-AC9C-9B604245110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91370831-49A0-5799-B706-822D34754D0E}"/>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39D4993B-756F-48CF-BF03-4191AAB2CE2B}"/>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DAA1A07-D3CA-0C2E-C479-071875D27ADA}"/>
              </a:ext>
            </a:extLst>
          </p:cNvPr>
          <p:cNvPicPr>
            <a:picLocks noChangeAspect="1"/>
          </p:cNvPicPr>
          <p:nvPr/>
        </p:nvPicPr>
        <p:blipFill>
          <a:blip r:embed="rId3"/>
          <a:stretch>
            <a:fillRect/>
          </a:stretch>
        </p:blipFill>
        <p:spPr>
          <a:xfrm>
            <a:off x="228931" y="1958974"/>
            <a:ext cx="3761713" cy="1929211"/>
          </a:xfrm>
          <a:prstGeom prst="rect">
            <a:avLst/>
          </a:prstGeom>
          <a:ln>
            <a:solidFill>
              <a:schemeClr val="bg1">
                <a:lumMod val="50000"/>
              </a:schemeClr>
            </a:solidFill>
          </a:ln>
        </p:spPr>
      </p:pic>
      <p:pic>
        <p:nvPicPr>
          <p:cNvPr id="25602" name="図 1">
            <a:extLst>
              <a:ext uri="{FF2B5EF4-FFF2-40B4-BE49-F238E27FC236}">
                <a16:creationId xmlns:a16="http://schemas.microsoft.com/office/drawing/2014/main" id="{248C270F-73BD-1FEC-A5B9-FD93858738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938" y="4257675"/>
            <a:ext cx="3813175"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スライド番号プレースホルダ 2">
            <a:extLst>
              <a:ext uri="{FF2B5EF4-FFF2-40B4-BE49-F238E27FC236}">
                <a16:creationId xmlns:a16="http://schemas.microsoft.com/office/drawing/2014/main" id="{EADA4541-A890-4883-80FF-6FD3F033599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6675B31-E252-4002-91C0-D75A19EE7F99}"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43ABAE24-E272-F23F-544C-6B373BD58C2E}"/>
              </a:ext>
            </a:extLst>
          </p:cNvPr>
          <p:cNvSpPr txBox="1">
            <a:spLocks noChangeArrowheads="1"/>
          </p:cNvSpPr>
          <p:nvPr/>
        </p:nvSpPr>
        <p:spPr bwMode="auto">
          <a:xfrm>
            <a:off x="4214813" y="1958975"/>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「テンプレートから発信」を選択します。</a:t>
            </a:r>
            <a:endParaRPr lang="en-US" altLang="ja-JP" sz="1400" dirty="0">
              <a:latin typeface="+mj-ea"/>
              <a:ea typeface="+mj-ea"/>
            </a:endParaRPr>
          </a:p>
        </p:txBody>
      </p:sp>
      <p:sp>
        <p:nvSpPr>
          <p:cNvPr id="25606" name="テキスト ボックス 23">
            <a:extLst>
              <a:ext uri="{FF2B5EF4-FFF2-40B4-BE49-F238E27FC236}">
                <a16:creationId xmlns:a16="http://schemas.microsoft.com/office/drawing/2014/main" id="{3CB1E85B-1D3D-C4A3-4F7E-1F4B0C18FB94}"/>
              </a:ext>
            </a:extLst>
          </p:cNvPr>
          <p:cNvSpPr txBox="1">
            <a:spLocks noChangeArrowheads="1"/>
          </p:cNvSpPr>
          <p:nvPr/>
        </p:nvSpPr>
        <p:spPr bwMode="auto">
          <a:xfrm>
            <a:off x="198438" y="552450"/>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a:t>
            </a:r>
            <a:r>
              <a:rPr lang="en-US" altLang="ja-JP" sz="1800"/>
              <a:t>2</a:t>
            </a:r>
            <a:r>
              <a:rPr lang="ja-JP" altLang="en-US" sz="1800"/>
              <a:t>）予め用意した連絡から発信する</a:t>
            </a:r>
          </a:p>
        </p:txBody>
      </p:sp>
      <p:sp>
        <p:nvSpPr>
          <p:cNvPr id="25607" name="Rectangle 2">
            <a:extLst>
              <a:ext uri="{FF2B5EF4-FFF2-40B4-BE49-F238E27FC236}">
                <a16:creationId xmlns:a16="http://schemas.microsoft.com/office/drawing/2014/main" id="{CC804A6E-F889-9636-3727-FE7A5032D0BE}"/>
              </a:ext>
            </a:extLst>
          </p:cNvPr>
          <p:cNvSpPr>
            <a:spLocks noChangeArrowheads="1"/>
          </p:cNvSpPr>
          <p:nvPr/>
        </p:nvSpPr>
        <p:spPr bwMode="auto">
          <a:xfrm>
            <a:off x="519113" y="30162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5608" name="AutoShape 177">
            <a:extLst>
              <a:ext uri="{FF2B5EF4-FFF2-40B4-BE49-F238E27FC236}">
                <a16:creationId xmlns:a16="http://schemas.microsoft.com/office/drawing/2014/main" id="{447BD89E-ED4A-C7AC-149D-5E09293A2B92}"/>
              </a:ext>
            </a:extLst>
          </p:cNvPr>
          <p:cNvSpPr>
            <a:spLocks noChangeArrowheads="1"/>
          </p:cNvSpPr>
          <p:nvPr/>
        </p:nvSpPr>
        <p:spPr bwMode="auto">
          <a:xfrm>
            <a:off x="2434631" y="2401887"/>
            <a:ext cx="1079845" cy="2952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52489EF2-CDF4-FCDF-0CAB-17B01336F706}"/>
              </a:ext>
            </a:extLst>
          </p:cNvPr>
          <p:cNvSpPr txBox="1">
            <a:spLocks noChangeArrowheads="1"/>
          </p:cNvSpPr>
          <p:nvPr/>
        </p:nvSpPr>
        <p:spPr bwMode="auto">
          <a:xfrm>
            <a:off x="4151313" y="4257675"/>
            <a:ext cx="2566987" cy="246221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②発信したいテンプレートの行全体をクリックします。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個人テンプレートを発信</a:t>
            </a:r>
            <a:endParaRPr lang="en-US" altLang="ja-JP" sz="1400" dirty="0">
              <a:latin typeface="+mj-ea"/>
              <a:ea typeface="+mj-ea"/>
            </a:endParaRPr>
          </a:p>
          <a:p>
            <a:pPr eaLnBrk="1" hangingPunct="1">
              <a:defRPr/>
            </a:pPr>
            <a:r>
              <a:rPr lang="ja-JP" altLang="en-US" sz="1400" dirty="0">
                <a:latin typeface="+mj-ea"/>
                <a:ea typeface="+mj-ea"/>
              </a:rPr>
              <a:t>するには「個人テンプレート」</a:t>
            </a:r>
            <a:endParaRPr lang="en-US" altLang="ja-JP" sz="1400" dirty="0">
              <a:latin typeface="+mj-ea"/>
              <a:ea typeface="+mj-ea"/>
            </a:endParaRPr>
          </a:p>
          <a:p>
            <a:pPr eaLnBrk="1" hangingPunct="1">
              <a:defRPr/>
            </a:pPr>
            <a:r>
              <a:rPr lang="ja-JP" altLang="en-US" sz="1400" dirty="0">
                <a:latin typeface="+mj-ea"/>
                <a:ea typeface="+mj-ea"/>
              </a:rPr>
              <a:t>のタブを選択してください。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25610" name="AutoShape 177">
            <a:extLst>
              <a:ext uri="{FF2B5EF4-FFF2-40B4-BE49-F238E27FC236}">
                <a16:creationId xmlns:a16="http://schemas.microsoft.com/office/drawing/2014/main" id="{E590E225-ED98-B769-BA7F-86662D133A9C}"/>
              </a:ext>
            </a:extLst>
          </p:cNvPr>
          <p:cNvSpPr>
            <a:spLocks noChangeArrowheads="1"/>
          </p:cNvSpPr>
          <p:nvPr/>
        </p:nvSpPr>
        <p:spPr bwMode="auto">
          <a:xfrm>
            <a:off x="261938" y="6489700"/>
            <a:ext cx="3695700" cy="3079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67C62948-451F-882C-DB94-9268587D93C7}"/>
              </a:ext>
            </a:extLst>
          </p:cNvPr>
          <p:cNvSpPr txBox="1">
            <a:spLocks noChangeArrowheads="1"/>
          </p:cNvSpPr>
          <p:nvPr/>
        </p:nvSpPr>
        <p:spPr bwMode="auto">
          <a:xfrm>
            <a:off x="198438" y="1039813"/>
            <a:ext cx="6229350"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予め連絡内容を作成しておくことで緊急時にすばやく発信が可能です。</a:t>
            </a:r>
            <a:endParaRPr lang="en-US" altLang="ja-JP" sz="1400" dirty="0">
              <a:latin typeface="+mj-ea"/>
              <a:ea typeface="+mj-ea"/>
            </a:endParaRPr>
          </a:p>
          <a:p>
            <a:pPr eaLnBrk="1" hangingPunct="1">
              <a:defRPr/>
            </a:pPr>
            <a:r>
              <a:rPr lang="ja-JP" altLang="en-US" sz="1400" dirty="0">
                <a:latin typeface="+mj-ea"/>
                <a:ea typeface="+mj-ea"/>
              </a:rPr>
              <a:t>連絡内容を「テンプレート」と呼びます。</a:t>
            </a: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テンプレートの作成方法は、</a:t>
            </a:r>
            <a:r>
              <a:rPr lang="en-US" altLang="ja-JP" sz="1400" dirty="0">
                <a:latin typeface="+mj-ea"/>
                <a:ea typeface="+mj-ea"/>
              </a:rPr>
              <a:t>P23</a:t>
            </a:r>
            <a:r>
              <a:rPr lang="ja-JP" altLang="en-US" sz="1400" dirty="0">
                <a:latin typeface="+mj-ea"/>
                <a:ea typeface="+mj-ea"/>
              </a:rPr>
              <a:t>を参照してください。</a:t>
            </a:r>
            <a:endParaRPr lang="en-US" altLang="ja-JP" sz="1400" dirty="0">
              <a:latin typeface="+mj-ea"/>
              <a:ea typeface="+mj-ea"/>
            </a:endParaRPr>
          </a:p>
        </p:txBody>
      </p:sp>
      <p:sp>
        <p:nvSpPr>
          <p:cNvPr id="9" name="AutoShape 177">
            <a:extLst>
              <a:ext uri="{FF2B5EF4-FFF2-40B4-BE49-F238E27FC236}">
                <a16:creationId xmlns:a16="http://schemas.microsoft.com/office/drawing/2014/main" id="{0EFD629F-8133-7B5A-E39B-AAC77948AD7B}"/>
              </a:ext>
            </a:extLst>
          </p:cNvPr>
          <p:cNvSpPr>
            <a:spLocks noChangeArrowheads="1"/>
          </p:cNvSpPr>
          <p:nvPr/>
        </p:nvSpPr>
        <p:spPr bwMode="auto">
          <a:xfrm>
            <a:off x="261938" y="2468867"/>
            <a:ext cx="696872" cy="152096"/>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D7923F2C-C748-377D-4163-0A9453E658F9}"/>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2" name="正方形/長方形 11">
            <a:extLst>
              <a:ext uri="{FF2B5EF4-FFF2-40B4-BE49-F238E27FC236}">
                <a16:creationId xmlns:a16="http://schemas.microsoft.com/office/drawing/2014/main" id="{589D5BCA-2686-2CE8-74FA-F8BF8A2C261D}"/>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8498231A-FFEC-D19D-25C1-29F4F5B47ADE}"/>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4" name="正方形/長方形 13">
            <a:extLst>
              <a:ext uri="{FF2B5EF4-FFF2-40B4-BE49-F238E27FC236}">
                <a16:creationId xmlns:a16="http://schemas.microsoft.com/office/drawing/2014/main" id="{66551F2B-95D7-2C02-DAF7-B8C20F9AEF2A}"/>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276BF54B-8C99-6899-7E44-12F5D72D7B7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7" name="正方形/長方形 16">
            <a:extLst>
              <a:ext uri="{FF2B5EF4-FFF2-40B4-BE49-F238E27FC236}">
                <a16:creationId xmlns:a16="http://schemas.microsoft.com/office/drawing/2014/main" id="{4D45A359-6AE8-BF03-F5DF-AF5659A12293}"/>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9" name="正方形/長方形 18">
            <a:extLst>
              <a:ext uri="{FF2B5EF4-FFF2-40B4-BE49-F238E27FC236}">
                <a16:creationId xmlns:a16="http://schemas.microsoft.com/office/drawing/2014/main" id="{DF33814F-4EAC-23BE-3590-660E6A5258FE}"/>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図 5">
            <a:extLst>
              <a:ext uri="{FF2B5EF4-FFF2-40B4-BE49-F238E27FC236}">
                <a16:creationId xmlns:a16="http://schemas.microsoft.com/office/drawing/2014/main" id="{D417C7F0-D22B-7427-5F2B-429CB248A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13" y="738188"/>
            <a:ext cx="3667125" cy="499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スライド番号プレースホルダ 2">
            <a:extLst>
              <a:ext uri="{FF2B5EF4-FFF2-40B4-BE49-F238E27FC236}">
                <a16:creationId xmlns:a16="http://schemas.microsoft.com/office/drawing/2014/main" id="{F6ADB517-9EFC-8E75-1859-8FEF668C984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F072CA7-944F-44B8-AEDF-3CB461D8A366}"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D15C8BD1-80F3-CF9F-F4C3-0D2F462874B0}"/>
              </a:ext>
            </a:extLst>
          </p:cNvPr>
          <p:cNvSpPr txBox="1">
            <a:spLocks noChangeArrowheads="1"/>
          </p:cNvSpPr>
          <p:nvPr/>
        </p:nvSpPr>
        <p:spPr bwMode="auto">
          <a:xfrm>
            <a:off x="4081463" y="728663"/>
            <a:ext cx="2744787" cy="22479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③連絡内容を確認の上、</a:t>
            </a:r>
            <a:endParaRPr lang="en-US" altLang="ja-JP" sz="1400" dirty="0">
              <a:latin typeface="+mj-ea"/>
              <a:ea typeface="+mj-ea"/>
            </a:endParaRPr>
          </a:p>
          <a:p>
            <a:pPr eaLnBrk="1" hangingPunct="1">
              <a:defRPr/>
            </a:pPr>
            <a:r>
              <a:rPr lang="ja-JP" altLang="en-US" sz="1400" dirty="0">
                <a:latin typeface="+mj-ea"/>
                <a:ea typeface="+mj-ea"/>
              </a:rPr>
              <a:t>「予約する」または「発信する」を</a:t>
            </a:r>
            <a:endParaRPr lang="en-US" altLang="ja-JP" sz="1400" dirty="0">
              <a:latin typeface="+mj-ea"/>
              <a:ea typeface="+mj-ea"/>
            </a:endParaRPr>
          </a:p>
          <a:p>
            <a:pPr eaLnBrk="1" hangingPunct="1">
              <a:defRPr/>
            </a:pPr>
            <a:r>
              <a:rPr lang="ja-JP" altLang="en-US" sz="1400" dirty="0">
                <a:latin typeface="+mj-ea"/>
                <a:ea typeface="+mj-ea"/>
              </a:rPr>
              <a:t>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内容を修正した場合は、</a:t>
            </a:r>
            <a:endParaRPr lang="en-US" altLang="ja-JP" sz="1400" dirty="0">
              <a:latin typeface="+mj-ea"/>
              <a:ea typeface="+mj-ea"/>
            </a:endParaRPr>
          </a:p>
          <a:p>
            <a:pPr eaLnBrk="1" hangingPunct="1">
              <a:defRPr/>
            </a:pPr>
            <a:r>
              <a:rPr lang="ja-JP" altLang="en-US" sz="1400" dirty="0">
                <a:latin typeface="+mj-ea"/>
                <a:ea typeface="+mj-ea"/>
              </a:rPr>
              <a:t>「修正する」を選択し、修正します。</a:t>
            </a:r>
            <a:endParaRPr lang="en-US" altLang="ja-JP" sz="1400" dirty="0">
              <a:latin typeface="+mj-ea"/>
              <a:ea typeface="+mj-ea"/>
            </a:endParaRPr>
          </a:p>
          <a:p>
            <a:pPr eaLnBrk="1" hangingPunct="1">
              <a:defRPr/>
            </a:pPr>
            <a:r>
              <a:rPr lang="ja-JP" altLang="en-US" sz="1400" dirty="0">
                <a:latin typeface="+mj-ea"/>
                <a:ea typeface="+mj-ea"/>
              </a:rPr>
              <a:t>ここで行った修正は、もとのテンプレート自体は修正されず、今回の発信操作に限定した修正となります。</a:t>
            </a:r>
            <a:endParaRPr lang="en-US" altLang="ja-JP" sz="1400" dirty="0">
              <a:latin typeface="+mj-ea"/>
              <a:ea typeface="+mj-ea"/>
            </a:endParaRPr>
          </a:p>
        </p:txBody>
      </p:sp>
      <p:sp>
        <p:nvSpPr>
          <p:cNvPr id="27653" name="Rectangle 2">
            <a:extLst>
              <a:ext uri="{FF2B5EF4-FFF2-40B4-BE49-F238E27FC236}">
                <a16:creationId xmlns:a16="http://schemas.microsoft.com/office/drawing/2014/main" id="{1AFE2BBF-76E3-7303-7496-057C98AA76A4}"/>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7654" name="AutoShape 177">
            <a:extLst>
              <a:ext uri="{FF2B5EF4-FFF2-40B4-BE49-F238E27FC236}">
                <a16:creationId xmlns:a16="http://schemas.microsoft.com/office/drawing/2014/main" id="{B71E91F2-D5F1-9B8C-4E7F-8312E958BAA9}"/>
              </a:ext>
            </a:extLst>
          </p:cNvPr>
          <p:cNvSpPr>
            <a:spLocks noChangeArrowheads="1"/>
          </p:cNvSpPr>
          <p:nvPr/>
        </p:nvSpPr>
        <p:spPr bwMode="auto">
          <a:xfrm>
            <a:off x="1350963" y="1554163"/>
            <a:ext cx="2381250" cy="2667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 name="テキスト ボックス 56">
            <a:extLst>
              <a:ext uri="{FF2B5EF4-FFF2-40B4-BE49-F238E27FC236}">
                <a16:creationId xmlns:a16="http://schemas.microsoft.com/office/drawing/2014/main" id="{A2B1DEA5-85E7-82E2-5245-59349A4F1559}"/>
              </a:ext>
            </a:extLst>
          </p:cNvPr>
          <p:cNvSpPr txBox="1">
            <a:spLocks noChangeArrowheads="1"/>
          </p:cNvSpPr>
          <p:nvPr/>
        </p:nvSpPr>
        <p:spPr bwMode="auto">
          <a:xfrm>
            <a:off x="128588" y="6432550"/>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33" name="テキスト ボックス 56">
            <a:extLst>
              <a:ext uri="{FF2B5EF4-FFF2-40B4-BE49-F238E27FC236}">
                <a16:creationId xmlns:a16="http://schemas.microsoft.com/office/drawing/2014/main" id="{B4F65208-94D1-39C3-9D3D-F8389BCCE5BE}"/>
              </a:ext>
            </a:extLst>
          </p:cNvPr>
          <p:cNvSpPr txBox="1">
            <a:spLocks noChangeArrowheads="1"/>
          </p:cNvSpPr>
          <p:nvPr/>
        </p:nvSpPr>
        <p:spPr bwMode="auto">
          <a:xfrm>
            <a:off x="2128838" y="6432550"/>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34" name="テキスト ボックス 56">
            <a:extLst>
              <a:ext uri="{FF2B5EF4-FFF2-40B4-BE49-F238E27FC236}">
                <a16:creationId xmlns:a16="http://schemas.microsoft.com/office/drawing/2014/main" id="{C1567B81-D359-DADA-ECAB-F844A7DDBF60}"/>
              </a:ext>
            </a:extLst>
          </p:cNvPr>
          <p:cNvSpPr txBox="1">
            <a:spLocks noChangeArrowheads="1"/>
          </p:cNvSpPr>
          <p:nvPr/>
        </p:nvSpPr>
        <p:spPr bwMode="auto">
          <a:xfrm>
            <a:off x="4170363" y="6488113"/>
            <a:ext cx="2589212" cy="18145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④発信確認ポップアップまたは予約操作ポップアップで回答期限を設定し、発信または予約を行います。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予約ポップアップの場合は、</a:t>
            </a:r>
            <a:endParaRPr lang="en-US" altLang="ja-JP" sz="1400" dirty="0">
              <a:latin typeface="+mj-ea"/>
              <a:ea typeface="+mj-ea"/>
            </a:endParaRPr>
          </a:p>
          <a:p>
            <a:pPr eaLnBrk="1" hangingPunct="1">
              <a:defRPr/>
            </a:pPr>
            <a:r>
              <a:rPr lang="ja-JP" altLang="en-US" sz="1400" dirty="0">
                <a:latin typeface="+mj-ea"/>
                <a:ea typeface="+mj-ea"/>
              </a:rPr>
              <a:t>発信予約日時の設定も行います。</a:t>
            </a:r>
            <a:endParaRPr lang="en-US" altLang="ja-JP" sz="1400" dirty="0">
              <a:latin typeface="+mj-ea"/>
              <a:ea typeface="+mj-ea"/>
            </a:endParaRPr>
          </a:p>
        </p:txBody>
      </p:sp>
      <p:grpSp>
        <p:nvGrpSpPr>
          <p:cNvPr id="35" name="グループ化 1">
            <a:extLst>
              <a:ext uri="{FF2B5EF4-FFF2-40B4-BE49-F238E27FC236}">
                <a16:creationId xmlns:a16="http://schemas.microsoft.com/office/drawing/2014/main" id="{6C5A20AF-55EC-AF14-0091-EEBB0045D92D}"/>
              </a:ext>
            </a:extLst>
          </p:cNvPr>
          <p:cNvGrpSpPr>
            <a:grpSpLocks/>
          </p:cNvGrpSpPr>
          <p:nvPr/>
        </p:nvGrpSpPr>
        <p:grpSpPr bwMode="auto">
          <a:xfrm>
            <a:off x="4427431" y="8209353"/>
            <a:ext cx="2054225" cy="597505"/>
            <a:chOff x="1922222" y="2966625"/>
            <a:chExt cx="2927350" cy="846501"/>
          </a:xfrm>
          <a:solidFill>
            <a:srgbClr val="0070C0"/>
          </a:solidFill>
        </p:grpSpPr>
        <p:sp>
          <p:nvSpPr>
            <p:cNvPr id="36" name="角丸四角形 37">
              <a:extLst>
                <a:ext uri="{FF2B5EF4-FFF2-40B4-BE49-F238E27FC236}">
                  <a16:creationId xmlns:a16="http://schemas.microsoft.com/office/drawing/2014/main" id="{74CC2D0B-FF40-5DAB-7477-E57F50C2666B}"/>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37" name="下矢印 38">
              <a:extLst>
                <a:ext uri="{FF2B5EF4-FFF2-40B4-BE49-F238E27FC236}">
                  <a16:creationId xmlns:a16="http://schemas.microsoft.com/office/drawing/2014/main" id="{3863A73C-EA4A-1373-EE62-7B97F6791260}"/>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27659" name="図 7">
            <a:extLst>
              <a:ext uri="{FF2B5EF4-FFF2-40B4-BE49-F238E27FC236}">
                <a16:creationId xmlns:a16="http://schemas.microsoft.com/office/drawing/2014/main" id="{EBD603F8-90C4-AD48-FC7D-CDA7C146BD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792913"/>
            <a:ext cx="1749425"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図 9">
            <a:extLst>
              <a:ext uri="{FF2B5EF4-FFF2-40B4-BE49-F238E27FC236}">
                <a16:creationId xmlns:a16="http://schemas.microsoft.com/office/drawing/2014/main" id="{079B2EE4-74AA-0B15-5439-44312FB43B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8050" y="6748463"/>
            <a:ext cx="1903413"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AutoShape 177">
            <a:extLst>
              <a:ext uri="{FF2B5EF4-FFF2-40B4-BE49-F238E27FC236}">
                <a16:creationId xmlns:a16="http://schemas.microsoft.com/office/drawing/2014/main" id="{5AD75C7E-FCEF-0722-85A3-AEC30BAE9FBC}"/>
              </a:ext>
            </a:extLst>
          </p:cNvPr>
          <p:cNvSpPr>
            <a:spLocks noChangeArrowheads="1"/>
          </p:cNvSpPr>
          <p:nvPr/>
        </p:nvSpPr>
        <p:spPr bwMode="auto">
          <a:xfrm>
            <a:off x="1133475" y="8247063"/>
            <a:ext cx="725488" cy="2381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2" name="AutoShape 177">
            <a:extLst>
              <a:ext uri="{FF2B5EF4-FFF2-40B4-BE49-F238E27FC236}">
                <a16:creationId xmlns:a16="http://schemas.microsoft.com/office/drawing/2014/main" id="{DF0A8C6C-59D4-B7BD-9DD5-F4E1456C316A}"/>
              </a:ext>
            </a:extLst>
          </p:cNvPr>
          <p:cNvSpPr>
            <a:spLocks noChangeArrowheads="1"/>
          </p:cNvSpPr>
          <p:nvPr/>
        </p:nvSpPr>
        <p:spPr bwMode="auto">
          <a:xfrm>
            <a:off x="2628900" y="7696200"/>
            <a:ext cx="1303338" cy="2032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3" name="AutoShape 177">
            <a:extLst>
              <a:ext uri="{FF2B5EF4-FFF2-40B4-BE49-F238E27FC236}">
                <a16:creationId xmlns:a16="http://schemas.microsoft.com/office/drawing/2014/main" id="{C6B57028-FC36-7228-7968-0CBC0396CB6D}"/>
              </a:ext>
            </a:extLst>
          </p:cNvPr>
          <p:cNvSpPr>
            <a:spLocks noChangeArrowheads="1"/>
          </p:cNvSpPr>
          <p:nvPr/>
        </p:nvSpPr>
        <p:spPr bwMode="auto">
          <a:xfrm>
            <a:off x="3184525" y="8280400"/>
            <a:ext cx="633413" cy="2635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A8003D73-57A9-4CE4-3DD6-BBBF5E0D795E}"/>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9" name="正方形/長方形 8">
            <a:extLst>
              <a:ext uri="{FF2B5EF4-FFF2-40B4-BE49-F238E27FC236}">
                <a16:creationId xmlns:a16="http://schemas.microsoft.com/office/drawing/2014/main" id="{47054AD5-30D5-BAFE-E261-912B434805AD}"/>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0" name="正方形/長方形 9">
            <a:extLst>
              <a:ext uri="{FF2B5EF4-FFF2-40B4-BE49-F238E27FC236}">
                <a16:creationId xmlns:a16="http://schemas.microsoft.com/office/drawing/2014/main" id="{A3F76A79-0B0A-5D10-2D8A-D40A3D47BE91}"/>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1" name="正方形/長方形 10">
            <a:extLst>
              <a:ext uri="{FF2B5EF4-FFF2-40B4-BE49-F238E27FC236}">
                <a16:creationId xmlns:a16="http://schemas.microsoft.com/office/drawing/2014/main" id="{6D602F79-69E7-3B02-D043-6938BBC769CA}"/>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C2268B3E-5B68-6301-2398-6980A980882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76F94FC0-1774-1B15-9B14-2F4819F7C222}"/>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4" name="正方形/長方形 13">
            <a:extLst>
              <a:ext uri="{FF2B5EF4-FFF2-40B4-BE49-F238E27FC236}">
                <a16:creationId xmlns:a16="http://schemas.microsoft.com/office/drawing/2014/main" id="{13FA04B0-5EFB-A056-BA84-7225FC44C901}"/>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023DA44B-B4E0-3E44-7978-9F0952DC6F47}"/>
              </a:ext>
            </a:extLst>
          </p:cNvPr>
          <p:cNvPicPr>
            <a:picLocks noChangeAspect="1"/>
          </p:cNvPicPr>
          <p:nvPr/>
        </p:nvPicPr>
        <p:blipFill>
          <a:blip r:embed="rId3"/>
          <a:stretch>
            <a:fillRect/>
          </a:stretch>
        </p:blipFill>
        <p:spPr>
          <a:xfrm>
            <a:off x="189992" y="2142170"/>
            <a:ext cx="3714750" cy="2534550"/>
          </a:xfrm>
          <a:prstGeom prst="rect">
            <a:avLst/>
          </a:prstGeom>
          <a:ln>
            <a:solidFill>
              <a:schemeClr val="tx1">
                <a:lumMod val="50000"/>
                <a:lumOff val="50000"/>
              </a:schemeClr>
            </a:solidFill>
          </a:ln>
        </p:spPr>
      </p:pic>
      <p:pic>
        <p:nvPicPr>
          <p:cNvPr id="16" name="図 15">
            <a:extLst>
              <a:ext uri="{FF2B5EF4-FFF2-40B4-BE49-F238E27FC236}">
                <a16:creationId xmlns:a16="http://schemas.microsoft.com/office/drawing/2014/main" id="{DA92956D-6138-B5AD-99B1-5CE90A04FF1E}"/>
              </a:ext>
            </a:extLst>
          </p:cNvPr>
          <p:cNvPicPr>
            <a:picLocks noChangeAspect="1"/>
          </p:cNvPicPr>
          <p:nvPr/>
        </p:nvPicPr>
        <p:blipFill>
          <a:blip r:embed="rId4"/>
          <a:stretch>
            <a:fillRect/>
          </a:stretch>
        </p:blipFill>
        <p:spPr>
          <a:xfrm>
            <a:off x="3988524" y="7431801"/>
            <a:ext cx="2584407" cy="1156954"/>
          </a:xfrm>
          <a:prstGeom prst="rect">
            <a:avLst/>
          </a:prstGeom>
          <a:ln>
            <a:solidFill>
              <a:schemeClr val="tx1">
                <a:lumMod val="50000"/>
                <a:lumOff val="50000"/>
              </a:schemeClr>
            </a:solidFill>
          </a:ln>
        </p:spPr>
      </p:pic>
      <p:pic>
        <p:nvPicPr>
          <p:cNvPr id="10" name="図 9">
            <a:extLst>
              <a:ext uri="{FF2B5EF4-FFF2-40B4-BE49-F238E27FC236}">
                <a16:creationId xmlns:a16="http://schemas.microsoft.com/office/drawing/2014/main" id="{725729C4-A471-48AC-A2D8-FC7458696BC0}"/>
              </a:ext>
            </a:extLst>
          </p:cNvPr>
          <p:cNvPicPr>
            <a:picLocks noChangeAspect="1"/>
          </p:cNvPicPr>
          <p:nvPr/>
        </p:nvPicPr>
        <p:blipFill>
          <a:blip r:embed="rId5"/>
          <a:stretch>
            <a:fillRect/>
          </a:stretch>
        </p:blipFill>
        <p:spPr>
          <a:xfrm>
            <a:off x="80963" y="4963431"/>
            <a:ext cx="3783011" cy="3877356"/>
          </a:xfrm>
          <a:prstGeom prst="rect">
            <a:avLst/>
          </a:prstGeom>
        </p:spPr>
      </p:pic>
      <p:sp>
        <p:nvSpPr>
          <p:cNvPr id="29698" name="スライド番号プレースホルダ 2">
            <a:extLst>
              <a:ext uri="{FF2B5EF4-FFF2-40B4-BE49-F238E27FC236}">
                <a16:creationId xmlns:a16="http://schemas.microsoft.com/office/drawing/2014/main" id="{7B4BAA54-F5BC-F57F-38BA-026687062E9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AFEFEC0-E855-4EB9-B58F-11F88CDDA7D9}"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29699" name="テキスト ボックス 24">
            <a:extLst>
              <a:ext uri="{FF2B5EF4-FFF2-40B4-BE49-F238E27FC236}">
                <a16:creationId xmlns:a16="http://schemas.microsoft.com/office/drawing/2014/main" id="{48CCCFCB-25A7-69A1-74AC-B38343573E28}"/>
              </a:ext>
            </a:extLst>
          </p:cNvPr>
          <p:cNvSpPr txBox="1">
            <a:spLocks noChangeArrowheads="1"/>
          </p:cNvSpPr>
          <p:nvPr/>
        </p:nvSpPr>
        <p:spPr bwMode="auto">
          <a:xfrm>
            <a:off x="-36513" y="446088"/>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３．状況確認・集計</a:t>
            </a:r>
            <a:endParaRPr lang="en-US" altLang="ja-JP" sz="2800" dirty="0">
              <a:solidFill>
                <a:srgbClr val="0070C0"/>
              </a:solidFill>
            </a:endParaRPr>
          </a:p>
        </p:txBody>
      </p:sp>
      <p:sp>
        <p:nvSpPr>
          <p:cNvPr id="28" name="テキスト ボックス 56">
            <a:extLst>
              <a:ext uri="{FF2B5EF4-FFF2-40B4-BE49-F238E27FC236}">
                <a16:creationId xmlns:a16="http://schemas.microsoft.com/office/drawing/2014/main" id="{424ECEC8-0185-DB74-3FDE-05C55439238E}"/>
              </a:ext>
            </a:extLst>
          </p:cNvPr>
          <p:cNvSpPr txBox="1">
            <a:spLocks noChangeArrowheads="1"/>
          </p:cNvSpPr>
          <p:nvPr/>
        </p:nvSpPr>
        <p:spPr bwMode="auto">
          <a:xfrm>
            <a:off x="38100" y="933450"/>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「連絡集計」「安否詳細」の権限が付与されているユーザは、状況確認・集計を行うことができます。</a:t>
            </a:r>
            <a:endParaRPr lang="en-US" altLang="ja-JP" sz="1400" dirty="0">
              <a:latin typeface="+mj-ea"/>
              <a:ea typeface="+mj-ea"/>
            </a:endParaRPr>
          </a:p>
        </p:txBody>
      </p:sp>
      <p:sp>
        <p:nvSpPr>
          <p:cNvPr id="32" name="テキスト ボックス 56">
            <a:extLst>
              <a:ext uri="{FF2B5EF4-FFF2-40B4-BE49-F238E27FC236}">
                <a16:creationId xmlns:a16="http://schemas.microsoft.com/office/drawing/2014/main" id="{A1E47774-DF05-4D08-47FF-0C0F9CA65E0C}"/>
              </a:ext>
            </a:extLst>
          </p:cNvPr>
          <p:cNvSpPr txBox="1">
            <a:spLocks noChangeArrowheads="1"/>
          </p:cNvSpPr>
          <p:nvPr/>
        </p:nvSpPr>
        <p:spPr bwMode="auto">
          <a:xfrm>
            <a:off x="4106863" y="2033588"/>
            <a:ext cx="2679700"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a:t>
            </a:r>
            <a:endParaRPr lang="en-US" altLang="ja-JP" sz="1400" dirty="0">
              <a:latin typeface="+mj-ea"/>
              <a:ea typeface="+mj-ea"/>
            </a:endParaRPr>
          </a:p>
          <a:p>
            <a:pPr eaLnBrk="1" hangingPunct="1">
              <a:defRPr/>
            </a:pPr>
            <a:r>
              <a:rPr lang="ja-JP" altLang="en-US" sz="1400" dirty="0">
                <a:latin typeface="+mj-ea"/>
                <a:ea typeface="+mj-ea"/>
              </a:rPr>
              <a:t>“連絡ごとの集計”からの中から集計したい連絡を選択します。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直近</a:t>
            </a:r>
            <a:r>
              <a:rPr lang="en-US" altLang="ja-JP" sz="1400" dirty="0">
                <a:latin typeface="+mj-ea"/>
                <a:ea typeface="+mj-ea"/>
              </a:rPr>
              <a:t>30</a:t>
            </a:r>
            <a:r>
              <a:rPr lang="ja-JP" altLang="en-US" sz="1400" dirty="0">
                <a:latin typeface="+mj-ea"/>
                <a:ea typeface="+mj-ea"/>
              </a:rPr>
              <a:t>件以前の連絡の場合は、「全件表示」を選択した先の連絡ごとの集計画面から連絡を選択してください。</a:t>
            </a:r>
            <a:endParaRPr lang="en-US" altLang="ja-JP" sz="1400" dirty="0">
              <a:latin typeface="+mj-ea"/>
              <a:ea typeface="+mj-ea"/>
            </a:endParaRPr>
          </a:p>
        </p:txBody>
      </p:sp>
      <p:sp>
        <p:nvSpPr>
          <p:cNvPr id="29704" name="テキスト ボックス 23">
            <a:extLst>
              <a:ext uri="{FF2B5EF4-FFF2-40B4-BE49-F238E27FC236}">
                <a16:creationId xmlns:a16="http://schemas.microsoft.com/office/drawing/2014/main" id="{C71F16D6-BA9B-574B-BE4D-D95893ED8624}"/>
              </a:ext>
            </a:extLst>
          </p:cNvPr>
          <p:cNvSpPr txBox="1">
            <a:spLocks noChangeArrowheads="1"/>
          </p:cNvSpPr>
          <p:nvPr/>
        </p:nvSpPr>
        <p:spPr bwMode="auto">
          <a:xfrm>
            <a:off x="125413" y="1528763"/>
            <a:ext cx="5853112"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（１）回答状況を集計する</a:t>
            </a:r>
          </a:p>
        </p:txBody>
      </p:sp>
      <p:sp>
        <p:nvSpPr>
          <p:cNvPr id="29705" name="Rectangle 2">
            <a:extLst>
              <a:ext uri="{FF2B5EF4-FFF2-40B4-BE49-F238E27FC236}">
                <a16:creationId xmlns:a16="http://schemas.microsoft.com/office/drawing/2014/main" id="{C8A695F1-8F38-AEA7-0878-258C0223DC13}"/>
              </a:ext>
            </a:extLst>
          </p:cNvPr>
          <p:cNvSpPr>
            <a:spLocks noChangeArrowheads="1"/>
          </p:cNvSpPr>
          <p:nvPr/>
        </p:nvSpPr>
        <p:spPr bwMode="auto">
          <a:xfrm>
            <a:off x="393700" y="19875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9706" name="AutoShape 177">
            <a:extLst>
              <a:ext uri="{FF2B5EF4-FFF2-40B4-BE49-F238E27FC236}">
                <a16:creationId xmlns:a16="http://schemas.microsoft.com/office/drawing/2014/main" id="{5D7B4775-5706-C355-C392-00813B2959E3}"/>
              </a:ext>
            </a:extLst>
          </p:cNvPr>
          <p:cNvSpPr>
            <a:spLocks noChangeArrowheads="1"/>
          </p:cNvSpPr>
          <p:nvPr/>
        </p:nvSpPr>
        <p:spPr bwMode="auto">
          <a:xfrm>
            <a:off x="1133435" y="3855273"/>
            <a:ext cx="1192212" cy="2587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0" name="テキスト ボックス 56">
            <a:extLst>
              <a:ext uri="{FF2B5EF4-FFF2-40B4-BE49-F238E27FC236}">
                <a16:creationId xmlns:a16="http://schemas.microsoft.com/office/drawing/2014/main" id="{7411A401-C097-6AF3-F5BF-0A17D5A67B0F}"/>
              </a:ext>
            </a:extLst>
          </p:cNvPr>
          <p:cNvSpPr txBox="1">
            <a:spLocks noChangeArrowheads="1"/>
          </p:cNvSpPr>
          <p:nvPr/>
        </p:nvSpPr>
        <p:spPr bwMode="auto">
          <a:xfrm>
            <a:off x="3871913" y="4913217"/>
            <a:ext cx="2540000"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A4EE69E0-0A98-B8EF-FB4A-9E2F53B78CA2}"/>
              </a:ext>
            </a:extLst>
          </p:cNvPr>
          <p:cNvSpPr txBox="1">
            <a:spLocks noChangeArrowheads="1"/>
          </p:cNvSpPr>
          <p:nvPr/>
        </p:nvSpPr>
        <p:spPr bwMode="auto">
          <a:xfrm>
            <a:off x="3893231" y="5371688"/>
            <a:ext cx="2679700" cy="738188"/>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種別「通常」の連絡の場合には、確認状況が表示されます。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5" name="AutoShape 177">
            <a:extLst>
              <a:ext uri="{FF2B5EF4-FFF2-40B4-BE49-F238E27FC236}">
                <a16:creationId xmlns:a16="http://schemas.microsoft.com/office/drawing/2014/main" id="{BF0E098F-7DF8-FCA4-E8C0-CA6E457D857B}"/>
              </a:ext>
            </a:extLst>
          </p:cNvPr>
          <p:cNvSpPr>
            <a:spLocks noChangeArrowheads="1"/>
          </p:cNvSpPr>
          <p:nvPr/>
        </p:nvSpPr>
        <p:spPr bwMode="auto">
          <a:xfrm>
            <a:off x="307182" y="7156450"/>
            <a:ext cx="3375818" cy="1243012"/>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テキスト ボックス 56">
            <a:extLst>
              <a:ext uri="{FF2B5EF4-FFF2-40B4-BE49-F238E27FC236}">
                <a16:creationId xmlns:a16="http://schemas.microsoft.com/office/drawing/2014/main" id="{03B38D10-739D-FB30-F505-82D877254835}"/>
              </a:ext>
            </a:extLst>
          </p:cNvPr>
          <p:cNvSpPr txBox="1">
            <a:spLocks noChangeArrowheads="1"/>
          </p:cNvSpPr>
          <p:nvPr/>
        </p:nvSpPr>
        <p:spPr bwMode="auto">
          <a:xfrm>
            <a:off x="3922031" y="6445285"/>
            <a:ext cx="2724831" cy="1169551"/>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種別が「安否」の連絡で</a:t>
            </a:r>
            <a:endParaRPr lang="en-US" altLang="ja-JP" sz="1400" dirty="0">
              <a:latin typeface="+mj-ea"/>
              <a:ea typeface="+mj-ea"/>
            </a:endParaRPr>
          </a:p>
          <a:p>
            <a:pPr eaLnBrk="1" hangingPunct="1">
              <a:defRPr/>
            </a:pPr>
            <a:r>
              <a:rPr lang="ja-JP" altLang="en-US" sz="1400" dirty="0">
                <a:latin typeface="+mj-ea"/>
                <a:ea typeface="+mj-ea"/>
              </a:rPr>
              <a:t>回答期限を過ぎている場合には「回答集計へ」のボタンを選択してください。</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14" name="AutoShape 177">
            <a:extLst>
              <a:ext uri="{FF2B5EF4-FFF2-40B4-BE49-F238E27FC236}">
                <a16:creationId xmlns:a16="http://schemas.microsoft.com/office/drawing/2014/main" id="{8EF51FE5-BA52-0A9B-DFC1-4C7E2E6D74C6}"/>
              </a:ext>
            </a:extLst>
          </p:cNvPr>
          <p:cNvSpPr>
            <a:spLocks noChangeArrowheads="1"/>
          </p:cNvSpPr>
          <p:nvPr/>
        </p:nvSpPr>
        <p:spPr bwMode="auto">
          <a:xfrm>
            <a:off x="5085998" y="8244062"/>
            <a:ext cx="811778" cy="28369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 name="AutoShape 177">
            <a:extLst>
              <a:ext uri="{FF2B5EF4-FFF2-40B4-BE49-F238E27FC236}">
                <a16:creationId xmlns:a16="http://schemas.microsoft.com/office/drawing/2014/main" id="{BF2B1B9C-C68E-AEB1-A791-BB81D9801679}"/>
              </a:ext>
            </a:extLst>
          </p:cNvPr>
          <p:cNvSpPr>
            <a:spLocks noChangeArrowheads="1"/>
          </p:cNvSpPr>
          <p:nvPr/>
        </p:nvSpPr>
        <p:spPr bwMode="auto">
          <a:xfrm>
            <a:off x="192723" y="2853398"/>
            <a:ext cx="584517" cy="218986"/>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BDD3D91E-EB7E-C49A-A774-DDF3F161E2DB}"/>
              </a:ext>
            </a:extLst>
          </p:cNvPr>
          <p:cNvSpPr txBox="1">
            <a:spLocks noChangeArrowheads="1"/>
          </p:cNvSpPr>
          <p:nvPr/>
        </p:nvSpPr>
        <p:spPr bwMode="auto">
          <a:xfrm>
            <a:off x="3893230" y="6198777"/>
            <a:ext cx="2753631" cy="276999"/>
          </a:xfrm>
          <a:prstGeom prst="rect">
            <a:avLst/>
          </a:prstGeom>
          <a:noFill/>
          <a:ln w="9525">
            <a:noFill/>
            <a:miter lim="800000"/>
            <a:headEnd/>
            <a:tailEnd/>
          </a:ln>
        </p:spPr>
        <p:txBody>
          <a:bodyPr wrap="square">
            <a:spAutoFit/>
          </a:bodyPr>
          <a:lstStyle/>
          <a:p>
            <a:pPr eaLnBrk="1" hangingPunct="1">
              <a:defRPr/>
            </a:pPr>
            <a:r>
              <a:rPr lang="ja-JP" altLang="en-US" sz="1200" b="1" dirty="0">
                <a:solidFill>
                  <a:srgbClr val="0070C0"/>
                </a:solidFill>
                <a:latin typeface="+mj-ea"/>
                <a:ea typeface="+mj-ea"/>
              </a:rPr>
              <a:t>▼回答期限を過ぎた連絡の場合</a:t>
            </a:r>
            <a:endParaRPr lang="en-US" altLang="ja-JP" sz="1200" b="1" dirty="0">
              <a:solidFill>
                <a:srgbClr val="0070C0"/>
              </a:solidFill>
              <a:latin typeface="+mj-ea"/>
              <a:ea typeface="+mj-ea"/>
            </a:endParaRPr>
          </a:p>
        </p:txBody>
      </p:sp>
      <p:sp>
        <p:nvSpPr>
          <p:cNvPr id="3" name="正方形/長方形 2">
            <a:extLst>
              <a:ext uri="{FF2B5EF4-FFF2-40B4-BE49-F238E27FC236}">
                <a16:creationId xmlns:a16="http://schemas.microsoft.com/office/drawing/2014/main" id="{84651C23-784B-910C-FBC0-4CAC9420C0A6}"/>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8" name="正方形/長方形 7">
            <a:extLst>
              <a:ext uri="{FF2B5EF4-FFF2-40B4-BE49-F238E27FC236}">
                <a16:creationId xmlns:a16="http://schemas.microsoft.com/office/drawing/2014/main" id="{B917C826-CAD9-0052-769F-76537C3DD00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A53BDCCE-BE85-85C8-EE45-4C552C6D0442}"/>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9910DF5F-748C-FF1E-012D-C63CE1355D0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B42E37DD-4F9A-A77D-2F2C-7F279BC768B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7" name="正方形/長方形 16">
            <a:extLst>
              <a:ext uri="{FF2B5EF4-FFF2-40B4-BE49-F238E27FC236}">
                <a16:creationId xmlns:a16="http://schemas.microsoft.com/office/drawing/2014/main" id="{75F9F14A-7358-6260-C0E5-F528AEDBAF2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8" name="正方形/長方形 17">
            <a:extLst>
              <a:ext uri="{FF2B5EF4-FFF2-40B4-BE49-F238E27FC236}">
                <a16:creationId xmlns:a16="http://schemas.microsoft.com/office/drawing/2014/main" id="{54925AA8-AC8C-6070-CADB-87DFFE611994}"/>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5AA97762-CA84-C5B0-74DB-0833E97ECC84}"/>
              </a:ext>
            </a:extLst>
          </p:cNvPr>
          <p:cNvPicPr>
            <a:picLocks noChangeAspect="1"/>
          </p:cNvPicPr>
          <p:nvPr/>
        </p:nvPicPr>
        <p:blipFill>
          <a:blip r:embed="rId3"/>
          <a:stretch>
            <a:fillRect/>
          </a:stretch>
        </p:blipFill>
        <p:spPr>
          <a:xfrm>
            <a:off x="93663" y="649288"/>
            <a:ext cx="4111625" cy="2451100"/>
          </a:xfrm>
          <a:prstGeom prst="rect">
            <a:avLst/>
          </a:prstGeom>
          <a:ln>
            <a:solidFill>
              <a:schemeClr val="tx1">
                <a:lumMod val="50000"/>
                <a:lumOff val="50000"/>
              </a:schemeClr>
            </a:solidFill>
          </a:ln>
        </p:spPr>
      </p:pic>
      <p:sp>
        <p:nvSpPr>
          <p:cNvPr id="31747" name="スライド番号プレースホルダ 2">
            <a:extLst>
              <a:ext uri="{FF2B5EF4-FFF2-40B4-BE49-F238E27FC236}">
                <a16:creationId xmlns:a16="http://schemas.microsoft.com/office/drawing/2014/main" id="{32C38A54-FABB-BD4D-CE39-9AEE6B2BF68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04E08F6-87A2-4462-8BEA-5B2B76D30132}"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8C3C2289-E358-146E-2BAB-A73B209D3D41}"/>
              </a:ext>
            </a:extLst>
          </p:cNvPr>
          <p:cNvSpPr txBox="1">
            <a:spLocks noChangeArrowheads="1"/>
          </p:cNvSpPr>
          <p:nvPr/>
        </p:nvSpPr>
        <p:spPr bwMode="auto">
          <a:xfrm>
            <a:off x="4297363" y="606425"/>
            <a:ext cx="2320925"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③確認したい回答内容を選択します。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「ユーザを検索する」を</a:t>
            </a:r>
            <a:endParaRPr lang="en-US" altLang="ja-JP" sz="1400" dirty="0">
              <a:latin typeface="+mj-ea"/>
              <a:ea typeface="+mj-ea"/>
            </a:endParaRPr>
          </a:p>
          <a:p>
            <a:pPr eaLnBrk="1" hangingPunct="1">
              <a:defRPr/>
            </a:pPr>
            <a:r>
              <a:rPr lang="ja-JP" altLang="en-US" sz="1400" dirty="0">
                <a:latin typeface="+mj-ea"/>
                <a:ea typeface="+mj-ea"/>
              </a:rPr>
              <a:t>選択するとユーザ一覧が表示されます。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20" name="グループ化 1">
            <a:extLst>
              <a:ext uri="{FF2B5EF4-FFF2-40B4-BE49-F238E27FC236}">
                <a16:creationId xmlns:a16="http://schemas.microsoft.com/office/drawing/2014/main" id="{1296B9C0-BCD9-BB2C-F625-11ACD3D6639E}"/>
              </a:ext>
            </a:extLst>
          </p:cNvPr>
          <p:cNvGrpSpPr>
            <a:grpSpLocks/>
          </p:cNvGrpSpPr>
          <p:nvPr/>
        </p:nvGrpSpPr>
        <p:grpSpPr bwMode="auto">
          <a:xfrm>
            <a:off x="4431346" y="4943482"/>
            <a:ext cx="2054225" cy="693211"/>
            <a:chOff x="1922222" y="2831036"/>
            <a:chExt cx="2927350" cy="982090"/>
          </a:xfrm>
          <a:solidFill>
            <a:srgbClr val="0070C0"/>
          </a:solidFill>
        </p:grpSpPr>
        <p:sp>
          <p:nvSpPr>
            <p:cNvPr id="21" name="角丸四角形 37">
              <a:extLst>
                <a:ext uri="{FF2B5EF4-FFF2-40B4-BE49-F238E27FC236}">
                  <a16:creationId xmlns:a16="http://schemas.microsoft.com/office/drawing/2014/main" id="{824BA849-109B-1D46-CEB9-ACE32B7B1E0A}"/>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22" name="下矢印 38">
              <a:extLst>
                <a:ext uri="{FF2B5EF4-FFF2-40B4-BE49-F238E27FC236}">
                  <a16:creationId xmlns:a16="http://schemas.microsoft.com/office/drawing/2014/main" id="{C06A2696-81E0-C9F3-CC47-AE412EFF2785}"/>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 name="Text Box 59">
            <a:extLst>
              <a:ext uri="{FF2B5EF4-FFF2-40B4-BE49-F238E27FC236}">
                <a16:creationId xmlns:a16="http://schemas.microsoft.com/office/drawing/2014/main" id="{4FF08702-5E9A-8F23-DD07-E6131B575882}"/>
              </a:ext>
            </a:extLst>
          </p:cNvPr>
          <p:cNvSpPr txBox="1">
            <a:spLocks noChangeArrowheads="1"/>
          </p:cNvSpPr>
          <p:nvPr/>
        </p:nvSpPr>
        <p:spPr bwMode="auto">
          <a:xfrm>
            <a:off x="85725" y="6315075"/>
            <a:ext cx="6537325" cy="2360613"/>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＜集計結果の部署別／検索ワード別表示＞</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0" name="テキスト ボックス 56">
            <a:extLst>
              <a:ext uri="{FF2B5EF4-FFF2-40B4-BE49-F238E27FC236}">
                <a16:creationId xmlns:a16="http://schemas.microsoft.com/office/drawing/2014/main" id="{46501FAA-1DA0-CA76-F47D-B220675866DD}"/>
              </a:ext>
            </a:extLst>
          </p:cNvPr>
          <p:cNvSpPr txBox="1">
            <a:spLocks noChangeArrowheads="1"/>
          </p:cNvSpPr>
          <p:nvPr/>
        </p:nvSpPr>
        <p:spPr bwMode="auto">
          <a:xfrm>
            <a:off x="3986213" y="6788150"/>
            <a:ext cx="258921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集計結果を部署や検索ワード毎に表示することができます。</a:t>
            </a:r>
            <a:endParaRPr lang="en-US" altLang="ja-JP" sz="1400" dirty="0">
              <a:latin typeface="+mj-ea"/>
              <a:ea typeface="+mj-ea"/>
            </a:endParaRPr>
          </a:p>
        </p:txBody>
      </p:sp>
      <p:pic>
        <p:nvPicPr>
          <p:cNvPr id="31752" name="図 3">
            <a:extLst>
              <a:ext uri="{FF2B5EF4-FFF2-40B4-BE49-F238E27FC236}">
                <a16:creationId xmlns:a16="http://schemas.microsoft.com/office/drawing/2014/main" id="{D592AF4A-B287-C4B0-D66D-969A155E9B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6788150"/>
            <a:ext cx="37242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AutoShape 177">
            <a:extLst>
              <a:ext uri="{FF2B5EF4-FFF2-40B4-BE49-F238E27FC236}">
                <a16:creationId xmlns:a16="http://schemas.microsoft.com/office/drawing/2014/main" id="{322E6547-AE33-25AA-2A89-596290C4772E}"/>
              </a:ext>
            </a:extLst>
          </p:cNvPr>
          <p:cNvSpPr>
            <a:spLocks noChangeArrowheads="1"/>
          </p:cNvSpPr>
          <p:nvPr/>
        </p:nvSpPr>
        <p:spPr bwMode="auto">
          <a:xfrm>
            <a:off x="631371" y="6945086"/>
            <a:ext cx="1907042" cy="268514"/>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54" name="AutoShape 177">
            <a:extLst>
              <a:ext uri="{FF2B5EF4-FFF2-40B4-BE49-F238E27FC236}">
                <a16:creationId xmlns:a16="http://schemas.microsoft.com/office/drawing/2014/main" id="{1DFF58D1-9F9F-D1FE-1AF7-65EECFB066D6}"/>
              </a:ext>
            </a:extLst>
          </p:cNvPr>
          <p:cNvSpPr>
            <a:spLocks noChangeArrowheads="1"/>
          </p:cNvSpPr>
          <p:nvPr/>
        </p:nvSpPr>
        <p:spPr bwMode="auto">
          <a:xfrm>
            <a:off x="2100263" y="2065338"/>
            <a:ext cx="528637" cy="303212"/>
          </a:xfrm>
          <a:prstGeom prst="roundRect">
            <a:avLst>
              <a:gd name="adj" fmla="val 4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8" name="図 7">
            <a:extLst>
              <a:ext uri="{FF2B5EF4-FFF2-40B4-BE49-F238E27FC236}">
                <a16:creationId xmlns:a16="http://schemas.microsoft.com/office/drawing/2014/main" id="{89FEDAEA-FA6F-0F75-E8B6-A24820201EAA}"/>
              </a:ext>
            </a:extLst>
          </p:cNvPr>
          <p:cNvPicPr>
            <a:picLocks noChangeAspect="1"/>
          </p:cNvPicPr>
          <p:nvPr/>
        </p:nvPicPr>
        <p:blipFill>
          <a:blip r:embed="rId5"/>
          <a:stretch>
            <a:fillRect/>
          </a:stretch>
        </p:blipFill>
        <p:spPr>
          <a:xfrm>
            <a:off x="117475" y="3279775"/>
            <a:ext cx="4087813" cy="2371725"/>
          </a:xfrm>
          <a:prstGeom prst="rect">
            <a:avLst/>
          </a:prstGeom>
          <a:ln>
            <a:solidFill>
              <a:schemeClr val="tx1">
                <a:lumMod val="50000"/>
                <a:lumOff val="50000"/>
              </a:schemeClr>
            </a:solidFill>
          </a:ln>
        </p:spPr>
      </p:pic>
      <p:sp>
        <p:nvSpPr>
          <p:cNvPr id="32" name="テキスト ボックス 56">
            <a:extLst>
              <a:ext uri="{FF2B5EF4-FFF2-40B4-BE49-F238E27FC236}">
                <a16:creationId xmlns:a16="http://schemas.microsoft.com/office/drawing/2014/main" id="{76E6713B-6C3A-0D4E-DB64-BC33973E56A9}"/>
              </a:ext>
            </a:extLst>
          </p:cNvPr>
          <p:cNvSpPr txBox="1">
            <a:spLocks noChangeArrowheads="1"/>
          </p:cNvSpPr>
          <p:nvPr/>
        </p:nvSpPr>
        <p:spPr bwMode="auto">
          <a:xfrm>
            <a:off x="4349750" y="3206750"/>
            <a:ext cx="23209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④対象のユーザが表示されます。</a:t>
            </a:r>
            <a:endParaRPr lang="en-US" altLang="ja-JP" sz="1400" dirty="0">
              <a:latin typeface="+mj-ea"/>
              <a:ea typeface="+mj-ea"/>
            </a:endParaRPr>
          </a:p>
        </p:txBody>
      </p:sp>
      <p:sp>
        <p:nvSpPr>
          <p:cNvPr id="10" name="正方形/長方形 9">
            <a:extLst>
              <a:ext uri="{FF2B5EF4-FFF2-40B4-BE49-F238E27FC236}">
                <a16:creationId xmlns:a16="http://schemas.microsoft.com/office/drawing/2014/main" id="{2EB3859F-86D3-A4F2-7E49-D1A8BD0E3AD8}"/>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1" name="正方形/長方形 10">
            <a:extLst>
              <a:ext uri="{FF2B5EF4-FFF2-40B4-BE49-F238E27FC236}">
                <a16:creationId xmlns:a16="http://schemas.microsoft.com/office/drawing/2014/main" id="{419079F8-7B8B-0672-AE74-28352A71A84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D5D86892-4D80-9FE3-A0AD-3A48D1491FC9}"/>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6ED7D4DE-D6ED-BC4B-799C-642E9AEC1AC0}"/>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23857D1B-01BD-8645-F863-A27F45E5133A}"/>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ED25C8FF-2F39-3AAF-16B3-ABE53DC82431}"/>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D9D6D401-FA1F-EF8A-EF79-A1730FFA67E3}"/>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0D2CBB7A-3BB6-01C7-3451-7B82AFEBDBDC}"/>
              </a:ext>
            </a:extLst>
          </p:cNvPr>
          <p:cNvPicPr>
            <a:picLocks noChangeAspect="1"/>
          </p:cNvPicPr>
          <p:nvPr/>
        </p:nvPicPr>
        <p:blipFill>
          <a:blip r:embed="rId2"/>
          <a:stretch>
            <a:fillRect/>
          </a:stretch>
        </p:blipFill>
        <p:spPr>
          <a:xfrm>
            <a:off x="169259" y="1628326"/>
            <a:ext cx="3714750" cy="2534550"/>
          </a:xfrm>
          <a:prstGeom prst="rect">
            <a:avLst/>
          </a:prstGeom>
          <a:ln>
            <a:solidFill>
              <a:schemeClr val="tx1">
                <a:lumMod val="50000"/>
                <a:lumOff val="50000"/>
              </a:schemeClr>
            </a:solidFill>
          </a:ln>
        </p:spPr>
      </p:pic>
      <p:pic>
        <p:nvPicPr>
          <p:cNvPr id="8" name="図 7">
            <a:extLst>
              <a:ext uri="{FF2B5EF4-FFF2-40B4-BE49-F238E27FC236}">
                <a16:creationId xmlns:a16="http://schemas.microsoft.com/office/drawing/2014/main" id="{60D83F88-1F12-0D42-19CF-C131AA1B3E8E}"/>
              </a:ext>
            </a:extLst>
          </p:cNvPr>
          <p:cNvPicPr>
            <a:picLocks noChangeAspect="1"/>
          </p:cNvPicPr>
          <p:nvPr/>
        </p:nvPicPr>
        <p:blipFill>
          <a:blip r:embed="rId3"/>
          <a:stretch>
            <a:fillRect/>
          </a:stretch>
        </p:blipFill>
        <p:spPr>
          <a:xfrm>
            <a:off x="142081" y="4389439"/>
            <a:ext cx="3890963" cy="4214811"/>
          </a:xfrm>
          <a:prstGeom prst="rect">
            <a:avLst/>
          </a:prstGeom>
        </p:spPr>
      </p:pic>
      <p:sp>
        <p:nvSpPr>
          <p:cNvPr id="33794" name="スライド番号プレースホルダー 2">
            <a:extLst>
              <a:ext uri="{FF2B5EF4-FFF2-40B4-BE49-F238E27FC236}">
                <a16:creationId xmlns:a16="http://schemas.microsoft.com/office/drawing/2014/main" id="{069112DD-EC7A-F45F-005B-35F6861A617A}"/>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B6E5EA9-6CB4-49CC-A28E-98939405BD78}"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33795" name="テキスト ボックス 23">
            <a:extLst>
              <a:ext uri="{FF2B5EF4-FFF2-40B4-BE49-F238E27FC236}">
                <a16:creationId xmlns:a16="http://schemas.microsoft.com/office/drawing/2014/main" id="{7222EF23-A9FB-3C1A-CA44-378DB46792F1}"/>
              </a:ext>
            </a:extLst>
          </p:cNvPr>
          <p:cNvSpPr txBox="1">
            <a:spLocks noChangeArrowheads="1"/>
          </p:cNvSpPr>
          <p:nvPr/>
        </p:nvSpPr>
        <p:spPr bwMode="auto">
          <a:xfrm>
            <a:off x="204788" y="658813"/>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（２）連絡状況を確認する </a:t>
            </a:r>
          </a:p>
        </p:txBody>
      </p:sp>
      <p:sp>
        <p:nvSpPr>
          <p:cNvPr id="33796" name="Rectangle 2">
            <a:extLst>
              <a:ext uri="{FF2B5EF4-FFF2-40B4-BE49-F238E27FC236}">
                <a16:creationId xmlns:a16="http://schemas.microsoft.com/office/drawing/2014/main" id="{C42E58D6-FAED-FB9F-A63C-379572A669A5}"/>
              </a:ext>
            </a:extLst>
          </p:cNvPr>
          <p:cNvSpPr>
            <a:spLocks noChangeArrowheads="1"/>
          </p:cNvSpPr>
          <p:nvPr/>
        </p:nvSpPr>
        <p:spPr bwMode="auto">
          <a:xfrm>
            <a:off x="577850" y="31496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1566EB3D-EBB4-5CE9-77FB-ABC0459B2D81}"/>
              </a:ext>
            </a:extLst>
          </p:cNvPr>
          <p:cNvSpPr txBox="1">
            <a:spLocks noChangeArrowheads="1"/>
          </p:cNvSpPr>
          <p:nvPr/>
        </p:nvSpPr>
        <p:spPr bwMode="auto">
          <a:xfrm>
            <a:off x="187325" y="1093788"/>
            <a:ext cx="6608763"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回答率の推移や連絡の発信ステータスを確認することができます。</a:t>
            </a:r>
            <a:endParaRPr lang="en-US" altLang="ja-JP" sz="1400" dirty="0">
              <a:latin typeface="+mj-ea"/>
              <a:ea typeface="+mj-ea"/>
            </a:endParaRPr>
          </a:p>
        </p:txBody>
      </p:sp>
      <p:sp>
        <p:nvSpPr>
          <p:cNvPr id="33798" name="スライド番号プレースホルダ 2">
            <a:extLst>
              <a:ext uri="{FF2B5EF4-FFF2-40B4-BE49-F238E27FC236}">
                <a16:creationId xmlns:a16="http://schemas.microsoft.com/office/drawing/2014/main" id="{D4478AEC-02D0-18CC-210F-0300C3282B34}"/>
              </a:ext>
            </a:extLst>
          </p:cNvPr>
          <p:cNvSpPr txBox="1">
            <a:spLocks/>
          </p:cNvSpPr>
          <p:nvPr/>
        </p:nvSpPr>
        <p:spPr bwMode="auto">
          <a:xfrm>
            <a:off x="2740025" y="838993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D8B3A724-C417-4958-ADED-A42D59E28FB8}" type="slidenum">
              <a:rPr lang="ja-JP" altLang="en-US" sz="1800">
                <a:solidFill>
                  <a:schemeClr val="bg1"/>
                </a:solidFill>
              </a:rPr>
              <a:pPr algn="ctr" eaLnBrk="1" hangingPunct="1">
                <a:spcBef>
                  <a:spcPct val="0"/>
                </a:spcBef>
                <a:buFontTx/>
                <a:buNone/>
              </a:pPr>
              <a:t>15</a:t>
            </a:fld>
            <a:endParaRPr lang="ja-JP" altLang="en-US" sz="1800">
              <a:solidFill>
                <a:schemeClr val="bg1"/>
              </a:solidFill>
            </a:endParaRPr>
          </a:p>
        </p:txBody>
      </p:sp>
      <p:sp>
        <p:nvSpPr>
          <p:cNvPr id="21" name="テキスト ボックス 56">
            <a:extLst>
              <a:ext uri="{FF2B5EF4-FFF2-40B4-BE49-F238E27FC236}">
                <a16:creationId xmlns:a16="http://schemas.microsoft.com/office/drawing/2014/main" id="{55E2DBE7-26C0-9110-B181-4EB82D4441F8}"/>
              </a:ext>
            </a:extLst>
          </p:cNvPr>
          <p:cNvSpPr txBox="1">
            <a:spLocks noChangeArrowheads="1"/>
          </p:cNvSpPr>
          <p:nvPr/>
        </p:nvSpPr>
        <p:spPr bwMode="auto">
          <a:xfrm>
            <a:off x="4078288" y="1576388"/>
            <a:ext cx="2679700" cy="20304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a:t>
            </a:r>
            <a:endParaRPr lang="en-US" altLang="ja-JP" sz="1400" dirty="0">
              <a:latin typeface="+mj-ea"/>
              <a:ea typeface="+mj-ea"/>
            </a:endParaRPr>
          </a:p>
          <a:p>
            <a:pPr eaLnBrk="1" hangingPunct="1">
              <a:defRPr/>
            </a:pPr>
            <a:r>
              <a:rPr lang="ja-JP" altLang="en-US" sz="1400" dirty="0">
                <a:latin typeface="+mj-ea"/>
                <a:ea typeface="+mj-ea"/>
              </a:rPr>
              <a:t>“連絡ごとの集計”からの中から集計したい連絡を選択します。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直近</a:t>
            </a:r>
            <a:r>
              <a:rPr lang="en-US" altLang="ja-JP" sz="1400" dirty="0">
                <a:latin typeface="+mj-ea"/>
                <a:ea typeface="+mj-ea"/>
              </a:rPr>
              <a:t>30</a:t>
            </a:r>
            <a:r>
              <a:rPr lang="ja-JP" altLang="en-US" sz="1400" dirty="0">
                <a:latin typeface="+mj-ea"/>
                <a:ea typeface="+mj-ea"/>
              </a:rPr>
              <a:t>件以前の連絡の場合は、「全件表示」を選択した先の連絡ごとの集計画面から連絡を選択してください。</a:t>
            </a:r>
            <a:endParaRPr lang="en-US" altLang="ja-JP" sz="1400" dirty="0">
              <a:latin typeface="+mj-ea"/>
              <a:ea typeface="+mj-ea"/>
            </a:endParaRPr>
          </a:p>
        </p:txBody>
      </p:sp>
      <p:sp>
        <p:nvSpPr>
          <p:cNvPr id="33801" name="Rectangle 2">
            <a:extLst>
              <a:ext uri="{FF2B5EF4-FFF2-40B4-BE49-F238E27FC236}">
                <a16:creationId xmlns:a16="http://schemas.microsoft.com/office/drawing/2014/main" id="{B91E30F2-6926-E323-0246-C0ACCF3CF035}"/>
              </a:ext>
            </a:extLst>
          </p:cNvPr>
          <p:cNvSpPr>
            <a:spLocks noChangeArrowheads="1"/>
          </p:cNvSpPr>
          <p:nvPr/>
        </p:nvSpPr>
        <p:spPr bwMode="auto">
          <a:xfrm>
            <a:off x="311150" y="146208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3802" name="AutoShape 177">
            <a:extLst>
              <a:ext uri="{FF2B5EF4-FFF2-40B4-BE49-F238E27FC236}">
                <a16:creationId xmlns:a16="http://schemas.microsoft.com/office/drawing/2014/main" id="{38705083-EC96-AEB4-8BCE-36D8E6BD7C99}"/>
              </a:ext>
            </a:extLst>
          </p:cNvPr>
          <p:cNvSpPr>
            <a:spLocks noChangeArrowheads="1"/>
          </p:cNvSpPr>
          <p:nvPr/>
        </p:nvSpPr>
        <p:spPr bwMode="auto">
          <a:xfrm>
            <a:off x="1052893" y="3376164"/>
            <a:ext cx="1192212" cy="2603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9681598D-8469-D44E-818D-6529C232C072}"/>
              </a:ext>
            </a:extLst>
          </p:cNvPr>
          <p:cNvSpPr txBox="1">
            <a:spLocks noChangeArrowheads="1"/>
          </p:cNvSpPr>
          <p:nvPr/>
        </p:nvSpPr>
        <p:spPr bwMode="auto">
          <a:xfrm>
            <a:off x="4078288" y="4410075"/>
            <a:ext cx="2540000" cy="1169551"/>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②連絡履歴詳細の画面が表示されますので、下部にある</a:t>
            </a:r>
            <a:endParaRPr lang="en-US" altLang="ja-JP" sz="1400" dirty="0">
              <a:latin typeface="+mj-ea"/>
              <a:ea typeface="+mj-ea"/>
            </a:endParaRPr>
          </a:p>
          <a:p>
            <a:pPr eaLnBrk="1" hangingPunct="1">
              <a:defRPr/>
            </a:pPr>
            <a:r>
              <a:rPr lang="ja-JP" altLang="en-US" sz="1400" dirty="0">
                <a:latin typeface="+mj-ea"/>
                <a:ea typeface="+mj-ea"/>
              </a:rPr>
              <a:t>「確認推移」のメニューを選択します。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3805" name="AutoShape 177">
            <a:extLst>
              <a:ext uri="{FF2B5EF4-FFF2-40B4-BE49-F238E27FC236}">
                <a16:creationId xmlns:a16="http://schemas.microsoft.com/office/drawing/2014/main" id="{C1267615-331C-0AA0-C7EF-A86A19E236AB}"/>
              </a:ext>
            </a:extLst>
          </p:cNvPr>
          <p:cNvSpPr>
            <a:spLocks noChangeArrowheads="1"/>
          </p:cNvSpPr>
          <p:nvPr/>
        </p:nvSpPr>
        <p:spPr bwMode="auto">
          <a:xfrm>
            <a:off x="187325" y="8064500"/>
            <a:ext cx="3698875" cy="2841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22529FF8-9A3F-D4B9-0191-1D6BC2B67749}"/>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1" name="正方形/長方形 10">
            <a:extLst>
              <a:ext uri="{FF2B5EF4-FFF2-40B4-BE49-F238E27FC236}">
                <a16:creationId xmlns:a16="http://schemas.microsoft.com/office/drawing/2014/main" id="{75E34F1F-3863-805C-20F1-444F8E71E833}"/>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05E14C0F-3495-F40E-46A7-A1F03FD453E9}"/>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0474C215-7C0B-6390-EF92-51A6B87B788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D770CA11-13CD-D42D-6AE6-5725DC6B7D9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F36623F2-AEA0-F70E-F69B-436F39F631F6}"/>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7CDD6BA2-C23A-7739-BBCD-3C1B7FAEE11A}"/>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A620E72D-A72F-7608-FC09-5DE4B5ABFAAE}"/>
              </a:ext>
            </a:extLst>
          </p:cNvPr>
          <p:cNvPicPr>
            <a:picLocks noChangeAspect="1"/>
          </p:cNvPicPr>
          <p:nvPr/>
        </p:nvPicPr>
        <p:blipFill>
          <a:blip r:embed="rId3"/>
          <a:stretch>
            <a:fillRect/>
          </a:stretch>
        </p:blipFill>
        <p:spPr>
          <a:xfrm>
            <a:off x="195263" y="698500"/>
            <a:ext cx="3963913" cy="2403475"/>
          </a:xfrm>
          <a:prstGeom prst="rect">
            <a:avLst/>
          </a:prstGeom>
          <a:ln>
            <a:solidFill>
              <a:schemeClr val="bg1">
                <a:lumMod val="50000"/>
              </a:schemeClr>
            </a:solidFill>
          </a:ln>
        </p:spPr>
      </p:pic>
      <p:sp>
        <p:nvSpPr>
          <p:cNvPr id="34818" name="スライド番号プレースホルダ 2">
            <a:extLst>
              <a:ext uri="{FF2B5EF4-FFF2-40B4-BE49-F238E27FC236}">
                <a16:creationId xmlns:a16="http://schemas.microsoft.com/office/drawing/2014/main" id="{D0EAB996-90CF-DE54-883B-2F5EF78BFAC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03CC536-72F7-494A-BE3C-DFF93CB0B69A}"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21" name="テキスト ボックス 56">
            <a:extLst>
              <a:ext uri="{FF2B5EF4-FFF2-40B4-BE49-F238E27FC236}">
                <a16:creationId xmlns:a16="http://schemas.microsoft.com/office/drawing/2014/main" id="{D4749A85-134C-DD5C-AA8E-2132C60035A9}"/>
              </a:ext>
            </a:extLst>
          </p:cNvPr>
          <p:cNvSpPr txBox="1">
            <a:spLocks noChangeArrowheads="1"/>
          </p:cNvSpPr>
          <p:nvPr/>
        </p:nvSpPr>
        <p:spPr bwMode="auto">
          <a:xfrm>
            <a:off x="4229100" y="771525"/>
            <a:ext cx="2589213"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③回答率の推移のグラフが表示されます。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発信状況の詳細を確認するには、「発着信ステータス詳細へ」をクリックしてください。</a:t>
            </a:r>
            <a:endParaRPr lang="en-US" altLang="ja-JP" sz="1400" dirty="0">
              <a:latin typeface="+mj-ea"/>
              <a:ea typeface="+mj-ea"/>
            </a:endParaRPr>
          </a:p>
        </p:txBody>
      </p:sp>
      <p:grpSp>
        <p:nvGrpSpPr>
          <p:cNvPr id="26" name="グループ化 1">
            <a:extLst>
              <a:ext uri="{FF2B5EF4-FFF2-40B4-BE49-F238E27FC236}">
                <a16:creationId xmlns:a16="http://schemas.microsoft.com/office/drawing/2014/main" id="{129D5DD7-F9D4-F6FC-008F-B3E30D34ECC1}"/>
              </a:ext>
            </a:extLst>
          </p:cNvPr>
          <p:cNvGrpSpPr>
            <a:grpSpLocks/>
          </p:cNvGrpSpPr>
          <p:nvPr/>
        </p:nvGrpSpPr>
        <p:grpSpPr bwMode="auto">
          <a:xfrm>
            <a:off x="4486275" y="5477154"/>
            <a:ext cx="2054225" cy="693211"/>
            <a:chOff x="1922222" y="2831036"/>
            <a:chExt cx="2927350" cy="982090"/>
          </a:xfrm>
          <a:solidFill>
            <a:srgbClr val="0070C0"/>
          </a:solidFill>
        </p:grpSpPr>
        <p:sp>
          <p:nvSpPr>
            <p:cNvPr id="28" name="角丸四角形 37">
              <a:extLst>
                <a:ext uri="{FF2B5EF4-FFF2-40B4-BE49-F238E27FC236}">
                  <a16:creationId xmlns:a16="http://schemas.microsoft.com/office/drawing/2014/main" id="{3FF27700-9167-E01C-E771-E4CDE25428E1}"/>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連絡状況の確認 完了</a:t>
              </a:r>
            </a:p>
          </p:txBody>
        </p:sp>
        <p:sp>
          <p:nvSpPr>
            <p:cNvPr id="30" name="下矢印 38">
              <a:extLst>
                <a:ext uri="{FF2B5EF4-FFF2-40B4-BE49-F238E27FC236}">
                  <a16:creationId xmlns:a16="http://schemas.microsoft.com/office/drawing/2014/main" id="{930779FB-1D7E-BD45-8E36-E869E5F77680}"/>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34822" name="AutoShape 177">
            <a:extLst>
              <a:ext uri="{FF2B5EF4-FFF2-40B4-BE49-F238E27FC236}">
                <a16:creationId xmlns:a16="http://schemas.microsoft.com/office/drawing/2014/main" id="{15A7C1E4-C644-EA13-2EF1-A8B3B380B960}"/>
              </a:ext>
            </a:extLst>
          </p:cNvPr>
          <p:cNvSpPr>
            <a:spLocks noChangeArrowheads="1"/>
          </p:cNvSpPr>
          <p:nvPr/>
        </p:nvSpPr>
        <p:spPr bwMode="auto">
          <a:xfrm>
            <a:off x="3411538" y="954088"/>
            <a:ext cx="771525" cy="271462"/>
          </a:xfrm>
          <a:prstGeom prst="roundRect">
            <a:avLst>
              <a:gd name="adj" fmla="val 4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6" name="図 5">
            <a:extLst>
              <a:ext uri="{FF2B5EF4-FFF2-40B4-BE49-F238E27FC236}">
                <a16:creationId xmlns:a16="http://schemas.microsoft.com/office/drawing/2014/main" id="{1E366B07-CD43-2D3D-BD71-5A5C00A5B4FE}"/>
              </a:ext>
            </a:extLst>
          </p:cNvPr>
          <p:cNvPicPr>
            <a:picLocks noChangeAspect="1"/>
          </p:cNvPicPr>
          <p:nvPr/>
        </p:nvPicPr>
        <p:blipFill>
          <a:blip r:embed="rId4"/>
          <a:stretch>
            <a:fillRect/>
          </a:stretch>
        </p:blipFill>
        <p:spPr>
          <a:xfrm>
            <a:off x="184150" y="3287713"/>
            <a:ext cx="4044950" cy="2882900"/>
          </a:xfrm>
          <a:prstGeom prst="rect">
            <a:avLst/>
          </a:prstGeom>
          <a:ln>
            <a:solidFill>
              <a:schemeClr val="tx1">
                <a:lumMod val="50000"/>
                <a:lumOff val="50000"/>
              </a:schemeClr>
            </a:solidFill>
          </a:ln>
        </p:spPr>
      </p:pic>
      <p:sp>
        <p:nvSpPr>
          <p:cNvPr id="24" name="テキスト ボックス 56">
            <a:extLst>
              <a:ext uri="{FF2B5EF4-FFF2-40B4-BE49-F238E27FC236}">
                <a16:creationId xmlns:a16="http://schemas.microsoft.com/office/drawing/2014/main" id="{5F18CD45-E295-E002-5AF5-0C7D9AD7DFE7}"/>
              </a:ext>
            </a:extLst>
          </p:cNvPr>
          <p:cNvSpPr txBox="1">
            <a:spLocks noChangeArrowheads="1"/>
          </p:cNvSpPr>
          <p:nvPr/>
        </p:nvSpPr>
        <p:spPr bwMode="auto">
          <a:xfrm>
            <a:off x="4298950" y="3252788"/>
            <a:ext cx="247015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④各連絡先への連絡日時やステータスの情報が表示されます。</a:t>
            </a:r>
            <a:endParaRPr lang="en-US" altLang="ja-JP" sz="1400" dirty="0">
              <a:latin typeface="+mj-ea"/>
              <a:ea typeface="+mj-ea"/>
            </a:endParaRPr>
          </a:p>
        </p:txBody>
      </p:sp>
      <p:sp>
        <p:nvSpPr>
          <p:cNvPr id="34" name="Text Box 59">
            <a:extLst>
              <a:ext uri="{FF2B5EF4-FFF2-40B4-BE49-F238E27FC236}">
                <a16:creationId xmlns:a16="http://schemas.microsoft.com/office/drawing/2014/main" id="{23AE7BE3-7A7E-0B59-A424-09823A225289}"/>
              </a:ext>
            </a:extLst>
          </p:cNvPr>
          <p:cNvSpPr txBox="1">
            <a:spLocks noChangeArrowheads="1"/>
          </p:cNvSpPr>
          <p:nvPr/>
        </p:nvSpPr>
        <p:spPr bwMode="auto">
          <a:xfrm>
            <a:off x="20638" y="6465888"/>
            <a:ext cx="6537325" cy="2263775"/>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＜ユーザ別のステータス＞</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9" name="図 8">
            <a:extLst>
              <a:ext uri="{FF2B5EF4-FFF2-40B4-BE49-F238E27FC236}">
                <a16:creationId xmlns:a16="http://schemas.microsoft.com/office/drawing/2014/main" id="{72B8A2C7-A8AF-AACE-5F88-A31A35C70A29}"/>
              </a:ext>
            </a:extLst>
          </p:cNvPr>
          <p:cNvPicPr>
            <a:picLocks noChangeAspect="1"/>
          </p:cNvPicPr>
          <p:nvPr/>
        </p:nvPicPr>
        <p:blipFill>
          <a:blip r:embed="rId5"/>
          <a:stretch>
            <a:fillRect/>
          </a:stretch>
        </p:blipFill>
        <p:spPr>
          <a:xfrm>
            <a:off x="195263" y="6905625"/>
            <a:ext cx="3216275" cy="1784350"/>
          </a:xfrm>
          <a:prstGeom prst="rect">
            <a:avLst/>
          </a:prstGeom>
          <a:ln>
            <a:solidFill>
              <a:schemeClr val="tx1">
                <a:lumMod val="50000"/>
                <a:lumOff val="50000"/>
              </a:schemeClr>
            </a:solidFill>
          </a:ln>
        </p:spPr>
      </p:pic>
      <p:sp>
        <p:nvSpPr>
          <p:cNvPr id="34827" name="AutoShape 177">
            <a:extLst>
              <a:ext uri="{FF2B5EF4-FFF2-40B4-BE49-F238E27FC236}">
                <a16:creationId xmlns:a16="http://schemas.microsoft.com/office/drawing/2014/main" id="{DBD9F44A-E155-AA13-A73E-5D8FAA9FA233}"/>
              </a:ext>
            </a:extLst>
          </p:cNvPr>
          <p:cNvSpPr>
            <a:spLocks noChangeArrowheads="1"/>
          </p:cNvSpPr>
          <p:nvPr/>
        </p:nvSpPr>
        <p:spPr bwMode="auto">
          <a:xfrm>
            <a:off x="608013" y="6905625"/>
            <a:ext cx="430212" cy="228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7" name="テキスト ボックス 56">
            <a:extLst>
              <a:ext uri="{FF2B5EF4-FFF2-40B4-BE49-F238E27FC236}">
                <a16:creationId xmlns:a16="http://schemas.microsoft.com/office/drawing/2014/main" id="{1274BEC4-6B3C-B218-1E77-F9027A2F6017}"/>
              </a:ext>
            </a:extLst>
          </p:cNvPr>
          <p:cNvSpPr txBox="1">
            <a:spLocks noChangeArrowheads="1"/>
          </p:cNvSpPr>
          <p:nvPr/>
        </p:nvSpPr>
        <p:spPr bwMode="auto">
          <a:xfrm>
            <a:off x="3706813" y="6775450"/>
            <a:ext cx="2589212"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「ユーザ別」のタブからは</a:t>
            </a:r>
            <a:endParaRPr lang="en-US" altLang="ja-JP" sz="1400" dirty="0">
              <a:latin typeface="+mj-ea"/>
              <a:ea typeface="+mj-ea"/>
            </a:endParaRPr>
          </a:p>
          <a:p>
            <a:pPr eaLnBrk="1" hangingPunct="1">
              <a:defRPr/>
            </a:pPr>
            <a:r>
              <a:rPr lang="ja-JP" altLang="en-US" sz="1400" dirty="0">
                <a:latin typeface="+mj-ea"/>
                <a:ea typeface="+mj-ea"/>
              </a:rPr>
              <a:t>ユーザごとのステータスを確認することができます。</a:t>
            </a:r>
            <a:endParaRPr lang="en-US" altLang="ja-JP" sz="1400" dirty="0">
              <a:latin typeface="+mj-ea"/>
              <a:ea typeface="+mj-ea"/>
            </a:endParaRPr>
          </a:p>
        </p:txBody>
      </p:sp>
      <p:sp>
        <p:nvSpPr>
          <p:cNvPr id="4" name="正方形/長方形 3">
            <a:extLst>
              <a:ext uri="{FF2B5EF4-FFF2-40B4-BE49-F238E27FC236}">
                <a16:creationId xmlns:a16="http://schemas.microsoft.com/office/drawing/2014/main" id="{121F7CF5-AF3D-A7C9-A7E8-6FB41EC6954E}"/>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1" name="正方形/長方形 10">
            <a:extLst>
              <a:ext uri="{FF2B5EF4-FFF2-40B4-BE49-F238E27FC236}">
                <a16:creationId xmlns:a16="http://schemas.microsoft.com/office/drawing/2014/main" id="{B132ABA6-9EE2-B7C8-862C-6483C0EEF2DE}"/>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D458EDCE-957C-04D7-519E-6A94AB28A0CA}"/>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4" name="正方形/長方形 13">
            <a:extLst>
              <a:ext uri="{FF2B5EF4-FFF2-40B4-BE49-F238E27FC236}">
                <a16:creationId xmlns:a16="http://schemas.microsoft.com/office/drawing/2014/main" id="{73638FAE-EA21-EC79-4E7B-6AC13F95787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3B6075DF-C490-D93F-A9E6-5C5B446C230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4626EAB6-F9E5-2735-4171-2DF73A6A69F0}"/>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B7F0DC77-E6E0-65A3-EC28-9DF994A6AE4F}"/>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5BE8905C-F3FC-391B-918B-B488BAC0C144}"/>
              </a:ext>
            </a:extLst>
          </p:cNvPr>
          <p:cNvPicPr>
            <a:picLocks noChangeAspect="1"/>
          </p:cNvPicPr>
          <p:nvPr/>
        </p:nvPicPr>
        <p:blipFill>
          <a:blip r:embed="rId3"/>
          <a:stretch>
            <a:fillRect/>
          </a:stretch>
        </p:blipFill>
        <p:spPr>
          <a:xfrm>
            <a:off x="180033" y="2156137"/>
            <a:ext cx="3815060" cy="2092994"/>
          </a:xfrm>
          <a:prstGeom prst="rect">
            <a:avLst/>
          </a:prstGeom>
          <a:ln>
            <a:solidFill>
              <a:schemeClr val="tx1">
                <a:lumMod val="50000"/>
                <a:lumOff val="50000"/>
              </a:schemeClr>
            </a:solidFill>
          </a:ln>
        </p:spPr>
      </p:pic>
      <p:grpSp>
        <p:nvGrpSpPr>
          <p:cNvPr id="36866" name="グループ化 11">
            <a:extLst>
              <a:ext uri="{FF2B5EF4-FFF2-40B4-BE49-F238E27FC236}">
                <a16:creationId xmlns:a16="http://schemas.microsoft.com/office/drawing/2014/main" id="{A674FDB4-2F80-AD49-7AFF-A0165DBFFDE9}"/>
              </a:ext>
            </a:extLst>
          </p:cNvPr>
          <p:cNvGrpSpPr>
            <a:grpSpLocks/>
          </p:cNvGrpSpPr>
          <p:nvPr/>
        </p:nvGrpSpPr>
        <p:grpSpPr bwMode="auto">
          <a:xfrm>
            <a:off x="134937" y="4764032"/>
            <a:ext cx="4029075" cy="2673350"/>
            <a:chOff x="159637" y="3717313"/>
            <a:chExt cx="6864083" cy="3727428"/>
          </a:xfrm>
        </p:grpSpPr>
        <p:pic>
          <p:nvPicPr>
            <p:cNvPr id="56340" name="図 10">
              <a:extLst>
                <a:ext uri="{FF2B5EF4-FFF2-40B4-BE49-F238E27FC236}">
                  <a16:creationId xmlns:a16="http://schemas.microsoft.com/office/drawing/2014/main" id="{670426AA-F312-BA4B-C127-76ACC680B98F}"/>
                </a:ext>
              </a:extLst>
            </p:cNvPr>
            <p:cNvPicPr>
              <a:picLocks noChangeAspect="1"/>
            </p:cNvPicPr>
            <p:nvPr/>
          </p:nvPicPr>
          <p:blipFill>
            <a:blip r:embed="rId4"/>
            <a:stretch>
              <a:fillRect/>
            </a:stretch>
          </p:blipFill>
          <p:spPr bwMode="auto">
            <a:xfrm>
              <a:off x="165046" y="3717313"/>
              <a:ext cx="6858674" cy="3727428"/>
            </a:xfrm>
            <a:prstGeom prst="rect">
              <a:avLst/>
            </a:prstGeom>
            <a:noFill/>
            <a:ln w="9525">
              <a:solidFill>
                <a:schemeClr val="bg1">
                  <a:lumMod val="50000"/>
                </a:schemeClr>
              </a:solidFill>
              <a:miter lim="800000"/>
              <a:headEnd/>
              <a:tailEnd/>
            </a:ln>
          </p:spPr>
        </p:pic>
        <p:pic>
          <p:nvPicPr>
            <p:cNvPr id="36891" name="図 25">
              <a:extLst>
                <a:ext uri="{FF2B5EF4-FFF2-40B4-BE49-F238E27FC236}">
                  <a16:creationId xmlns:a16="http://schemas.microsoft.com/office/drawing/2014/main" id="{28484A7D-FF59-2A02-4CB6-B4E7FF1A316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9637" y="5475889"/>
              <a:ext cx="932292" cy="1968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8" name="スライド番号プレースホルダ 2">
            <a:extLst>
              <a:ext uri="{FF2B5EF4-FFF2-40B4-BE49-F238E27FC236}">
                <a16:creationId xmlns:a16="http://schemas.microsoft.com/office/drawing/2014/main" id="{8D453387-0FA9-951D-976C-AEA6372C693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1F8FA45-6DFF-414C-B4CC-CCE2CC972D13}" type="slidenum">
              <a:rPr lang="ja-JP" altLang="en-US" sz="1800" smtClean="0">
                <a:solidFill>
                  <a:schemeClr val="bg1"/>
                </a:solidFill>
              </a:rPr>
              <a:pPr>
                <a:spcBef>
                  <a:spcPct val="0"/>
                </a:spcBef>
                <a:buFontTx/>
                <a:buNone/>
              </a:pPr>
              <a:t>17</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A2A59921-95E9-616D-9E80-C48F4B5E396A}"/>
              </a:ext>
            </a:extLst>
          </p:cNvPr>
          <p:cNvSpPr txBox="1">
            <a:spLocks noChangeArrowheads="1"/>
          </p:cNvSpPr>
          <p:nvPr/>
        </p:nvSpPr>
        <p:spPr bwMode="auto">
          <a:xfrm>
            <a:off x="4229100" y="1982788"/>
            <a:ext cx="258921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①ホーム画面の「まとめて集計」を選択します。</a:t>
            </a:r>
            <a:endParaRPr lang="en-US" altLang="ja-JP" sz="1400" dirty="0">
              <a:latin typeface="+mj-ea"/>
              <a:ea typeface="+mj-ea"/>
            </a:endParaRPr>
          </a:p>
        </p:txBody>
      </p:sp>
      <p:sp>
        <p:nvSpPr>
          <p:cNvPr id="36870" name="テキスト ボックス 23">
            <a:extLst>
              <a:ext uri="{FF2B5EF4-FFF2-40B4-BE49-F238E27FC236}">
                <a16:creationId xmlns:a16="http://schemas.microsoft.com/office/drawing/2014/main" id="{D6B202DB-8318-23C8-B34F-6296FB5CF516}"/>
              </a:ext>
            </a:extLst>
          </p:cNvPr>
          <p:cNvSpPr txBox="1">
            <a:spLocks noChangeArrowheads="1"/>
          </p:cNvSpPr>
          <p:nvPr/>
        </p:nvSpPr>
        <p:spPr bwMode="auto">
          <a:xfrm>
            <a:off x="77788" y="561975"/>
            <a:ext cx="58531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（３）安否回答状況をまとめて集計する</a:t>
            </a:r>
          </a:p>
        </p:txBody>
      </p:sp>
      <p:sp>
        <p:nvSpPr>
          <p:cNvPr id="36871" name="Rectangle 2">
            <a:extLst>
              <a:ext uri="{FF2B5EF4-FFF2-40B4-BE49-F238E27FC236}">
                <a16:creationId xmlns:a16="http://schemas.microsoft.com/office/drawing/2014/main" id="{26C9848E-7D24-47CD-23B7-012468B5E9ED}"/>
              </a:ext>
            </a:extLst>
          </p:cNvPr>
          <p:cNvSpPr>
            <a:spLocks noChangeArrowheads="1"/>
          </p:cNvSpPr>
          <p:nvPr/>
        </p:nvSpPr>
        <p:spPr bwMode="auto">
          <a:xfrm>
            <a:off x="465138" y="197167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872" name="AutoShape 177">
            <a:extLst>
              <a:ext uri="{FF2B5EF4-FFF2-40B4-BE49-F238E27FC236}">
                <a16:creationId xmlns:a16="http://schemas.microsoft.com/office/drawing/2014/main" id="{B30C0913-0012-7242-AB0D-C64B7B07CEA8}"/>
              </a:ext>
            </a:extLst>
          </p:cNvPr>
          <p:cNvSpPr>
            <a:spLocks noChangeArrowheads="1"/>
          </p:cNvSpPr>
          <p:nvPr/>
        </p:nvSpPr>
        <p:spPr bwMode="auto">
          <a:xfrm>
            <a:off x="2625724" y="3202634"/>
            <a:ext cx="1235075" cy="2428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6873" name="AutoShape 177">
            <a:extLst>
              <a:ext uri="{FF2B5EF4-FFF2-40B4-BE49-F238E27FC236}">
                <a16:creationId xmlns:a16="http://schemas.microsoft.com/office/drawing/2014/main" id="{7CC271E3-E6DC-F5B8-2132-8FD467BC96B8}"/>
              </a:ext>
            </a:extLst>
          </p:cNvPr>
          <p:cNvSpPr>
            <a:spLocks noChangeArrowheads="1"/>
          </p:cNvSpPr>
          <p:nvPr/>
        </p:nvSpPr>
        <p:spPr bwMode="auto">
          <a:xfrm>
            <a:off x="1395412" y="5568894"/>
            <a:ext cx="604837" cy="1714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0E66BCB6-EAA3-2516-06D7-1E849B1A2272}"/>
              </a:ext>
            </a:extLst>
          </p:cNvPr>
          <p:cNvSpPr txBox="1">
            <a:spLocks noChangeArrowheads="1"/>
          </p:cNvSpPr>
          <p:nvPr/>
        </p:nvSpPr>
        <p:spPr bwMode="auto">
          <a:xfrm>
            <a:off x="4210050" y="4646613"/>
            <a:ext cx="2757488"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②「権限範囲の全員を集計する」を選択します。</a:t>
            </a:r>
            <a:endParaRPr lang="en-US" altLang="ja-JP" sz="1400" dirty="0">
              <a:latin typeface="+mj-ea"/>
              <a:ea typeface="+mj-ea"/>
            </a:endParaRPr>
          </a:p>
        </p:txBody>
      </p:sp>
      <p:sp>
        <p:nvSpPr>
          <p:cNvPr id="36875" name="テキスト ボックス 23">
            <a:extLst>
              <a:ext uri="{FF2B5EF4-FFF2-40B4-BE49-F238E27FC236}">
                <a16:creationId xmlns:a16="http://schemas.microsoft.com/office/drawing/2014/main" id="{38447139-C902-F271-66AF-FC07B2B0C36E}"/>
              </a:ext>
            </a:extLst>
          </p:cNvPr>
          <p:cNvSpPr txBox="1">
            <a:spLocks noChangeArrowheads="1"/>
          </p:cNvSpPr>
          <p:nvPr/>
        </p:nvSpPr>
        <p:spPr bwMode="auto">
          <a:xfrm>
            <a:off x="77788" y="1501775"/>
            <a:ext cx="6494462" cy="357188"/>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（３）</a:t>
            </a:r>
            <a:r>
              <a:rPr lang="en-US" altLang="ja-JP" sz="1600">
                <a:solidFill>
                  <a:schemeClr val="bg1"/>
                </a:solidFill>
              </a:rPr>
              <a:t>-</a:t>
            </a:r>
            <a:r>
              <a:rPr lang="ja-JP" altLang="en-US" sz="1600">
                <a:solidFill>
                  <a:schemeClr val="bg1"/>
                </a:solidFill>
              </a:rPr>
              <a:t>１　権限範囲の全ユーザの安否回答状況を確認する場合</a:t>
            </a:r>
          </a:p>
        </p:txBody>
      </p:sp>
      <p:sp>
        <p:nvSpPr>
          <p:cNvPr id="22" name="テキスト ボックス 56">
            <a:extLst>
              <a:ext uri="{FF2B5EF4-FFF2-40B4-BE49-F238E27FC236}">
                <a16:creationId xmlns:a16="http://schemas.microsoft.com/office/drawing/2014/main" id="{10D27BAB-A493-D412-B3B1-B47A904E0D74}"/>
              </a:ext>
            </a:extLst>
          </p:cNvPr>
          <p:cNvSpPr txBox="1">
            <a:spLocks noChangeArrowheads="1"/>
          </p:cNvSpPr>
          <p:nvPr/>
        </p:nvSpPr>
        <p:spPr bwMode="auto">
          <a:xfrm>
            <a:off x="4210050" y="5670550"/>
            <a:ext cx="2757488"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③「集計する」を選択します。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6877" name="AutoShape 177">
            <a:extLst>
              <a:ext uri="{FF2B5EF4-FFF2-40B4-BE49-F238E27FC236}">
                <a16:creationId xmlns:a16="http://schemas.microsoft.com/office/drawing/2014/main" id="{F2E23CC3-C804-D586-AC6A-1807F3CCCF0D}"/>
              </a:ext>
            </a:extLst>
          </p:cNvPr>
          <p:cNvSpPr>
            <a:spLocks noChangeArrowheads="1"/>
          </p:cNvSpPr>
          <p:nvPr/>
        </p:nvSpPr>
        <p:spPr bwMode="auto">
          <a:xfrm>
            <a:off x="1946274" y="5918144"/>
            <a:ext cx="546100" cy="2159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844D0C69-B50E-EC2D-E794-7CA60ABA2F71}"/>
              </a:ext>
            </a:extLst>
          </p:cNvPr>
          <p:cNvSpPr txBox="1">
            <a:spLocks noChangeArrowheads="1"/>
          </p:cNvSpPr>
          <p:nvPr/>
        </p:nvSpPr>
        <p:spPr bwMode="auto">
          <a:xfrm>
            <a:off x="4197350" y="6348413"/>
            <a:ext cx="2584450"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28" name="グループ化 1">
            <a:extLst>
              <a:ext uri="{FF2B5EF4-FFF2-40B4-BE49-F238E27FC236}">
                <a16:creationId xmlns:a16="http://schemas.microsoft.com/office/drawing/2014/main" id="{54F257F1-988F-2486-029E-C39C688984FB}"/>
              </a:ext>
            </a:extLst>
          </p:cNvPr>
          <p:cNvGrpSpPr>
            <a:grpSpLocks/>
          </p:cNvGrpSpPr>
          <p:nvPr/>
        </p:nvGrpSpPr>
        <p:grpSpPr bwMode="auto">
          <a:xfrm>
            <a:off x="4218142" y="7678460"/>
            <a:ext cx="2054225" cy="693211"/>
            <a:chOff x="1922222" y="2831036"/>
            <a:chExt cx="2927350" cy="982090"/>
          </a:xfrm>
          <a:solidFill>
            <a:srgbClr val="0070C0"/>
          </a:solidFill>
        </p:grpSpPr>
        <p:sp>
          <p:nvSpPr>
            <p:cNvPr id="30" name="角丸四角形 37">
              <a:extLst>
                <a:ext uri="{FF2B5EF4-FFF2-40B4-BE49-F238E27FC236}">
                  <a16:creationId xmlns:a16="http://schemas.microsoft.com/office/drawing/2014/main" id="{D7880516-5ABE-37ED-10D5-3BC7B8E336E6}"/>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31" name="下矢印 38">
              <a:extLst>
                <a:ext uri="{FF2B5EF4-FFF2-40B4-BE49-F238E27FC236}">
                  <a16:creationId xmlns:a16="http://schemas.microsoft.com/office/drawing/2014/main" id="{788EC2CE-AD6A-1863-4E4A-A5FD7E3B0806}"/>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36880" name="AutoShape 177">
            <a:extLst>
              <a:ext uri="{FF2B5EF4-FFF2-40B4-BE49-F238E27FC236}">
                <a16:creationId xmlns:a16="http://schemas.microsoft.com/office/drawing/2014/main" id="{6AA99FA3-7474-47A2-9D8A-7AFB2B03EBCC}"/>
              </a:ext>
            </a:extLst>
          </p:cNvPr>
          <p:cNvSpPr>
            <a:spLocks noChangeArrowheads="1"/>
          </p:cNvSpPr>
          <p:nvPr/>
        </p:nvSpPr>
        <p:spPr bwMode="auto">
          <a:xfrm>
            <a:off x="1336674" y="6345182"/>
            <a:ext cx="2146300" cy="10858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 name="テキスト ボックス 56">
            <a:extLst>
              <a:ext uri="{FF2B5EF4-FFF2-40B4-BE49-F238E27FC236}">
                <a16:creationId xmlns:a16="http://schemas.microsoft.com/office/drawing/2014/main" id="{729A3203-73C3-DAF9-4E89-3596E2DDE4A8}"/>
              </a:ext>
            </a:extLst>
          </p:cNvPr>
          <p:cNvSpPr txBox="1">
            <a:spLocks noChangeArrowheads="1"/>
          </p:cNvSpPr>
          <p:nvPr/>
        </p:nvSpPr>
        <p:spPr bwMode="auto">
          <a:xfrm>
            <a:off x="82550" y="998538"/>
            <a:ext cx="632142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種別が「安否」の連絡の場合に、複数の連絡をまとめて集計することができます。</a:t>
            </a:r>
            <a:endParaRPr lang="en-US" altLang="ja-JP" sz="1400" dirty="0">
              <a:latin typeface="+mj-ea"/>
              <a:ea typeface="+mj-ea"/>
            </a:endParaRPr>
          </a:p>
        </p:txBody>
      </p:sp>
      <p:sp>
        <p:nvSpPr>
          <p:cNvPr id="11" name="AutoShape 177">
            <a:extLst>
              <a:ext uri="{FF2B5EF4-FFF2-40B4-BE49-F238E27FC236}">
                <a16:creationId xmlns:a16="http://schemas.microsoft.com/office/drawing/2014/main" id="{3655D715-229E-2071-5E6E-3912775FB23A}"/>
              </a:ext>
            </a:extLst>
          </p:cNvPr>
          <p:cNvSpPr>
            <a:spLocks noChangeArrowheads="1"/>
          </p:cNvSpPr>
          <p:nvPr/>
        </p:nvSpPr>
        <p:spPr bwMode="auto">
          <a:xfrm>
            <a:off x="254381" y="2971603"/>
            <a:ext cx="623444" cy="14862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1A15F68F-DB1D-89FA-7FBC-0124D6843046}"/>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9" name="正方形/長方形 8">
            <a:extLst>
              <a:ext uri="{FF2B5EF4-FFF2-40B4-BE49-F238E27FC236}">
                <a16:creationId xmlns:a16="http://schemas.microsoft.com/office/drawing/2014/main" id="{90842A47-BAFE-3B50-4FE6-7ABCC1566B1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0198187A-5F9F-6095-4828-75C6FA6D6879}"/>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0B6EE0A8-0A99-9287-8E8F-8B12A87B6D45}"/>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F6D595A9-CBA8-453D-718A-6DEEDE165A3E}"/>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74D4D5B1-0FBD-B35F-1428-E99941EBAA30}"/>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E6043928-2474-70EE-EB46-C7EB7C6FAA38}"/>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CA48D78E-16BC-5035-F68E-41F0F2494A92}"/>
              </a:ext>
            </a:extLst>
          </p:cNvPr>
          <p:cNvPicPr>
            <a:picLocks noChangeAspect="1"/>
          </p:cNvPicPr>
          <p:nvPr/>
        </p:nvPicPr>
        <p:blipFill>
          <a:blip r:embed="rId3"/>
          <a:stretch>
            <a:fillRect/>
          </a:stretch>
        </p:blipFill>
        <p:spPr>
          <a:xfrm>
            <a:off x="188913" y="1120776"/>
            <a:ext cx="3815060" cy="2092994"/>
          </a:xfrm>
          <a:prstGeom prst="rect">
            <a:avLst/>
          </a:prstGeom>
          <a:ln>
            <a:solidFill>
              <a:schemeClr val="tx1">
                <a:lumMod val="50000"/>
                <a:lumOff val="50000"/>
              </a:schemeClr>
            </a:solidFill>
          </a:ln>
        </p:spPr>
      </p:pic>
      <p:pic>
        <p:nvPicPr>
          <p:cNvPr id="38914" name="図 2">
            <a:extLst>
              <a:ext uri="{FF2B5EF4-FFF2-40B4-BE49-F238E27FC236}">
                <a16:creationId xmlns:a16="http://schemas.microsoft.com/office/drawing/2014/main" id="{BAC4B91F-6848-93AD-C871-F3F99E5767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 y="5792788"/>
            <a:ext cx="418465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スライド番号プレースホルダ 2">
            <a:extLst>
              <a:ext uri="{FF2B5EF4-FFF2-40B4-BE49-F238E27FC236}">
                <a16:creationId xmlns:a16="http://schemas.microsoft.com/office/drawing/2014/main" id="{5FDA5B85-D71A-0799-855A-81E9C3DC483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F2E63AD-0485-4A2E-94CD-74F57A4EB251}" type="slidenum">
              <a:rPr lang="ja-JP" altLang="en-US" sz="1800" smtClean="0">
                <a:solidFill>
                  <a:schemeClr val="bg1"/>
                </a:solidFill>
              </a:rPr>
              <a:pPr>
                <a:spcBef>
                  <a:spcPct val="0"/>
                </a:spcBef>
                <a:buFontTx/>
                <a:buNone/>
              </a:pPr>
              <a:t>18</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69AAF78A-4381-2F35-3009-E5D12E65CD92}"/>
              </a:ext>
            </a:extLst>
          </p:cNvPr>
          <p:cNvSpPr txBox="1">
            <a:spLocks noChangeArrowheads="1"/>
          </p:cNvSpPr>
          <p:nvPr/>
        </p:nvSpPr>
        <p:spPr bwMode="auto">
          <a:xfrm>
            <a:off x="4203700" y="3467100"/>
            <a:ext cx="2589213"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②「選択した連絡の対象者を集計する」を選択します。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③「▶連絡を選択する」をクリックし、対象とする連絡を選択する</a:t>
            </a:r>
            <a:endParaRPr lang="en-US" altLang="ja-JP" sz="1400" dirty="0">
              <a:latin typeface="+mj-ea"/>
              <a:ea typeface="+mj-ea"/>
            </a:endParaRPr>
          </a:p>
          <a:p>
            <a:pPr eaLnBrk="1" hangingPunct="1">
              <a:defRPr/>
            </a:pPr>
            <a:r>
              <a:rPr lang="ja-JP" altLang="en-US" sz="1400" dirty="0">
                <a:latin typeface="+mj-ea"/>
                <a:ea typeface="+mj-ea"/>
              </a:rPr>
              <a:t>画面に遷移します。</a:t>
            </a:r>
            <a:endParaRPr lang="en-US" altLang="ja-JP" sz="1400" dirty="0">
              <a:latin typeface="+mj-ea"/>
              <a:ea typeface="+mj-ea"/>
            </a:endParaRPr>
          </a:p>
        </p:txBody>
      </p:sp>
      <p:sp>
        <p:nvSpPr>
          <p:cNvPr id="38917" name="テキスト ボックス 23">
            <a:extLst>
              <a:ext uri="{FF2B5EF4-FFF2-40B4-BE49-F238E27FC236}">
                <a16:creationId xmlns:a16="http://schemas.microsoft.com/office/drawing/2014/main" id="{0793F9E7-400C-979D-1B04-2AE5B85FEE0B}"/>
              </a:ext>
            </a:extLst>
          </p:cNvPr>
          <p:cNvSpPr txBox="1">
            <a:spLocks noChangeArrowheads="1"/>
          </p:cNvSpPr>
          <p:nvPr/>
        </p:nvSpPr>
        <p:spPr bwMode="auto">
          <a:xfrm>
            <a:off x="109538" y="554038"/>
            <a:ext cx="6575425" cy="357187"/>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（３）</a:t>
            </a:r>
            <a:r>
              <a:rPr lang="en-US" altLang="ja-JP" sz="1600">
                <a:solidFill>
                  <a:schemeClr val="bg1"/>
                </a:solidFill>
              </a:rPr>
              <a:t>-</a:t>
            </a:r>
            <a:r>
              <a:rPr lang="ja-JP" altLang="en-US" sz="1600">
                <a:solidFill>
                  <a:schemeClr val="bg1"/>
                </a:solidFill>
              </a:rPr>
              <a:t>２　連絡の対象ユーザの安否回答状況を確認する場合</a:t>
            </a:r>
          </a:p>
        </p:txBody>
      </p:sp>
      <p:pic>
        <p:nvPicPr>
          <p:cNvPr id="7" name="図 6">
            <a:extLst>
              <a:ext uri="{FF2B5EF4-FFF2-40B4-BE49-F238E27FC236}">
                <a16:creationId xmlns:a16="http://schemas.microsoft.com/office/drawing/2014/main" id="{91B6AB89-1222-41C6-0F87-0D0DDF174030}"/>
              </a:ext>
            </a:extLst>
          </p:cNvPr>
          <p:cNvPicPr>
            <a:picLocks noChangeAspect="1"/>
          </p:cNvPicPr>
          <p:nvPr/>
        </p:nvPicPr>
        <p:blipFill rotWithShape="1">
          <a:blip r:embed="rId5"/>
          <a:srcRect/>
          <a:stretch/>
        </p:blipFill>
        <p:spPr>
          <a:xfrm>
            <a:off x="188913" y="3449638"/>
            <a:ext cx="3986212" cy="2139950"/>
          </a:xfrm>
          <a:prstGeom prst="rect">
            <a:avLst/>
          </a:prstGeom>
          <a:ln>
            <a:solidFill>
              <a:schemeClr val="bg1">
                <a:lumMod val="85000"/>
              </a:schemeClr>
            </a:solidFill>
          </a:ln>
        </p:spPr>
      </p:pic>
      <p:sp>
        <p:nvSpPr>
          <p:cNvPr id="38919" name="AutoShape 177">
            <a:extLst>
              <a:ext uri="{FF2B5EF4-FFF2-40B4-BE49-F238E27FC236}">
                <a16:creationId xmlns:a16="http://schemas.microsoft.com/office/drawing/2014/main" id="{ACFA194B-3946-68FF-F3A7-E559A2117212}"/>
              </a:ext>
            </a:extLst>
          </p:cNvPr>
          <p:cNvSpPr>
            <a:spLocks noChangeArrowheads="1"/>
          </p:cNvSpPr>
          <p:nvPr/>
        </p:nvSpPr>
        <p:spPr bwMode="auto">
          <a:xfrm>
            <a:off x="1931988" y="4364038"/>
            <a:ext cx="815975" cy="1476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0" name="AutoShape 177">
            <a:extLst>
              <a:ext uri="{FF2B5EF4-FFF2-40B4-BE49-F238E27FC236}">
                <a16:creationId xmlns:a16="http://schemas.microsoft.com/office/drawing/2014/main" id="{287D7973-77CC-6DC3-7A3F-6B31BF6E8B6B}"/>
              </a:ext>
            </a:extLst>
          </p:cNvPr>
          <p:cNvSpPr>
            <a:spLocks noChangeArrowheads="1"/>
          </p:cNvSpPr>
          <p:nvPr/>
        </p:nvSpPr>
        <p:spPr bwMode="auto">
          <a:xfrm>
            <a:off x="1304925" y="4459288"/>
            <a:ext cx="569913" cy="1476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 name="テキスト ボックス 56">
            <a:extLst>
              <a:ext uri="{FF2B5EF4-FFF2-40B4-BE49-F238E27FC236}">
                <a16:creationId xmlns:a16="http://schemas.microsoft.com/office/drawing/2014/main" id="{419E3770-929B-A6FB-185B-CC2262F4E909}"/>
              </a:ext>
            </a:extLst>
          </p:cNvPr>
          <p:cNvSpPr txBox="1">
            <a:spLocks noChangeArrowheads="1"/>
          </p:cNvSpPr>
          <p:nvPr/>
        </p:nvSpPr>
        <p:spPr bwMode="auto">
          <a:xfrm>
            <a:off x="4284663" y="5821363"/>
            <a:ext cx="259080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④連絡から対象とする安否連絡にチェックを入れ、「選択」をクリックします。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ED264112-2867-F558-9C43-3C6C59505F1A}"/>
              </a:ext>
            </a:extLst>
          </p:cNvPr>
          <p:cNvSpPr txBox="1">
            <a:spLocks noChangeArrowheads="1"/>
          </p:cNvSpPr>
          <p:nvPr/>
        </p:nvSpPr>
        <p:spPr bwMode="auto">
          <a:xfrm>
            <a:off x="4160838" y="109220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①ホーム画面の「まとめて集計」を選択します。</a:t>
            </a:r>
            <a:endParaRPr lang="en-US" altLang="ja-JP" sz="1400" dirty="0">
              <a:latin typeface="+mj-ea"/>
              <a:ea typeface="+mj-ea"/>
            </a:endParaRPr>
          </a:p>
        </p:txBody>
      </p:sp>
      <p:sp>
        <p:nvSpPr>
          <p:cNvPr id="38924" name="Rectangle 2">
            <a:extLst>
              <a:ext uri="{FF2B5EF4-FFF2-40B4-BE49-F238E27FC236}">
                <a16:creationId xmlns:a16="http://schemas.microsoft.com/office/drawing/2014/main" id="{FA3724EF-0278-FF7A-0613-4B84D68575A9}"/>
              </a:ext>
            </a:extLst>
          </p:cNvPr>
          <p:cNvSpPr>
            <a:spLocks noChangeArrowheads="1"/>
          </p:cNvSpPr>
          <p:nvPr/>
        </p:nvSpPr>
        <p:spPr bwMode="auto">
          <a:xfrm>
            <a:off x="465138" y="10001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8925" name="AutoShape 177">
            <a:extLst>
              <a:ext uri="{FF2B5EF4-FFF2-40B4-BE49-F238E27FC236}">
                <a16:creationId xmlns:a16="http://schemas.microsoft.com/office/drawing/2014/main" id="{F4CB15AC-01CA-A7A7-8C6D-07E4A75A483A}"/>
              </a:ext>
            </a:extLst>
          </p:cNvPr>
          <p:cNvSpPr>
            <a:spLocks noChangeArrowheads="1"/>
          </p:cNvSpPr>
          <p:nvPr/>
        </p:nvSpPr>
        <p:spPr bwMode="auto">
          <a:xfrm>
            <a:off x="2563813" y="2135220"/>
            <a:ext cx="1440160" cy="31537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6" name="AutoShape 177">
            <a:extLst>
              <a:ext uri="{FF2B5EF4-FFF2-40B4-BE49-F238E27FC236}">
                <a16:creationId xmlns:a16="http://schemas.microsoft.com/office/drawing/2014/main" id="{DC7F67F4-EB8E-0070-CF87-2B579170B66E}"/>
              </a:ext>
            </a:extLst>
          </p:cNvPr>
          <p:cNvSpPr>
            <a:spLocks noChangeArrowheads="1"/>
          </p:cNvSpPr>
          <p:nvPr/>
        </p:nvSpPr>
        <p:spPr bwMode="auto">
          <a:xfrm>
            <a:off x="1501775" y="6834188"/>
            <a:ext cx="166688" cy="9588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7" name="AutoShape 177">
            <a:extLst>
              <a:ext uri="{FF2B5EF4-FFF2-40B4-BE49-F238E27FC236}">
                <a16:creationId xmlns:a16="http://schemas.microsoft.com/office/drawing/2014/main" id="{5F34E306-5C5F-BF28-B976-8933930DBCCC}"/>
              </a:ext>
            </a:extLst>
          </p:cNvPr>
          <p:cNvSpPr>
            <a:spLocks noChangeArrowheads="1"/>
          </p:cNvSpPr>
          <p:nvPr/>
        </p:nvSpPr>
        <p:spPr bwMode="auto">
          <a:xfrm>
            <a:off x="2260600" y="8143875"/>
            <a:ext cx="576263" cy="2714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AutoShape 177">
            <a:extLst>
              <a:ext uri="{FF2B5EF4-FFF2-40B4-BE49-F238E27FC236}">
                <a16:creationId xmlns:a16="http://schemas.microsoft.com/office/drawing/2014/main" id="{A02E9E14-5E02-9484-A1CF-BB656277E71F}"/>
              </a:ext>
            </a:extLst>
          </p:cNvPr>
          <p:cNvSpPr>
            <a:spLocks noChangeArrowheads="1"/>
          </p:cNvSpPr>
          <p:nvPr/>
        </p:nvSpPr>
        <p:spPr bwMode="auto">
          <a:xfrm>
            <a:off x="311795" y="1897811"/>
            <a:ext cx="584317" cy="23740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5CCD2DF7-F633-3D76-5638-86C615EEDB97}"/>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2" name="正方形/長方形 11">
            <a:extLst>
              <a:ext uri="{FF2B5EF4-FFF2-40B4-BE49-F238E27FC236}">
                <a16:creationId xmlns:a16="http://schemas.microsoft.com/office/drawing/2014/main" id="{B26DE51A-B46C-2207-E01B-A0B1BEDF9232}"/>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EC4F0EAF-97B0-C95B-29EB-4134CB0CB041}"/>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4" name="正方形/長方形 13">
            <a:extLst>
              <a:ext uri="{FF2B5EF4-FFF2-40B4-BE49-F238E27FC236}">
                <a16:creationId xmlns:a16="http://schemas.microsoft.com/office/drawing/2014/main" id="{795AF503-1E6C-D684-4F80-0601BB0CFFA8}"/>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ECDC0332-8826-A71F-E850-E2630C8B1CA5}"/>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ACB0FFCD-A2D6-2DE7-535C-2F4BEFC67999}"/>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3FCAAAC0-F9AC-C882-1F56-856EB2811458}"/>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番号プレースホルダ 2">
            <a:extLst>
              <a:ext uri="{FF2B5EF4-FFF2-40B4-BE49-F238E27FC236}">
                <a16:creationId xmlns:a16="http://schemas.microsoft.com/office/drawing/2014/main" id="{457000EC-774E-EB2C-630A-5E92066E22A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A6625DC-412F-493A-A047-B1BD9B2DA339}" type="slidenum">
              <a:rPr lang="ja-JP" altLang="en-US" sz="1800" smtClean="0">
                <a:solidFill>
                  <a:schemeClr val="bg1"/>
                </a:solidFill>
              </a:rPr>
              <a:pPr>
                <a:spcBef>
                  <a:spcPct val="0"/>
                </a:spcBef>
                <a:buFontTx/>
                <a:buNone/>
              </a:pPr>
              <a:t>19</a:t>
            </a:fld>
            <a:endParaRPr lang="ja-JP" altLang="en-US" sz="1800">
              <a:solidFill>
                <a:schemeClr val="bg1"/>
              </a:solidFill>
            </a:endParaRPr>
          </a:p>
        </p:txBody>
      </p:sp>
      <p:grpSp>
        <p:nvGrpSpPr>
          <p:cNvPr id="40963" name="グループ化 14">
            <a:extLst>
              <a:ext uri="{FF2B5EF4-FFF2-40B4-BE49-F238E27FC236}">
                <a16:creationId xmlns:a16="http://schemas.microsoft.com/office/drawing/2014/main" id="{498DB672-8B38-1CFC-DB46-E837F7F8F7CD}"/>
              </a:ext>
            </a:extLst>
          </p:cNvPr>
          <p:cNvGrpSpPr>
            <a:grpSpLocks/>
          </p:cNvGrpSpPr>
          <p:nvPr/>
        </p:nvGrpSpPr>
        <p:grpSpPr bwMode="auto">
          <a:xfrm>
            <a:off x="142875" y="3114675"/>
            <a:ext cx="3998913" cy="1725613"/>
            <a:chOff x="-259604" y="2943225"/>
            <a:chExt cx="6858708" cy="2988083"/>
          </a:xfrm>
        </p:grpSpPr>
        <p:pic>
          <p:nvPicPr>
            <p:cNvPr id="14" name="図 13">
              <a:extLst>
                <a:ext uri="{FF2B5EF4-FFF2-40B4-BE49-F238E27FC236}">
                  <a16:creationId xmlns:a16="http://schemas.microsoft.com/office/drawing/2014/main" id="{D16DD4E1-003B-16EA-92BA-98809E76191F}"/>
                </a:ext>
              </a:extLst>
            </p:cNvPr>
            <p:cNvPicPr>
              <a:picLocks noChangeAspect="1"/>
            </p:cNvPicPr>
            <p:nvPr/>
          </p:nvPicPr>
          <p:blipFill rotWithShape="1">
            <a:blip r:embed="rId3"/>
            <a:srcRect r="-10"/>
            <a:stretch/>
          </p:blipFill>
          <p:spPr>
            <a:xfrm>
              <a:off x="-259604" y="2943225"/>
              <a:ext cx="6858708" cy="2960594"/>
            </a:xfrm>
            <a:prstGeom prst="rect">
              <a:avLst/>
            </a:prstGeom>
            <a:ln>
              <a:solidFill>
                <a:schemeClr val="bg1">
                  <a:lumMod val="65000"/>
                </a:schemeClr>
              </a:solidFill>
            </a:ln>
          </p:spPr>
        </p:pic>
        <p:pic>
          <p:nvPicPr>
            <p:cNvPr id="34" name="図 33">
              <a:extLst>
                <a:ext uri="{FF2B5EF4-FFF2-40B4-BE49-F238E27FC236}">
                  <a16:creationId xmlns:a16="http://schemas.microsoft.com/office/drawing/2014/main" id="{29548ACF-76F9-7227-6D55-EF70E58EE7E8}"/>
                </a:ext>
              </a:extLst>
            </p:cNvPr>
            <p:cNvPicPr>
              <a:picLocks noChangeAspect="1"/>
            </p:cNvPicPr>
            <p:nvPr/>
          </p:nvPicPr>
          <p:blipFill rotWithShape="1">
            <a:blip r:embed="rId4"/>
            <a:srcRect/>
            <a:stretch/>
          </p:blipFill>
          <p:spPr>
            <a:xfrm>
              <a:off x="-259604" y="4881218"/>
              <a:ext cx="1053720" cy="1050090"/>
            </a:xfrm>
            <a:prstGeom prst="rect">
              <a:avLst/>
            </a:prstGeom>
            <a:ln>
              <a:solidFill>
                <a:schemeClr val="bg1">
                  <a:lumMod val="85000"/>
                </a:schemeClr>
              </a:solidFill>
            </a:ln>
          </p:spPr>
        </p:pic>
      </p:grpSp>
      <p:sp>
        <p:nvSpPr>
          <p:cNvPr id="40964" name="AutoShape 177">
            <a:extLst>
              <a:ext uri="{FF2B5EF4-FFF2-40B4-BE49-F238E27FC236}">
                <a16:creationId xmlns:a16="http://schemas.microsoft.com/office/drawing/2014/main" id="{88E48D92-607D-4F49-8BF8-53A23B27D021}"/>
              </a:ext>
            </a:extLst>
          </p:cNvPr>
          <p:cNvSpPr>
            <a:spLocks noChangeArrowheads="1"/>
          </p:cNvSpPr>
          <p:nvPr/>
        </p:nvSpPr>
        <p:spPr bwMode="auto">
          <a:xfrm>
            <a:off x="2501900" y="4572000"/>
            <a:ext cx="769938" cy="2524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テキスト ボックス 56">
            <a:extLst>
              <a:ext uri="{FF2B5EF4-FFF2-40B4-BE49-F238E27FC236}">
                <a16:creationId xmlns:a16="http://schemas.microsoft.com/office/drawing/2014/main" id="{FF5175E5-DDA8-0080-D56D-BA82D5F2AFF8}"/>
              </a:ext>
            </a:extLst>
          </p:cNvPr>
          <p:cNvSpPr txBox="1">
            <a:spLocks noChangeArrowheads="1"/>
          </p:cNvSpPr>
          <p:nvPr/>
        </p:nvSpPr>
        <p:spPr bwMode="auto">
          <a:xfrm>
            <a:off x="4229100" y="3076575"/>
            <a:ext cx="2557463"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⑤「集計する」を選択します。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必要に応じて、回答済みと扱う回答期間を設定してください。</a:t>
            </a:r>
            <a:endParaRPr lang="en-US" altLang="ja-JP" sz="1400" dirty="0">
              <a:latin typeface="+mj-ea"/>
              <a:ea typeface="+mj-ea"/>
            </a:endParaRPr>
          </a:p>
          <a:p>
            <a:pPr eaLnBrk="1" hangingPunct="1">
              <a:defRPr/>
            </a:pPr>
            <a:r>
              <a:rPr lang="ja-JP" altLang="en-US" sz="1400" dirty="0">
                <a:latin typeface="+mj-ea"/>
                <a:ea typeface="+mj-ea"/>
              </a:rPr>
              <a:t>期間の初期値は、選択した安否連絡の連絡開始日時が設定されます。</a:t>
            </a:r>
            <a:endParaRPr lang="en-US" altLang="ja-JP" sz="1400" dirty="0">
              <a:latin typeface="+mj-ea"/>
              <a:ea typeface="+mj-ea"/>
            </a:endParaRPr>
          </a:p>
        </p:txBody>
      </p:sp>
      <p:grpSp>
        <p:nvGrpSpPr>
          <p:cNvPr id="40966" name="グループ化 2">
            <a:extLst>
              <a:ext uri="{FF2B5EF4-FFF2-40B4-BE49-F238E27FC236}">
                <a16:creationId xmlns:a16="http://schemas.microsoft.com/office/drawing/2014/main" id="{C75FC2B5-1E01-2A52-E175-3A1310885F27}"/>
              </a:ext>
            </a:extLst>
          </p:cNvPr>
          <p:cNvGrpSpPr>
            <a:grpSpLocks/>
          </p:cNvGrpSpPr>
          <p:nvPr/>
        </p:nvGrpSpPr>
        <p:grpSpPr bwMode="auto">
          <a:xfrm>
            <a:off x="149225" y="5378450"/>
            <a:ext cx="4010025" cy="2616200"/>
            <a:chOff x="268349" y="3969068"/>
            <a:chExt cx="4010078" cy="2703011"/>
          </a:xfrm>
        </p:grpSpPr>
        <p:pic>
          <p:nvPicPr>
            <p:cNvPr id="60433" name="図 1">
              <a:extLst>
                <a:ext uri="{FF2B5EF4-FFF2-40B4-BE49-F238E27FC236}">
                  <a16:creationId xmlns:a16="http://schemas.microsoft.com/office/drawing/2014/main" id="{7B7AABAD-945B-9CE8-568C-FB5EB29DC210}"/>
                </a:ext>
              </a:extLst>
            </p:cNvPr>
            <p:cNvPicPr>
              <a:picLocks noChangeAspect="1"/>
            </p:cNvPicPr>
            <p:nvPr/>
          </p:nvPicPr>
          <p:blipFill rotWithShape="1">
            <a:blip r:embed="rId5"/>
            <a:srcRect/>
            <a:stretch/>
          </p:blipFill>
          <p:spPr bwMode="auto">
            <a:xfrm>
              <a:off x="279462" y="3969068"/>
              <a:ext cx="3998965" cy="2703011"/>
            </a:xfrm>
            <a:prstGeom prst="rect">
              <a:avLst/>
            </a:prstGeom>
            <a:noFill/>
            <a:ln w="9525">
              <a:solidFill>
                <a:schemeClr val="bg1">
                  <a:lumMod val="50000"/>
                </a:schemeClr>
              </a:solidFill>
              <a:miter lim="800000"/>
              <a:headEnd/>
              <a:tailEnd/>
            </a:ln>
          </p:spPr>
        </p:pic>
        <p:pic>
          <p:nvPicPr>
            <p:cNvPr id="40982" name="図 22">
              <a:extLst>
                <a:ext uri="{FF2B5EF4-FFF2-40B4-BE49-F238E27FC236}">
                  <a16:creationId xmlns:a16="http://schemas.microsoft.com/office/drawing/2014/main" id="{18D475E0-C709-55E8-59C0-A138DBF6228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8349" y="5143434"/>
              <a:ext cx="555614" cy="152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テキスト ボックス 56">
            <a:extLst>
              <a:ext uri="{FF2B5EF4-FFF2-40B4-BE49-F238E27FC236}">
                <a16:creationId xmlns:a16="http://schemas.microsoft.com/office/drawing/2014/main" id="{6FB50575-7F3A-7CE0-E60F-4A1CCB1BBA57}"/>
              </a:ext>
            </a:extLst>
          </p:cNvPr>
          <p:cNvSpPr txBox="1">
            <a:spLocks noChangeArrowheads="1"/>
          </p:cNvSpPr>
          <p:nvPr/>
        </p:nvSpPr>
        <p:spPr bwMode="auto">
          <a:xfrm>
            <a:off x="4229100" y="5313363"/>
            <a:ext cx="2557463" cy="13858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⑥集計結果が表示されます。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40968" name="AutoShape 177">
            <a:extLst>
              <a:ext uri="{FF2B5EF4-FFF2-40B4-BE49-F238E27FC236}">
                <a16:creationId xmlns:a16="http://schemas.microsoft.com/office/drawing/2014/main" id="{CF09366B-E963-D1BF-3195-D18F60FDD3AD}"/>
              </a:ext>
            </a:extLst>
          </p:cNvPr>
          <p:cNvSpPr>
            <a:spLocks noChangeArrowheads="1"/>
          </p:cNvSpPr>
          <p:nvPr/>
        </p:nvSpPr>
        <p:spPr bwMode="auto">
          <a:xfrm>
            <a:off x="1287463" y="6813550"/>
            <a:ext cx="2346325" cy="11334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40969" name="グループ化 14">
            <a:extLst>
              <a:ext uri="{FF2B5EF4-FFF2-40B4-BE49-F238E27FC236}">
                <a16:creationId xmlns:a16="http://schemas.microsoft.com/office/drawing/2014/main" id="{D1E7BA0E-1D23-4DAC-EDAB-C84094AD271B}"/>
              </a:ext>
            </a:extLst>
          </p:cNvPr>
          <p:cNvGrpSpPr>
            <a:grpSpLocks/>
          </p:cNvGrpSpPr>
          <p:nvPr/>
        </p:nvGrpSpPr>
        <p:grpSpPr bwMode="auto">
          <a:xfrm>
            <a:off x="160338" y="712788"/>
            <a:ext cx="3921125" cy="2082800"/>
            <a:chOff x="-259604" y="2943225"/>
            <a:chExt cx="6858708" cy="2988083"/>
          </a:xfrm>
        </p:grpSpPr>
        <p:pic>
          <p:nvPicPr>
            <p:cNvPr id="22" name="図 13">
              <a:extLst>
                <a:ext uri="{FF2B5EF4-FFF2-40B4-BE49-F238E27FC236}">
                  <a16:creationId xmlns:a16="http://schemas.microsoft.com/office/drawing/2014/main" id="{51B13BEA-A47B-105D-64E1-8E6408E8AC85}"/>
                </a:ext>
              </a:extLst>
            </p:cNvPr>
            <p:cNvPicPr>
              <a:picLocks noChangeAspect="1"/>
            </p:cNvPicPr>
            <p:nvPr/>
          </p:nvPicPr>
          <p:blipFill>
            <a:blip r:embed="rId7"/>
            <a:srcRect r="-11"/>
            <a:stretch>
              <a:fillRect/>
            </a:stretch>
          </p:blipFill>
          <p:spPr bwMode="auto">
            <a:xfrm>
              <a:off x="-259604" y="2943225"/>
              <a:ext cx="6858708" cy="2960753"/>
            </a:xfrm>
            <a:prstGeom prst="rect">
              <a:avLst/>
            </a:prstGeom>
            <a:noFill/>
            <a:ln w="9525">
              <a:solidFill>
                <a:schemeClr val="bg1">
                  <a:lumMod val="50000"/>
                </a:schemeClr>
              </a:solidFill>
              <a:miter lim="800000"/>
              <a:headEnd/>
              <a:tailEnd/>
            </a:ln>
          </p:spPr>
        </p:pic>
        <p:pic>
          <p:nvPicPr>
            <p:cNvPr id="40980" name="図 33">
              <a:extLst>
                <a:ext uri="{FF2B5EF4-FFF2-40B4-BE49-F238E27FC236}">
                  <a16:creationId xmlns:a16="http://schemas.microsoft.com/office/drawing/2014/main" id="{978AA717-DAD2-734E-5131-270001EAF76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59604" y="4881186"/>
              <a:ext cx="1054655" cy="1050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70" name="AutoShape 177">
            <a:extLst>
              <a:ext uri="{FF2B5EF4-FFF2-40B4-BE49-F238E27FC236}">
                <a16:creationId xmlns:a16="http://schemas.microsoft.com/office/drawing/2014/main" id="{9433AE00-161B-36DC-A847-B25849472D8C}"/>
              </a:ext>
            </a:extLst>
          </p:cNvPr>
          <p:cNvSpPr>
            <a:spLocks noChangeArrowheads="1"/>
          </p:cNvSpPr>
          <p:nvPr/>
        </p:nvSpPr>
        <p:spPr bwMode="auto">
          <a:xfrm>
            <a:off x="1287463" y="2063750"/>
            <a:ext cx="1214437" cy="1889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6" name="テキスト ボックス 56">
            <a:extLst>
              <a:ext uri="{FF2B5EF4-FFF2-40B4-BE49-F238E27FC236}">
                <a16:creationId xmlns:a16="http://schemas.microsoft.com/office/drawing/2014/main" id="{03079B24-2131-9344-A757-AB17B76452A9}"/>
              </a:ext>
            </a:extLst>
          </p:cNvPr>
          <p:cNvSpPr txBox="1">
            <a:spLocks noChangeArrowheads="1"/>
          </p:cNvSpPr>
          <p:nvPr/>
        </p:nvSpPr>
        <p:spPr bwMode="auto">
          <a:xfrm>
            <a:off x="4229100" y="620713"/>
            <a:ext cx="2557463"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④集計対象を選択します。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＜安否連絡対象者＞</a:t>
            </a:r>
            <a:endParaRPr lang="en-US" altLang="ja-JP" sz="1400" dirty="0">
              <a:latin typeface="+mj-ea"/>
              <a:ea typeface="+mj-ea"/>
            </a:endParaRPr>
          </a:p>
          <a:p>
            <a:pPr eaLnBrk="1" hangingPunct="1">
              <a:defRPr/>
            </a:pPr>
            <a:r>
              <a:rPr lang="ja-JP" altLang="en-US" sz="1400" dirty="0">
                <a:latin typeface="+mj-ea"/>
                <a:ea typeface="+mj-ea"/>
              </a:rPr>
              <a:t>選択した連絡の連絡対象となっているユーザ</a:t>
            </a:r>
            <a:endParaRPr lang="en-US" altLang="ja-JP" sz="1400" dirty="0">
              <a:latin typeface="+mj-ea"/>
              <a:ea typeface="+mj-ea"/>
            </a:endParaRPr>
          </a:p>
          <a:p>
            <a:pPr eaLnBrk="1" hangingPunct="1">
              <a:defRPr/>
            </a:pPr>
            <a:r>
              <a:rPr lang="ja-JP" altLang="en-US" sz="1400" dirty="0">
                <a:latin typeface="+mj-ea"/>
                <a:ea typeface="+mj-ea"/>
              </a:rPr>
              <a:t>＜自主回答者＞</a:t>
            </a:r>
            <a:endParaRPr lang="en-US" altLang="ja-JP" sz="1400" dirty="0">
              <a:latin typeface="+mj-ea"/>
              <a:ea typeface="+mj-ea"/>
            </a:endParaRPr>
          </a:p>
          <a:p>
            <a:pPr eaLnBrk="1" hangingPunct="1">
              <a:defRPr/>
            </a:pPr>
            <a:r>
              <a:rPr lang="ja-JP" altLang="en-US" sz="1400" dirty="0">
                <a:latin typeface="+mj-ea"/>
                <a:ea typeface="+mj-ea"/>
              </a:rPr>
              <a:t>選択した連絡の連絡対象とはなっていないが、設定した期間内に回答したユーザ</a:t>
            </a:r>
            <a:endParaRPr lang="en-US" altLang="ja-JP" sz="1400" dirty="0">
              <a:latin typeface="+mj-ea"/>
              <a:ea typeface="+mj-ea"/>
            </a:endParaRPr>
          </a:p>
        </p:txBody>
      </p:sp>
      <p:grpSp>
        <p:nvGrpSpPr>
          <p:cNvPr id="28" name="グループ化 1">
            <a:extLst>
              <a:ext uri="{FF2B5EF4-FFF2-40B4-BE49-F238E27FC236}">
                <a16:creationId xmlns:a16="http://schemas.microsoft.com/office/drawing/2014/main" id="{96B13D5D-C47D-42B3-BE2F-67DEA5DD4C07}"/>
              </a:ext>
            </a:extLst>
          </p:cNvPr>
          <p:cNvGrpSpPr>
            <a:grpSpLocks/>
          </p:cNvGrpSpPr>
          <p:nvPr/>
        </p:nvGrpSpPr>
        <p:grpSpPr bwMode="auto">
          <a:xfrm>
            <a:off x="4402137" y="7946633"/>
            <a:ext cx="2054225" cy="693211"/>
            <a:chOff x="1922222" y="2831036"/>
            <a:chExt cx="2927350" cy="982090"/>
          </a:xfrm>
          <a:solidFill>
            <a:srgbClr val="0070C0"/>
          </a:solidFill>
        </p:grpSpPr>
        <p:sp>
          <p:nvSpPr>
            <p:cNvPr id="30" name="角丸四角形 37">
              <a:extLst>
                <a:ext uri="{FF2B5EF4-FFF2-40B4-BE49-F238E27FC236}">
                  <a16:creationId xmlns:a16="http://schemas.microsoft.com/office/drawing/2014/main" id="{00DD97DC-0203-2A13-CAFE-1505DF02EB5E}"/>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31" name="下矢印 38">
              <a:extLst>
                <a:ext uri="{FF2B5EF4-FFF2-40B4-BE49-F238E27FC236}">
                  <a16:creationId xmlns:a16="http://schemas.microsoft.com/office/drawing/2014/main" id="{2FD7C1E2-C759-2EA7-56EC-CF9AD593247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8" name="正方形/長方形 7">
            <a:extLst>
              <a:ext uri="{FF2B5EF4-FFF2-40B4-BE49-F238E27FC236}">
                <a16:creationId xmlns:a16="http://schemas.microsoft.com/office/drawing/2014/main" id="{F5F9DA11-BFF1-FD06-303C-00726B98FB13}"/>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9" name="正方形/長方形 8">
            <a:extLst>
              <a:ext uri="{FF2B5EF4-FFF2-40B4-BE49-F238E27FC236}">
                <a16:creationId xmlns:a16="http://schemas.microsoft.com/office/drawing/2014/main" id="{6283E71B-BAA8-9586-754F-CF653BECF176}"/>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0" name="正方形/長方形 9">
            <a:extLst>
              <a:ext uri="{FF2B5EF4-FFF2-40B4-BE49-F238E27FC236}">
                <a16:creationId xmlns:a16="http://schemas.microsoft.com/office/drawing/2014/main" id="{C5AFEA43-1C5D-B377-F7D1-390A237D0D64}"/>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1" name="正方形/長方形 10">
            <a:extLst>
              <a:ext uri="{FF2B5EF4-FFF2-40B4-BE49-F238E27FC236}">
                <a16:creationId xmlns:a16="http://schemas.microsoft.com/office/drawing/2014/main" id="{01C1602E-8C1A-7BAF-1A45-FDFEF5FB6D3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FA0E953F-3481-92B5-F8F3-02CFAB54BFB3}"/>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44878AE0-9665-7ADE-203D-F8FCB9C12AE7}"/>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45D1D629-15B0-8A65-1B3D-DDD6E975571E}"/>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番号プレースホルダ 2">
            <a:extLst>
              <a:ext uri="{FF2B5EF4-FFF2-40B4-BE49-F238E27FC236}">
                <a16:creationId xmlns:a16="http://schemas.microsoft.com/office/drawing/2014/main" id="{6A9CACDD-48CB-820B-84BB-82E443D987C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A6523F0-49AE-48F1-BAB2-4CA921A676EC}" type="slidenum">
              <a:rPr lang="ja-JP" altLang="en-US" sz="1800" smtClean="0">
                <a:solidFill>
                  <a:schemeClr val="bg1"/>
                </a:solidFill>
              </a:rPr>
              <a:pPr>
                <a:spcBef>
                  <a:spcPct val="0"/>
                </a:spcBef>
                <a:buFontTx/>
                <a:buNone/>
              </a:pPr>
              <a:t>20</a:t>
            </a:fld>
            <a:endParaRPr lang="ja-JP" altLang="en-US" sz="1800">
              <a:solidFill>
                <a:schemeClr val="bg1"/>
              </a:solidFill>
            </a:endParaRPr>
          </a:p>
        </p:txBody>
      </p:sp>
      <p:sp>
        <p:nvSpPr>
          <p:cNvPr id="46086" name="テキスト ボックス 24">
            <a:extLst>
              <a:ext uri="{FF2B5EF4-FFF2-40B4-BE49-F238E27FC236}">
                <a16:creationId xmlns:a16="http://schemas.microsoft.com/office/drawing/2014/main" id="{62A8502D-6C55-0FC3-D672-DD1ED8CF9CCC}"/>
              </a:ext>
            </a:extLst>
          </p:cNvPr>
          <p:cNvSpPr txBox="1">
            <a:spLocks noChangeArrowheads="1"/>
          </p:cNvSpPr>
          <p:nvPr/>
        </p:nvSpPr>
        <p:spPr bwMode="auto">
          <a:xfrm>
            <a:off x="39688" y="427038"/>
            <a:ext cx="6929437"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rgbClr val="0070C0"/>
                </a:solidFill>
              </a:rPr>
              <a:t>４．代理回答</a:t>
            </a:r>
            <a:endParaRPr lang="en-US" altLang="ja-JP" sz="2800" dirty="0">
              <a:solidFill>
                <a:srgbClr val="0070C0"/>
              </a:solidFill>
            </a:endParaRPr>
          </a:p>
        </p:txBody>
      </p:sp>
      <p:sp>
        <p:nvSpPr>
          <p:cNvPr id="46105" name="テキスト ボックス 23">
            <a:extLst>
              <a:ext uri="{FF2B5EF4-FFF2-40B4-BE49-F238E27FC236}">
                <a16:creationId xmlns:a16="http://schemas.microsoft.com/office/drawing/2014/main" id="{2B5158C2-E65F-C14E-719A-2776D1C1FEFD}"/>
              </a:ext>
            </a:extLst>
          </p:cNvPr>
          <p:cNvSpPr txBox="1">
            <a:spLocks noChangeArrowheads="1"/>
          </p:cNvSpPr>
          <p:nvPr/>
        </p:nvSpPr>
        <p:spPr bwMode="auto">
          <a:xfrm>
            <a:off x="185738" y="1592263"/>
            <a:ext cx="6078537"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（１）１人ずつ代理安否回答を行う</a:t>
            </a:r>
          </a:p>
        </p:txBody>
      </p:sp>
      <p:sp>
        <p:nvSpPr>
          <p:cNvPr id="38" name="テキスト ボックス 56">
            <a:extLst>
              <a:ext uri="{FF2B5EF4-FFF2-40B4-BE49-F238E27FC236}">
                <a16:creationId xmlns:a16="http://schemas.microsoft.com/office/drawing/2014/main" id="{4719C274-1D60-A458-DEDC-FD12E7805BE8}"/>
              </a:ext>
            </a:extLst>
          </p:cNvPr>
          <p:cNvSpPr txBox="1">
            <a:spLocks noChangeArrowheads="1"/>
          </p:cNvSpPr>
          <p:nvPr/>
        </p:nvSpPr>
        <p:spPr bwMode="auto">
          <a:xfrm>
            <a:off x="0" y="2120900"/>
            <a:ext cx="6764338" cy="8921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①安否回答状況の確認を行い、集計結果を表示します。</a:t>
            </a:r>
            <a:endParaRPr lang="en-US" altLang="ja-JP" sz="1400" dirty="0">
              <a:latin typeface="+mj-ea"/>
              <a:ea typeface="+mj-ea"/>
            </a:endParaRPr>
          </a:p>
          <a:p>
            <a:pPr eaLnBrk="1" hangingPunct="1">
              <a:defRPr/>
            </a:pPr>
            <a:r>
              <a:rPr lang="ja-JP" altLang="en-US" sz="1200" dirty="0">
                <a:latin typeface="+mj-ea"/>
                <a:ea typeface="+mj-ea"/>
              </a:rPr>
              <a:t>　</a:t>
            </a:r>
            <a:r>
              <a:rPr lang="en-US" altLang="ja-JP" sz="1200" dirty="0">
                <a:latin typeface="+mj-ea"/>
                <a:ea typeface="+mj-ea"/>
              </a:rPr>
              <a:t>※</a:t>
            </a:r>
            <a:r>
              <a:rPr lang="ja-JP" altLang="en-US" sz="1200" dirty="0">
                <a:latin typeface="+mj-ea"/>
                <a:ea typeface="+mj-ea"/>
              </a:rPr>
              <a:t>手順詳細は、（１）回答状況を集計する　もしくは、（３）安否回答状況をまとめて集計する　</a:t>
            </a:r>
            <a:endParaRPr lang="en-US" altLang="ja-JP" sz="1200" dirty="0">
              <a:latin typeface="+mj-ea"/>
              <a:ea typeface="+mj-ea"/>
            </a:endParaRPr>
          </a:p>
          <a:p>
            <a:pPr eaLnBrk="1" hangingPunct="1">
              <a:defRPr/>
            </a:pPr>
            <a:r>
              <a:rPr lang="ja-JP" altLang="en-US" sz="1200" dirty="0">
                <a:latin typeface="+mj-ea"/>
                <a:ea typeface="+mj-ea"/>
              </a:rPr>
              <a:t>　　の章からご確認ください。</a:t>
            </a:r>
          </a:p>
          <a:p>
            <a:pPr eaLnBrk="1" hangingPunct="1">
              <a:defRPr/>
            </a:pPr>
            <a:endParaRPr lang="en-US" altLang="ja-JP" sz="1400" dirty="0">
              <a:latin typeface="+mj-ea"/>
              <a:ea typeface="+mj-ea"/>
            </a:endParaRPr>
          </a:p>
        </p:txBody>
      </p:sp>
      <p:pic>
        <p:nvPicPr>
          <p:cNvPr id="7" name="図 6">
            <a:extLst>
              <a:ext uri="{FF2B5EF4-FFF2-40B4-BE49-F238E27FC236}">
                <a16:creationId xmlns:a16="http://schemas.microsoft.com/office/drawing/2014/main" id="{7FB6779B-57E6-8EEF-5D8D-FD540701CA6B}"/>
              </a:ext>
            </a:extLst>
          </p:cNvPr>
          <p:cNvPicPr>
            <a:picLocks noChangeAspect="1"/>
          </p:cNvPicPr>
          <p:nvPr/>
        </p:nvPicPr>
        <p:blipFill rotWithShape="1">
          <a:blip r:embed="rId3"/>
          <a:srcRect/>
          <a:stretch/>
        </p:blipFill>
        <p:spPr>
          <a:xfrm>
            <a:off x="211138" y="3000375"/>
            <a:ext cx="4017962" cy="2112963"/>
          </a:xfrm>
          <a:prstGeom prst="rect">
            <a:avLst/>
          </a:prstGeom>
          <a:ln>
            <a:solidFill>
              <a:schemeClr val="bg1">
                <a:lumMod val="65000"/>
              </a:schemeClr>
            </a:solidFill>
          </a:ln>
        </p:spPr>
      </p:pic>
      <p:sp>
        <p:nvSpPr>
          <p:cNvPr id="31" name="テキスト ボックス 56">
            <a:extLst>
              <a:ext uri="{FF2B5EF4-FFF2-40B4-BE49-F238E27FC236}">
                <a16:creationId xmlns:a16="http://schemas.microsoft.com/office/drawing/2014/main" id="{468D9227-331E-AB99-1661-D9ED51898D3F}"/>
              </a:ext>
            </a:extLst>
          </p:cNvPr>
          <p:cNvSpPr txBox="1">
            <a:spLocks noChangeArrowheads="1"/>
          </p:cNvSpPr>
          <p:nvPr/>
        </p:nvSpPr>
        <p:spPr bwMode="auto">
          <a:xfrm>
            <a:off x="4252913" y="2911475"/>
            <a:ext cx="25352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②ユーザの一覧から代わりに回答する対象ユーザを選択します。</a:t>
            </a:r>
            <a:endParaRPr lang="en-US" altLang="ja-JP" sz="1400" dirty="0">
              <a:latin typeface="+mj-ea"/>
              <a:ea typeface="+mj-ea"/>
            </a:endParaRPr>
          </a:p>
        </p:txBody>
      </p:sp>
      <p:sp>
        <p:nvSpPr>
          <p:cNvPr id="43016" name="AutoShape 177">
            <a:extLst>
              <a:ext uri="{FF2B5EF4-FFF2-40B4-BE49-F238E27FC236}">
                <a16:creationId xmlns:a16="http://schemas.microsoft.com/office/drawing/2014/main" id="{607339CC-F84A-C52A-6827-7BA80F893FE4}"/>
              </a:ext>
            </a:extLst>
          </p:cNvPr>
          <p:cNvSpPr>
            <a:spLocks noChangeArrowheads="1"/>
          </p:cNvSpPr>
          <p:nvPr/>
        </p:nvSpPr>
        <p:spPr bwMode="auto">
          <a:xfrm>
            <a:off x="1366838" y="4076700"/>
            <a:ext cx="2346325" cy="4714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43017" name="グループ化 8">
            <a:extLst>
              <a:ext uri="{FF2B5EF4-FFF2-40B4-BE49-F238E27FC236}">
                <a16:creationId xmlns:a16="http://schemas.microsoft.com/office/drawing/2014/main" id="{466084F8-EC8F-A54D-67A3-B466973B1FA7}"/>
              </a:ext>
            </a:extLst>
          </p:cNvPr>
          <p:cNvGrpSpPr>
            <a:grpSpLocks/>
          </p:cNvGrpSpPr>
          <p:nvPr/>
        </p:nvGrpSpPr>
        <p:grpSpPr bwMode="auto">
          <a:xfrm>
            <a:off x="211138" y="5451475"/>
            <a:ext cx="4017962" cy="2921000"/>
            <a:chOff x="242792" y="4524158"/>
            <a:chExt cx="4017716" cy="2921704"/>
          </a:xfrm>
        </p:grpSpPr>
        <p:pic>
          <p:nvPicPr>
            <p:cNvPr id="8" name="図 7">
              <a:extLst>
                <a:ext uri="{FF2B5EF4-FFF2-40B4-BE49-F238E27FC236}">
                  <a16:creationId xmlns:a16="http://schemas.microsoft.com/office/drawing/2014/main" id="{E4A266E8-C863-4105-F527-82EBE3845C87}"/>
                </a:ext>
              </a:extLst>
            </p:cNvPr>
            <p:cNvPicPr>
              <a:picLocks noChangeAspect="1"/>
            </p:cNvPicPr>
            <p:nvPr/>
          </p:nvPicPr>
          <p:blipFill>
            <a:blip r:embed="rId4"/>
            <a:stretch>
              <a:fillRect/>
            </a:stretch>
          </p:blipFill>
          <p:spPr>
            <a:xfrm>
              <a:off x="242792" y="4524158"/>
              <a:ext cx="4017716" cy="2921704"/>
            </a:xfrm>
            <a:prstGeom prst="rect">
              <a:avLst/>
            </a:prstGeom>
            <a:ln>
              <a:solidFill>
                <a:schemeClr val="bg1">
                  <a:lumMod val="50000"/>
                </a:schemeClr>
              </a:solidFill>
            </a:ln>
          </p:spPr>
        </p:pic>
        <p:pic>
          <p:nvPicPr>
            <p:cNvPr id="43029" name="図 32">
              <a:extLst>
                <a:ext uri="{FF2B5EF4-FFF2-40B4-BE49-F238E27FC236}">
                  <a16:creationId xmlns:a16="http://schemas.microsoft.com/office/drawing/2014/main" id="{855CE656-DF95-8CD8-5E68-91361E1537C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2792" y="5638800"/>
              <a:ext cx="618268" cy="180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 name="テキスト ボックス 56">
            <a:extLst>
              <a:ext uri="{FF2B5EF4-FFF2-40B4-BE49-F238E27FC236}">
                <a16:creationId xmlns:a16="http://schemas.microsoft.com/office/drawing/2014/main" id="{B3C286BC-22DA-7229-6337-63DF794E1E63}"/>
              </a:ext>
            </a:extLst>
          </p:cNvPr>
          <p:cNvSpPr txBox="1">
            <a:spLocks noChangeArrowheads="1"/>
          </p:cNvSpPr>
          <p:nvPr/>
        </p:nvSpPr>
        <p:spPr bwMode="auto">
          <a:xfrm>
            <a:off x="4252913" y="5402263"/>
            <a:ext cx="253523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③代理で回答する項目を入力し、「回答する」を選択します。</a:t>
            </a:r>
            <a:endParaRPr lang="en-US" altLang="ja-JP" sz="1400" dirty="0">
              <a:latin typeface="+mj-ea"/>
              <a:ea typeface="+mj-ea"/>
            </a:endParaRPr>
          </a:p>
        </p:txBody>
      </p:sp>
      <p:sp>
        <p:nvSpPr>
          <p:cNvPr id="43019" name="AutoShape 177">
            <a:extLst>
              <a:ext uri="{FF2B5EF4-FFF2-40B4-BE49-F238E27FC236}">
                <a16:creationId xmlns:a16="http://schemas.microsoft.com/office/drawing/2014/main" id="{A27D1EB6-612E-E92A-4DC9-93AA0E03C66C}"/>
              </a:ext>
            </a:extLst>
          </p:cNvPr>
          <p:cNvSpPr>
            <a:spLocks noChangeArrowheads="1"/>
          </p:cNvSpPr>
          <p:nvPr/>
        </p:nvSpPr>
        <p:spPr bwMode="auto">
          <a:xfrm>
            <a:off x="1366838" y="6440488"/>
            <a:ext cx="2346325" cy="18240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4E2D15AA-36A3-A1D8-4550-976EF2E743A2}"/>
              </a:ext>
            </a:extLst>
          </p:cNvPr>
          <p:cNvSpPr txBox="1">
            <a:spLocks noChangeArrowheads="1"/>
          </p:cNvSpPr>
          <p:nvPr/>
        </p:nvSpPr>
        <p:spPr bwMode="auto">
          <a:xfrm>
            <a:off x="39688" y="933450"/>
            <a:ext cx="637063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安否詳細、連絡集計（質問）の権限が付与されているユーザは、本人の代わりに代理で回答することができます。</a:t>
            </a:r>
            <a:endParaRPr lang="en-US" altLang="ja-JP" sz="1400" dirty="0">
              <a:latin typeface="+mj-ea"/>
              <a:ea typeface="+mj-ea"/>
            </a:endParaRPr>
          </a:p>
        </p:txBody>
      </p:sp>
      <p:grpSp>
        <p:nvGrpSpPr>
          <p:cNvPr id="17" name="グループ化 1">
            <a:extLst>
              <a:ext uri="{FF2B5EF4-FFF2-40B4-BE49-F238E27FC236}">
                <a16:creationId xmlns:a16="http://schemas.microsoft.com/office/drawing/2014/main" id="{656671BE-DA3A-4BAA-56CE-377A061DEFB5}"/>
              </a:ext>
            </a:extLst>
          </p:cNvPr>
          <p:cNvGrpSpPr>
            <a:grpSpLocks/>
          </p:cNvGrpSpPr>
          <p:nvPr/>
        </p:nvGrpSpPr>
        <p:grpSpPr bwMode="auto">
          <a:xfrm>
            <a:off x="4428921" y="7551079"/>
            <a:ext cx="2244725" cy="1021293"/>
            <a:chOff x="1922221" y="2831036"/>
            <a:chExt cx="2927350" cy="1020291"/>
          </a:xfrm>
          <a:solidFill>
            <a:srgbClr val="0070C0"/>
          </a:solidFill>
        </p:grpSpPr>
        <p:sp>
          <p:nvSpPr>
            <p:cNvPr id="18" name="角丸四角形 37">
              <a:extLst>
                <a:ext uri="{FF2B5EF4-FFF2-40B4-BE49-F238E27FC236}">
                  <a16:creationId xmlns:a16="http://schemas.microsoft.com/office/drawing/2014/main" id="{AC45C511-5A72-44E8-1B43-F869699379AD}"/>
                </a:ext>
              </a:extLst>
            </p:cNvPr>
            <p:cNvSpPr/>
            <p:nvPr/>
          </p:nvSpPr>
          <p:spPr>
            <a:xfrm>
              <a:off x="1922221" y="3328621"/>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代理安否回答（１人ずつ）完了</a:t>
              </a:r>
            </a:p>
          </p:txBody>
        </p:sp>
        <p:sp>
          <p:nvSpPr>
            <p:cNvPr id="19" name="下矢印 38">
              <a:extLst>
                <a:ext uri="{FF2B5EF4-FFF2-40B4-BE49-F238E27FC236}">
                  <a16:creationId xmlns:a16="http://schemas.microsoft.com/office/drawing/2014/main" id="{9F19F697-4E7B-FCB0-1219-4C3070CEEBEE}"/>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 name="正方形/長方形 1">
            <a:extLst>
              <a:ext uri="{FF2B5EF4-FFF2-40B4-BE49-F238E27FC236}">
                <a16:creationId xmlns:a16="http://schemas.microsoft.com/office/drawing/2014/main" id="{392AA7FC-5DCF-F7A4-470F-CE5C1F1688E4}"/>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0" name="正方形/長方形 9">
            <a:extLst>
              <a:ext uri="{FF2B5EF4-FFF2-40B4-BE49-F238E27FC236}">
                <a16:creationId xmlns:a16="http://schemas.microsoft.com/office/drawing/2014/main" id="{A3C801B8-832C-13AF-BF1A-7589E9CDC335}"/>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2251177A-5FD4-F107-BFE1-FB5EB7E453EB}"/>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2" name="正方形/長方形 11">
            <a:extLst>
              <a:ext uri="{FF2B5EF4-FFF2-40B4-BE49-F238E27FC236}">
                <a16:creationId xmlns:a16="http://schemas.microsoft.com/office/drawing/2014/main" id="{536835BD-90C8-3F94-03F0-0E41880BAB0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F125AE36-903D-2507-BB67-DD325B5E0B67}"/>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F4CFCFDF-8EE8-06D3-9CB5-198D51FD50D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124BEEDD-1B3E-BE3C-A8EA-2CDDFAA947F5}"/>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67B7ABEC-86E2-AA4C-9E08-00DFB2B0E57F}"/>
              </a:ext>
            </a:extLst>
          </p:cNvPr>
          <p:cNvPicPr>
            <a:picLocks noChangeAspect="1"/>
          </p:cNvPicPr>
          <p:nvPr/>
        </p:nvPicPr>
        <p:blipFill>
          <a:blip r:embed="rId3"/>
          <a:stretch>
            <a:fillRect/>
          </a:stretch>
        </p:blipFill>
        <p:spPr>
          <a:xfrm>
            <a:off x="185738" y="1366962"/>
            <a:ext cx="4025314" cy="2208342"/>
          </a:xfrm>
          <a:prstGeom prst="rect">
            <a:avLst/>
          </a:prstGeom>
          <a:ln>
            <a:solidFill>
              <a:schemeClr val="tx1">
                <a:lumMod val="50000"/>
                <a:lumOff val="50000"/>
              </a:schemeClr>
            </a:solidFill>
          </a:ln>
        </p:spPr>
      </p:pic>
      <p:pic>
        <p:nvPicPr>
          <p:cNvPr id="45059" name="図 2">
            <a:extLst>
              <a:ext uri="{FF2B5EF4-FFF2-40B4-BE49-F238E27FC236}">
                <a16:creationId xmlns:a16="http://schemas.microsoft.com/office/drawing/2014/main" id="{2B67A6AE-8EA4-BAE8-43DD-B2057332F3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38" y="3997325"/>
            <a:ext cx="4179887"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スライド番号プレースホルダ 2">
            <a:extLst>
              <a:ext uri="{FF2B5EF4-FFF2-40B4-BE49-F238E27FC236}">
                <a16:creationId xmlns:a16="http://schemas.microsoft.com/office/drawing/2014/main" id="{3D4BD4BF-E2BA-7AFF-4503-5D008663DB4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56EAA66-E2D4-4C77-A9E1-08A9BCDCFB43}" type="slidenum">
              <a:rPr lang="ja-JP" altLang="en-US" sz="1800" smtClean="0">
                <a:solidFill>
                  <a:schemeClr val="bg1"/>
                </a:solidFill>
              </a:rPr>
              <a:pPr>
                <a:spcBef>
                  <a:spcPct val="0"/>
                </a:spcBef>
                <a:buFontTx/>
                <a:buNone/>
              </a:pPr>
              <a:t>21</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9D59E67D-12BE-A5AE-3317-E24AE063BB8B}"/>
              </a:ext>
            </a:extLst>
          </p:cNvPr>
          <p:cNvSpPr txBox="1">
            <a:spLocks noChangeArrowheads="1"/>
          </p:cNvSpPr>
          <p:nvPr/>
        </p:nvSpPr>
        <p:spPr bwMode="auto">
          <a:xfrm>
            <a:off x="4229100" y="1277938"/>
            <a:ext cx="2628900"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「代理安否回答」を選択します。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9A84E19C-1A9B-B3B0-A7A1-036E2B619F87}"/>
              </a:ext>
            </a:extLst>
          </p:cNvPr>
          <p:cNvSpPr txBox="1">
            <a:spLocks noChangeArrowheads="1"/>
          </p:cNvSpPr>
          <p:nvPr/>
        </p:nvSpPr>
        <p:spPr bwMode="auto">
          <a:xfrm>
            <a:off x="4322763" y="3997325"/>
            <a:ext cx="2535237"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②代理回答したい対象ユーザを検索します。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検索する項目を入力・選択後に</a:t>
            </a:r>
            <a:endParaRPr lang="en-US" altLang="ja-JP" sz="1400" dirty="0">
              <a:latin typeface="+mj-ea"/>
              <a:ea typeface="+mj-ea"/>
            </a:endParaRPr>
          </a:p>
          <a:p>
            <a:pPr eaLnBrk="1" hangingPunct="1">
              <a:defRPr/>
            </a:pPr>
            <a:r>
              <a:rPr lang="ja-JP" altLang="en-US" sz="1400" dirty="0">
                <a:latin typeface="+mj-ea"/>
                <a:ea typeface="+mj-ea"/>
              </a:rPr>
              <a:t>「検索」をクリックすることで対象ユーザが表示されます。</a:t>
            </a:r>
            <a:endParaRPr lang="en-US" altLang="ja-JP" sz="1400" dirty="0">
              <a:latin typeface="+mj-ea"/>
              <a:ea typeface="+mj-ea"/>
            </a:endParaRPr>
          </a:p>
        </p:txBody>
      </p:sp>
      <p:sp>
        <p:nvSpPr>
          <p:cNvPr id="45063" name="AutoShape 177">
            <a:extLst>
              <a:ext uri="{FF2B5EF4-FFF2-40B4-BE49-F238E27FC236}">
                <a16:creationId xmlns:a16="http://schemas.microsoft.com/office/drawing/2014/main" id="{E2D86302-ACAA-FB76-D03C-55DB86A7B6D5}"/>
              </a:ext>
            </a:extLst>
          </p:cNvPr>
          <p:cNvSpPr>
            <a:spLocks noChangeArrowheads="1"/>
          </p:cNvSpPr>
          <p:nvPr/>
        </p:nvSpPr>
        <p:spPr bwMode="auto">
          <a:xfrm>
            <a:off x="2708910" y="2753995"/>
            <a:ext cx="1173163" cy="30010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5064" name="AutoShape 177">
            <a:extLst>
              <a:ext uri="{FF2B5EF4-FFF2-40B4-BE49-F238E27FC236}">
                <a16:creationId xmlns:a16="http://schemas.microsoft.com/office/drawing/2014/main" id="{3E132302-9C59-B5E0-B4AE-52C2378220FD}"/>
              </a:ext>
            </a:extLst>
          </p:cNvPr>
          <p:cNvSpPr>
            <a:spLocks noChangeArrowheads="1"/>
          </p:cNvSpPr>
          <p:nvPr/>
        </p:nvSpPr>
        <p:spPr bwMode="auto">
          <a:xfrm>
            <a:off x="1458913" y="4397375"/>
            <a:ext cx="2338387" cy="15986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 name="テキスト ボックス 23">
            <a:extLst>
              <a:ext uri="{FF2B5EF4-FFF2-40B4-BE49-F238E27FC236}">
                <a16:creationId xmlns:a16="http://schemas.microsoft.com/office/drawing/2014/main" id="{534C68F9-4885-7BDF-5A0D-F29FB8C22897}"/>
              </a:ext>
            </a:extLst>
          </p:cNvPr>
          <p:cNvSpPr txBox="1">
            <a:spLocks noChangeArrowheads="1"/>
          </p:cNvSpPr>
          <p:nvPr/>
        </p:nvSpPr>
        <p:spPr bwMode="auto">
          <a:xfrm>
            <a:off x="119063" y="660400"/>
            <a:ext cx="6281737"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（２）複数名まとめて代理安否回答を行う</a:t>
            </a:r>
          </a:p>
        </p:txBody>
      </p:sp>
      <p:sp>
        <p:nvSpPr>
          <p:cNvPr id="10" name="AutoShape 177">
            <a:extLst>
              <a:ext uri="{FF2B5EF4-FFF2-40B4-BE49-F238E27FC236}">
                <a16:creationId xmlns:a16="http://schemas.microsoft.com/office/drawing/2014/main" id="{2BB3F0EA-35D1-30E1-562F-873CA22ECA70}"/>
              </a:ext>
            </a:extLst>
          </p:cNvPr>
          <p:cNvSpPr>
            <a:spLocks noChangeArrowheads="1"/>
          </p:cNvSpPr>
          <p:nvPr/>
        </p:nvSpPr>
        <p:spPr bwMode="auto">
          <a:xfrm>
            <a:off x="285751" y="2321083"/>
            <a:ext cx="546354" cy="184374"/>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DD3042F8-4F9E-9FFB-085B-9267F00B3726}"/>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1" name="正方形/長方形 10">
            <a:extLst>
              <a:ext uri="{FF2B5EF4-FFF2-40B4-BE49-F238E27FC236}">
                <a16:creationId xmlns:a16="http://schemas.microsoft.com/office/drawing/2014/main" id="{F7A9A0BE-C01D-6A51-50CA-F926F223458C}"/>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DABA1C85-2BAD-0A34-4E1F-C0EED661D0AE}"/>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3" name="正方形/長方形 12">
            <a:extLst>
              <a:ext uri="{FF2B5EF4-FFF2-40B4-BE49-F238E27FC236}">
                <a16:creationId xmlns:a16="http://schemas.microsoft.com/office/drawing/2014/main" id="{4A9CDF34-BFBD-302A-205B-564236067B1F}"/>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46CB77ED-EDB7-2831-83BF-F9BAE613ED7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E894645C-0392-C0C4-9EB0-3A17A3398026}"/>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8FD8F4FC-8188-8F2C-E321-36A5007E3B32}"/>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図 3">
            <a:extLst>
              <a:ext uri="{FF2B5EF4-FFF2-40B4-BE49-F238E27FC236}">
                <a16:creationId xmlns:a16="http://schemas.microsoft.com/office/drawing/2014/main" id="{069A732F-BCFE-542E-38A8-CA57B6F3B4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88" y="4244975"/>
            <a:ext cx="4024312" cy="42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図 3">
            <a:extLst>
              <a:ext uri="{FF2B5EF4-FFF2-40B4-BE49-F238E27FC236}">
                <a16:creationId xmlns:a16="http://schemas.microsoft.com/office/drawing/2014/main" id="{8C2E22A2-4417-E795-79AF-5081D0C74C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612775"/>
            <a:ext cx="4027487" cy="337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スライド番号プレースホルダ 2">
            <a:extLst>
              <a:ext uri="{FF2B5EF4-FFF2-40B4-BE49-F238E27FC236}">
                <a16:creationId xmlns:a16="http://schemas.microsoft.com/office/drawing/2014/main" id="{78B70E82-EB9C-B8FC-3642-CD2F85DB590E}"/>
              </a:ext>
            </a:extLst>
          </p:cNvPr>
          <p:cNvSpPr>
            <a:spLocks noGrp="1"/>
          </p:cNvSpPr>
          <p:nvPr>
            <p:ph type="sldNum" sz="quarter" idx="10"/>
          </p:nvPr>
        </p:nvSpPr>
        <p:spPr bwMode="auto">
          <a:xfrm>
            <a:off x="2628900" y="9248775"/>
            <a:ext cx="1600200" cy="214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C95C884-4E11-4AA2-9FDD-95DBCC621A36}" type="slidenum">
              <a:rPr lang="ja-JP" altLang="en-US" sz="1800" smtClean="0">
                <a:solidFill>
                  <a:schemeClr val="bg1"/>
                </a:solidFill>
              </a:rPr>
              <a:pPr>
                <a:spcBef>
                  <a:spcPct val="0"/>
                </a:spcBef>
                <a:buFontTx/>
                <a:buNone/>
              </a:pPr>
              <a:t>22</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6E2C1C7F-308B-023A-617D-72C2D42DCED1}"/>
              </a:ext>
            </a:extLst>
          </p:cNvPr>
          <p:cNvSpPr txBox="1">
            <a:spLocks noChangeArrowheads="1"/>
          </p:cNvSpPr>
          <p:nvPr/>
        </p:nvSpPr>
        <p:spPr bwMode="auto">
          <a:xfrm>
            <a:off x="4313238" y="600075"/>
            <a:ext cx="2535237" cy="9540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③検索したユーザ一覧から</a:t>
            </a:r>
            <a:endParaRPr lang="en-US" altLang="ja-JP" sz="1400" dirty="0">
              <a:latin typeface="+mj-ea"/>
              <a:ea typeface="+mj-ea"/>
            </a:endParaRPr>
          </a:p>
          <a:p>
            <a:pPr eaLnBrk="1" hangingPunct="1">
              <a:defRPr/>
            </a:pPr>
            <a:r>
              <a:rPr lang="ja-JP" altLang="en-US" sz="1400" dirty="0">
                <a:latin typeface="+mj-ea"/>
                <a:ea typeface="+mj-ea"/>
              </a:rPr>
              <a:t>代理回答したいユーザを選択し、「チェックユーザを対象にする」を選択します。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239B07CE-560D-EB03-6CF1-132181776BB5}"/>
              </a:ext>
            </a:extLst>
          </p:cNvPr>
          <p:cNvSpPr txBox="1">
            <a:spLocks noChangeArrowheads="1"/>
          </p:cNvSpPr>
          <p:nvPr/>
        </p:nvSpPr>
        <p:spPr bwMode="auto">
          <a:xfrm>
            <a:off x="4313238" y="4221163"/>
            <a:ext cx="2535237"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③代理で回答する項目を入力し、「選択ユーザの回答をする」を選択します。</a:t>
            </a:r>
            <a:endParaRPr lang="en-US" altLang="ja-JP" sz="1400" dirty="0">
              <a:latin typeface="+mj-ea"/>
              <a:ea typeface="+mj-ea"/>
            </a:endParaRPr>
          </a:p>
        </p:txBody>
      </p:sp>
      <p:sp>
        <p:nvSpPr>
          <p:cNvPr id="47111" name="AutoShape 177">
            <a:extLst>
              <a:ext uri="{FF2B5EF4-FFF2-40B4-BE49-F238E27FC236}">
                <a16:creationId xmlns:a16="http://schemas.microsoft.com/office/drawing/2014/main" id="{3E41BA3F-BBA3-BEB9-AD91-9D2DEEBEF332}"/>
              </a:ext>
            </a:extLst>
          </p:cNvPr>
          <p:cNvSpPr>
            <a:spLocks noChangeArrowheads="1"/>
          </p:cNvSpPr>
          <p:nvPr/>
        </p:nvSpPr>
        <p:spPr bwMode="auto">
          <a:xfrm>
            <a:off x="1344613" y="2878138"/>
            <a:ext cx="255587" cy="8048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7112" name="AutoShape 177">
            <a:extLst>
              <a:ext uri="{FF2B5EF4-FFF2-40B4-BE49-F238E27FC236}">
                <a16:creationId xmlns:a16="http://schemas.microsoft.com/office/drawing/2014/main" id="{9C166029-4BA8-D8F5-87C1-392F6E5D95B1}"/>
              </a:ext>
            </a:extLst>
          </p:cNvPr>
          <p:cNvSpPr>
            <a:spLocks noChangeArrowheads="1"/>
          </p:cNvSpPr>
          <p:nvPr/>
        </p:nvSpPr>
        <p:spPr bwMode="auto">
          <a:xfrm>
            <a:off x="1435100" y="6684963"/>
            <a:ext cx="2463800" cy="18176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9" name="グループ化 1">
            <a:extLst>
              <a:ext uri="{FF2B5EF4-FFF2-40B4-BE49-F238E27FC236}">
                <a16:creationId xmlns:a16="http://schemas.microsoft.com/office/drawing/2014/main" id="{BADEAAA5-5F9C-F0F1-6428-BF8997B35AB6}"/>
              </a:ext>
            </a:extLst>
          </p:cNvPr>
          <p:cNvGrpSpPr>
            <a:grpSpLocks/>
          </p:cNvGrpSpPr>
          <p:nvPr/>
        </p:nvGrpSpPr>
        <p:grpSpPr bwMode="auto">
          <a:xfrm>
            <a:off x="4406107" y="6410562"/>
            <a:ext cx="2244725" cy="1021293"/>
            <a:chOff x="1922221" y="2831036"/>
            <a:chExt cx="2927350" cy="1020291"/>
          </a:xfrm>
          <a:solidFill>
            <a:srgbClr val="0070C0"/>
          </a:solidFill>
        </p:grpSpPr>
        <p:sp>
          <p:nvSpPr>
            <p:cNvPr id="20" name="角丸四角形 37">
              <a:extLst>
                <a:ext uri="{FF2B5EF4-FFF2-40B4-BE49-F238E27FC236}">
                  <a16:creationId xmlns:a16="http://schemas.microsoft.com/office/drawing/2014/main" id="{4934A241-9423-54D9-5BC4-C6CDCB73D98E}"/>
                </a:ext>
              </a:extLst>
            </p:cNvPr>
            <p:cNvSpPr/>
            <p:nvPr/>
          </p:nvSpPr>
          <p:spPr>
            <a:xfrm>
              <a:off x="1922221" y="3328621"/>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代理安否回答（まとめて）完了</a:t>
              </a:r>
            </a:p>
          </p:txBody>
        </p:sp>
        <p:sp>
          <p:nvSpPr>
            <p:cNvPr id="21" name="下矢印 38">
              <a:extLst>
                <a:ext uri="{FF2B5EF4-FFF2-40B4-BE49-F238E27FC236}">
                  <a16:creationId xmlns:a16="http://schemas.microsoft.com/office/drawing/2014/main" id="{BFF69321-3F9C-AD2D-6A4B-B71B64C0789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47114" name="AutoShape 177">
            <a:extLst>
              <a:ext uri="{FF2B5EF4-FFF2-40B4-BE49-F238E27FC236}">
                <a16:creationId xmlns:a16="http://schemas.microsoft.com/office/drawing/2014/main" id="{F4704180-3E50-B8FF-2082-20A6A3010B67}"/>
              </a:ext>
            </a:extLst>
          </p:cNvPr>
          <p:cNvSpPr>
            <a:spLocks noChangeArrowheads="1"/>
          </p:cNvSpPr>
          <p:nvPr/>
        </p:nvSpPr>
        <p:spPr bwMode="auto">
          <a:xfrm>
            <a:off x="2667000" y="3711575"/>
            <a:ext cx="717550" cy="2063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スライド番号プレースホルダ 2">
            <a:extLst>
              <a:ext uri="{FF2B5EF4-FFF2-40B4-BE49-F238E27FC236}">
                <a16:creationId xmlns:a16="http://schemas.microsoft.com/office/drawing/2014/main" id="{43077E85-CB6D-50CE-25CE-D9927101899C}"/>
              </a:ext>
            </a:extLst>
          </p:cNvPr>
          <p:cNvSpPr txBox="1">
            <a:spLocks/>
          </p:cNvSpPr>
          <p:nvPr/>
        </p:nvSpPr>
        <p:spPr bwMode="auto">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22</a:t>
            </a:fld>
            <a:endParaRPr lang="ja-JP" altLang="en-US" sz="1800">
              <a:solidFill>
                <a:schemeClr val="bg1"/>
              </a:solidFill>
            </a:endParaRPr>
          </a:p>
        </p:txBody>
      </p:sp>
      <p:sp>
        <p:nvSpPr>
          <p:cNvPr id="9" name="正方形/長方形 8">
            <a:extLst>
              <a:ext uri="{FF2B5EF4-FFF2-40B4-BE49-F238E27FC236}">
                <a16:creationId xmlns:a16="http://schemas.microsoft.com/office/drawing/2014/main" id="{733893F2-F892-284E-B3EC-3FEB67781510}"/>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0" name="正方形/長方形 9">
            <a:extLst>
              <a:ext uri="{FF2B5EF4-FFF2-40B4-BE49-F238E27FC236}">
                <a16:creationId xmlns:a16="http://schemas.microsoft.com/office/drawing/2014/main" id="{3AE3E8A0-5590-ACAE-44CE-F9CB3557D74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7CEDAAFE-0753-A2F7-A7D3-C9ED8AD189A6}"/>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2" name="正方形/長方形 11">
            <a:extLst>
              <a:ext uri="{FF2B5EF4-FFF2-40B4-BE49-F238E27FC236}">
                <a16:creationId xmlns:a16="http://schemas.microsoft.com/office/drawing/2014/main" id="{3D5CF296-0899-BE7A-0423-4715D5C0163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5ACEA7F8-4A58-0DF3-DA16-1A9CB48F6D3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645A1C89-F425-5982-41EB-ABB4CA33E5BF}"/>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BCFD823B-EAF5-1A6F-6B41-565D7C93E229}"/>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4F1AD148-8D2B-3C91-8C2B-9053D5FCCD89}"/>
              </a:ext>
            </a:extLst>
          </p:cNvPr>
          <p:cNvPicPr>
            <a:picLocks noChangeAspect="1"/>
          </p:cNvPicPr>
          <p:nvPr/>
        </p:nvPicPr>
        <p:blipFill rotWithShape="1">
          <a:blip r:embed="rId3"/>
          <a:srcRect/>
          <a:stretch/>
        </p:blipFill>
        <p:spPr>
          <a:xfrm>
            <a:off x="130175" y="1873250"/>
            <a:ext cx="3867150" cy="1981200"/>
          </a:xfrm>
          <a:prstGeom prst="rect">
            <a:avLst/>
          </a:prstGeom>
          <a:ln>
            <a:solidFill>
              <a:schemeClr val="bg1">
                <a:lumMod val="50000"/>
              </a:schemeClr>
            </a:solidFill>
          </a:ln>
        </p:spPr>
      </p:pic>
      <p:sp>
        <p:nvSpPr>
          <p:cNvPr id="49155" name="スライド番号プレースホルダ 2">
            <a:extLst>
              <a:ext uri="{FF2B5EF4-FFF2-40B4-BE49-F238E27FC236}">
                <a16:creationId xmlns:a16="http://schemas.microsoft.com/office/drawing/2014/main" id="{6B6705F8-1357-6D57-898D-BF9F4A3A8E3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334333B-357F-42AB-A8B3-3E8F74C5EF36}" type="slidenum">
              <a:rPr lang="ja-JP" altLang="en-US" sz="1800" smtClean="0">
                <a:solidFill>
                  <a:schemeClr val="bg1"/>
                </a:solidFill>
              </a:rPr>
              <a:pPr>
                <a:spcBef>
                  <a:spcPct val="0"/>
                </a:spcBef>
                <a:buFontTx/>
                <a:buNone/>
              </a:pPr>
              <a:t>23</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47341E45-F8E4-8EC0-E56D-A3BE46779264}"/>
              </a:ext>
            </a:extLst>
          </p:cNvPr>
          <p:cNvSpPr txBox="1">
            <a:spLocks noChangeArrowheads="1"/>
          </p:cNvSpPr>
          <p:nvPr/>
        </p:nvSpPr>
        <p:spPr bwMode="auto">
          <a:xfrm>
            <a:off x="4051300" y="1860550"/>
            <a:ext cx="2744788" cy="9540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②ユーザ一覧から代わりに回答したいユーザにチェックを入れて</a:t>
            </a:r>
            <a:endParaRPr lang="en-US" altLang="ja-JP" sz="1400" dirty="0">
              <a:latin typeface="+mj-ea"/>
              <a:ea typeface="+mj-ea"/>
            </a:endParaRPr>
          </a:p>
          <a:p>
            <a:pPr eaLnBrk="1" hangingPunct="1">
              <a:defRPr/>
            </a:pPr>
            <a:r>
              <a:rPr lang="ja-JP" altLang="en-US" sz="1400" dirty="0">
                <a:latin typeface="+mj-ea"/>
                <a:ea typeface="+mj-ea"/>
              </a:rPr>
              <a:t>「選択したユーザを代理回答する」を選択します。</a:t>
            </a:r>
            <a:endParaRPr lang="en-US" altLang="ja-JP" sz="1400" dirty="0">
              <a:latin typeface="+mj-ea"/>
              <a:ea typeface="+mj-ea"/>
            </a:endParaRPr>
          </a:p>
        </p:txBody>
      </p:sp>
      <p:sp>
        <p:nvSpPr>
          <p:cNvPr id="49157" name="AutoShape 177">
            <a:extLst>
              <a:ext uri="{FF2B5EF4-FFF2-40B4-BE49-F238E27FC236}">
                <a16:creationId xmlns:a16="http://schemas.microsoft.com/office/drawing/2014/main" id="{BD7E7295-E661-0593-E88F-3DC1687A9514}"/>
              </a:ext>
            </a:extLst>
          </p:cNvPr>
          <p:cNvSpPr>
            <a:spLocks noChangeArrowheads="1"/>
          </p:cNvSpPr>
          <p:nvPr/>
        </p:nvSpPr>
        <p:spPr bwMode="auto">
          <a:xfrm>
            <a:off x="1273175" y="2978150"/>
            <a:ext cx="225425" cy="4191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テキスト ボックス 56">
            <a:extLst>
              <a:ext uri="{FF2B5EF4-FFF2-40B4-BE49-F238E27FC236}">
                <a16:creationId xmlns:a16="http://schemas.microsoft.com/office/drawing/2014/main" id="{A0DA5587-061D-ACA5-D7EA-AF9878E77BCA}"/>
              </a:ext>
            </a:extLst>
          </p:cNvPr>
          <p:cNvSpPr txBox="1">
            <a:spLocks noChangeArrowheads="1"/>
          </p:cNvSpPr>
          <p:nvPr/>
        </p:nvSpPr>
        <p:spPr bwMode="auto">
          <a:xfrm>
            <a:off x="4100513" y="4310063"/>
            <a:ext cx="2584450" cy="9540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③代理質問回答の画面が表示されますので、回答する項目を入力し、「代理回答する」を選択します。</a:t>
            </a:r>
            <a:endParaRPr lang="en-US" altLang="ja-JP" sz="1400" dirty="0">
              <a:latin typeface="+mj-ea"/>
              <a:ea typeface="+mj-ea"/>
            </a:endParaRPr>
          </a:p>
        </p:txBody>
      </p:sp>
      <p:pic>
        <p:nvPicPr>
          <p:cNvPr id="49159" name="図 2">
            <a:extLst>
              <a:ext uri="{FF2B5EF4-FFF2-40B4-BE49-F238E27FC236}">
                <a16:creationId xmlns:a16="http://schemas.microsoft.com/office/drawing/2014/main" id="{3474B203-FF14-7AC9-626B-F546D640BBB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550" y="4341813"/>
            <a:ext cx="4017963"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AutoShape 177">
            <a:extLst>
              <a:ext uri="{FF2B5EF4-FFF2-40B4-BE49-F238E27FC236}">
                <a16:creationId xmlns:a16="http://schemas.microsoft.com/office/drawing/2014/main" id="{2CE4398E-011F-DCE1-3147-62EC99358A53}"/>
              </a:ext>
            </a:extLst>
          </p:cNvPr>
          <p:cNvSpPr>
            <a:spLocks noChangeArrowheads="1"/>
          </p:cNvSpPr>
          <p:nvPr/>
        </p:nvSpPr>
        <p:spPr bwMode="auto">
          <a:xfrm>
            <a:off x="1311275" y="4760913"/>
            <a:ext cx="1579563" cy="1117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テキスト ボックス 23">
            <a:extLst>
              <a:ext uri="{FF2B5EF4-FFF2-40B4-BE49-F238E27FC236}">
                <a16:creationId xmlns:a16="http://schemas.microsoft.com/office/drawing/2014/main" id="{046F3159-E875-6279-0AA0-163EB97E85CB}"/>
              </a:ext>
            </a:extLst>
          </p:cNvPr>
          <p:cNvSpPr txBox="1">
            <a:spLocks noChangeArrowheads="1"/>
          </p:cNvSpPr>
          <p:nvPr/>
        </p:nvSpPr>
        <p:spPr bwMode="auto">
          <a:xfrm>
            <a:off x="146050" y="604838"/>
            <a:ext cx="6281738"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（３）代理質問回答を行う</a:t>
            </a:r>
          </a:p>
        </p:txBody>
      </p:sp>
      <p:grpSp>
        <p:nvGrpSpPr>
          <p:cNvPr id="15" name="グループ化 1">
            <a:extLst>
              <a:ext uri="{FF2B5EF4-FFF2-40B4-BE49-F238E27FC236}">
                <a16:creationId xmlns:a16="http://schemas.microsoft.com/office/drawing/2014/main" id="{F490A262-7D8F-B67C-DCB6-4CD760990863}"/>
              </a:ext>
            </a:extLst>
          </p:cNvPr>
          <p:cNvGrpSpPr>
            <a:grpSpLocks/>
          </p:cNvGrpSpPr>
          <p:nvPr/>
        </p:nvGrpSpPr>
        <p:grpSpPr bwMode="auto">
          <a:xfrm>
            <a:off x="4301331" y="6442139"/>
            <a:ext cx="2244725" cy="916389"/>
            <a:chOff x="1922221" y="2831036"/>
            <a:chExt cx="2927350" cy="915490"/>
          </a:xfrm>
          <a:solidFill>
            <a:srgbClr val="0070C0"/>
          </a:solidFill>
        </p:grpSpPr>
        <p:sp>
          <p:nvSpPr>
            <p:cNvPr id="17" name="角丸四角形 37">
              <a:extLst>
                <a:ext uri="{FF2B5EF4-FFF2-40B4-BE49-F238E27FC236}">
                  <a16:creationId xmlns:a16="http://schemas.microsoft.com/office/drawing/2014/main" id="{04BB69E2-5DA0-03FE-8813-198F97D87756}"/>
                </a:ext>
              </a:extLst>
            </p:cNvPr>
            <p:cNvSpPr/>
            <p:nvPr/>
          </p:nvSpPr>
          <p:spPr>
            <a:xfrm>
              <a:off x="1922221" y="3223820"/>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代理質問回答 完了</a:t>
              </a:r>
            </a:p>
          </p:txBody>
        </p:sp>
        <p:sp>
          <p:nvSpPr>
            <p:cNvPr id="18" name="下矢印 38">
              <a:extLst>
                <a:ext uri="{FF2B5EF4-FFF2-40B4-BE49-F238E27FC236}">
                  <a16:creationId xmlns:a16="http://schemas.microsoft.com/office/drawing/2014/main" id="{5D58B578-2CA0-2E74-A35F-894D3DE70060}"/>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 name="テキスト ボックス 56">
            <a:extLst>
              <a:ext uri="{FF2B5EF4-FFF2-40B4-BE49-F238E27FC236}">
                <a16:creationId xmlns:a16="http://schemas.microsoft.com/office/drawing/2014/main" id="{3A806BE9-BDAA-E185-6370-09D8A921C592}"/>
              </a:ext>
            </a:extLst>
          </p:cNvPr>
          <p:cNvSpPr txBox="1">
            <a:spLocks noChangeArrowheads="1"/>
          </p:cNvSpPr>
          <p:nvPr/>
        </p:nvSpPr>
        <p:spPr bwMode="auto">
          <a:xfrm>
            <a:off x="-14288" y="1152525"/>
            <a:ext cx="6764338" cy="7080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①質問連絡の回答状況の集計結果を表示します。</a:t>
            </a:r>
            <a:endParaRPr lang="en-US" altLang="ja-JP" sz="1400" dirty="0">
              <a:latin typeface="+mj-ea"/>
              <a:ea typeface="+mj-ea"/>
            </a:endParaRPr>
          </a:p>
          <a:p>
            <a:pPr eaLnBrk="1" hangingPunct="1">
              <a:defRPr/>
            </a:pPr>
            <a:r>
              <a:rPr lang="ja-JP" altLang="en-US" sz="1200" dirty="0">
                <a:latin typeface="+mj-ea"/>
                <a:ea typeface="+mj-ea"/>
              </a:rPr>
              <a:t>　　</a:t>
            </a:r>
            <a:r>
              <a:rPr lang="en-US" altLang="ja-JP" sz="1200" dirty="0">
                <a:latin typeface="+mj-ea"/>
                <a:ea typeface="+mj-ea"/>
              </a:rPr>
              <a:t>※</a:t>
            </a:r>
            <a:r>
              <a:rPr lang="ja-JP" altLang="en-US" sz="1200" dirty="0">
                <a:latin typeface="+mj-ea"/>
                <a:ea typeface="+mj-ea"/>
              </a:rPr>
              <a:t>手順詳細は、（１）回答状況を集計する　の章からご確認ください。</a:t>
            </a:r>
          </a:p>
          <a:p>
            <a:pPr eaLnBrk="1" hangingPunct="1">
              <a:defRPr/>
            </a:pPr>
            <a:endParaRPr lang="en-US" altLang="ja-JP" sz="1400" dirty="0">
              <a:latin typeface="+mj-ea"/>
              <a:ea typeface="+mj-ea"/>
            </a:endParaRPr>
          </a:p>
        </p:txBody>
      </p:sp>
      <p:sp>
        <p:nvSpPr>
          <p:cNvPr id="49164" name="AutoShape 177">
            <a:extLst>
              <a:ext uri="{FF2B5EF4-FFF2-40B4-BE49-F238E27FC236}">
                <a16:creationId xmlns:a16="http://schemas.microsoft.com/office/drawing/2014/main" id="{97FD03B4-610F-9CA4-3688-56B47E29EE03}"/>
              </a:ext>
            </a:extLst>
          </p:cNvPr>
          <p:cNvSpPr>
            <a:spLocks noChangeArrowheads="1"/>
          </p:cNvSpPr>
          <p:nvPr/>
        </p:nvSpPr>
        <p:spPr bwMode="auto">
          <a:xfrm>
            <a:off x="1949450" y="3460750"/>
            <a:ext cx="941388" cy="27463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63CDE179-5745-7DBE-53D4-7781C16363D9}"/>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0" name="正方形/長方形 9">
            <a:extLst>
              <a:ext uri="{FF2B5EF4-FFF2-40B4-BE49-F238E27FC236}">
                <a16:creationId xmlns:a16="http://schemas.microsoft.com/office/drawing/2014/main" id="{0E62801F-59CD-D6FD-DD19-2F0787418393}"/>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631C8B8A-DC98-649F-F6D2-FA6FFC4F32AD}"/>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2" name="正方形/長方形 11">
            <a:extLst>
              <a:ext uri="{FF2B5EF4-FFF2-40B4-BE49-F238E27FC236}">
                <a16:creationId xmlns:a16="http://schemas.microsoft.com/office/drawing/2014/main" id="{296467F5-721C-2A6F-BD13-3302455D616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56F1803F-4F12-E7EF-927E-8E7203E6E54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1D2D2D65-EDD8-2991-A8B5-4D2CF285E78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20" name="正方形/長方形 19">
            <a:extLst>
              <a:ext uri="{FF2B5EF4-FFF2-40B4-BE49-F238E27FC236}">
                <a16:creationId xmlns:a16="http://schemas.microsoft.com/office/drawing/2014/main" id="{904C8FE8-499E-191A-9481-C4D761422865}"/>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テキスト ボックス 56">
            <a:extLst>
              <a:ext uri="{FF2B5EF4-FFF2-40B4-BE49-F238E27FC236}">
                <a16:creationId xmlns:a16="http://schemas.microsoft.com/office/drawing/2014/main" id="{1E5DB6F8-C3D6-EF2C-3436-0B72AA1E955A}"/>
              </a:ext>
            </a:extLst>
          </p:cNvPr>
          <p:cNvSpPr txBox="1">
            <a:spLocks noChangeArrowheads="1"/>
          </p:cNvSpPr>
          <p:nvPr/>
        </p:nvSpPr>
        <p:spPr bwMode="auto">
          <a:xfrm>
            <a:off x="4113212" y="1975578"/>
            <a:ext cx="2625724" cy="523875"/>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①掲示板の「記事作成・編集」を選択します。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7098C90A-2CAD-20C1-E82A-167D5B944608}"/>
              </a:ext>
            </a:extLst>
          </p:cNvPr>
          <p:cNvSpPr txBox="1">
            <a:spLocks noChangeArrowheads="1"/>
          </p:cNvSpPr>
          <p:nvPr/>
        </p:nvSpPr>
        <p:spPr bwMode="auto">
          <a:xfrm>
            <a:off x="4175918" y="4449237"/>
            <a:ext cx="2584450"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②記事一覧画面にて「新規作成」を選択します。</a:t>
            </a:r>
            <a:endParaRPr lang="en-US" altLang="ja-JP" sz="1400" dirty="0">
              <a:latin typeface="+mj-ea"/>
              <a:ea typeface="+mj-ea"/>
            </a:endParaRPr>
          </a:p>
        </p:txBody>
      </p:sp>
      <p:pic>
        <p:nvPicPr>
          <p:cNvPr id="89098" name="図 2">
            <a:extLst>
              <a:ext uri="{FF2B5EF4-FFF2-40B4-BE49-F238E27FC236}">
                <a16:creationId xmlns:a16="http://schemas.microsoft.com/office/drawing/2014/main" id="{0D734E7E-3555-1F3F-101F-BA7116BEB9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1293" y="1984700"/>
            <a:ext cx="3859213" cy="2206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9099" name="AutoShape 177">
            <a:extLst>
              <a:ext uri="{FF2B5EF4-FFF2-40B4-BE49-F238E27FC236}">
                <a16:creationId xmlns:a16="http://schemas.microsoft.com/office/drawing/2014/main" id="{93764BD3-3BDA-645A-E6B6-0E845E847D8A}"/>
              </a:ext>
            </a:extLst>
          </p:cNvPr>
          <p:cNvSpPr>
            <a:spLocks noChangeArrowheads="1"/>
          </p:cNvSpPr>
          <p:nvPr/>
        </p:nvSpPr>
        <p:spPr bwMode="auto">
          <a:xfrm>
            <a:off x="205804" y="3156805"/>
            <a:ext cx="682625" cy="2159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 name="図 3">
            <a:extLst>
              <a:ext uri="{FF2B5EF4-FFF2-40B4-BE49-F238E27FC236}">
                <a16:creationId xmlns:a16="http://schemas.microsoft.com/office/drawing/2014/main" id="{C91E6838-9FAB-2D5C-E9CD-ACB418602537}"/>
              </a:ext>
            </a:extLst>
          </p:cNvPr>
          <p:cNvPicPr>
            <a:picLocks noChangeAspect="1"/>
          </p:cNvPicPr>
          <p:nvPr/>
        </p:nvPicPr>
        <p:blipFill>
          <a:blip r:embed="rId4"/>
          <a:stretch>
            <a:fillRect/>
          </a:stretch>
        </p:blipFill>
        <p:spPr>
          <a:xfrm>
            <a:off x="191293" y="4449237"/>
            <a:ext cx="3868738" cy="1587500"/>
          </a:xfrm>
          <a:prstGeom prst="rect">
            <a:avLst/>
          </a:prstGeom>
          <a:ln>
            <a:solidFill>
              <a:schemeClr val="bg1">
                <a:lumMod val="65000"/>
              </a:schemeClr>
            </a:solidFill>
          </a:ln>
        </p:spPr>
      </p:pic>
      <p:sp>
        <p:nvSpPr>
          <p:cNvPr id="89102" name="AutoShape 177">
            <a:extLst>
              <a:ext uri="{FF2B5EF4-FFF2-40B4-BE49-F238E27FC236}">
                <a16:creationId xmlns:a16="http://schemas.microsoft.com/office/drawing/2014/main" id="{9F13533F-6BA0-6D2E-7FED-AA4376C0E99C}"/>
              </a:ext>
            </a:extLst>
          </p:cNvPr>
          <p:cNvSpPr>
            <a:spLocks noChangeArrowheads="1"/>
          </p:cNvSpPr>
          <p:nvPr/>
        </p:nvSpPr>
        <p:spPr bwMode="auto">
          <a:xfrm>
            <a:off x="1701006" y="4808012"/>
            <a:ext cx="885825" cy="2174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4">
            <a:extLst>
              <a:ext uri="{FF2B5EF4-FFF2-40B4-BE49-F238E27FC236}">
                <a16:creationId xmlns:a16="http://schemas.microsoft.com/office/drawing/2014/main" id="{16AFAFBD-65E2-5EC4-D880-2B222C6D234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6538" y="6415541"/>
            <a:ext cx="3768725" cy="23049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テキスト ボックス 56">
            <a:extLst>
              <a:ext uri="{FF2B5EF4-FFF2-40B4-BE49-F238E27FC236}">
                <a16:creationId xmlns:a16="http://schemas.microsoft.com/office/drawing/2014/main" id="{A0EFF6D9-2F86-DDD5-5E84-2AF1128DA4B7}"/>
              </a:ext>
            </a:extLst>
          </p:cNvPr>
          <p:cNvSpPr txBox="1">
            <a:spLocks noChangeArrowheads="1"/>
          </p:cNvSpPr>
          <p:nvPr/>
        </p:nvSpPr>
        <p:spPr bwMode="auto">
          <a:xfrm>
            <a:off x="4130675" y="6415541"/>
            <a:ext cx="2584450" cy="20313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③記事のタイトル、本文を入力の上、「登録する」を選択します。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登録した内容は、全ユーザのエマージェンシーコールのホーム画面に表示されるようになります。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5" name="テキスト ボックス 24">
            <a:extLst>
              <a:ext uri="{FF2B5EF4-FFF2-40B4-BE49-F238E27FC236}">
                <a16:creationId xmlns:a16="http://schemas.microsoft.com/office/drawing/2014/main" id="{A1D72BC4-609A-0A4F-C01C-1BD78177E033}"/>
              </a:ext>
            </a:extLst>
          </p:cNvPr>
          <p:cNvSpPr txBox="1">
            <a:spLocks noChangeArrowheads="1"/>
          </p:cNvSpPr>
          <p:nvPr/>
        </p:nvSpPr>
        <p:spPr bwMode="auto">
          <a:xfrm>
            <a:off x="80815" y="441121"/>
            <a:ext cx="6929437" cy="523220"/>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rgbClr val="0070C0"/>
                </a:solidFill>
              </a:rPr>
              <a:t>５．掲示板</a:t>
            </a:r>
            <a:endParaRPr lang="en-US" altLang="ja-JP" sz="2800" dirty="0">
              <a:solidFill>
                <a:srgbClr val="0070C0"/>
              </a:solidFill>
            </a:endParaRPr>
          </a:p>
        </p:txBody>
      </p:sp>
      <p:sp>
        <p:nvSpPr>
          <p:cNvPr id="6" name="テキスト ボックス 56">
            <a:extLst>
              <a:ext uri="{FF2B5EF4-FFF2-40B4-BE49-F238E27FC236}">
                <a16:creationId xmlns:a16="http://schemas.microsoft.com/office/drawing/2014/main" id="{64410DE0-9136-6DFE-B5A8-5C04A6E96414}"/>
              </a:ext>
            </a:extLst>
          </p:cNvPr>
          <p:cNvSpPr txBox="1">
            <a:spLocks noChangeArrowheads="1"/>
          </p:cNvSpPr>
          <p:nvPr/>
        </p:nvSpPr>
        <p:spPr bwMode="auto">
          <a:xfrm>
            <a:off x="175419" y="933038"/>
            <a:ext cx="6472237"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掲示板は、各社員（従業員）に向けの会社や所属組織からのお知らせを投稿できる機能です。登録された記事は各ユーザのホーム画面に表示されます。</a:t>
            </a:r>
            <a:endParaRPr lang="en-US" altLang="ja-JP" sz="1400" dirty="0"/>
          </a:p>
          <a:p>
            <a:pPr eaLnBrk="1" hangingPunct="1">
              <a:spcBef>
                <a:spcPct val="0"/>
              </a:spcBef>
              <a:buNone/>
            </a:pPr>
            <a:r>
              <a:rPr lang="ja-JP" altLang="en-US" sz="1400" dirty="0"/>
              <a:t>掲示板へ記事を登録するには、掲示板管理の権限が必要です。</a:t>
            </a:r>
            <a:endParaRPr lang="en-US" altLang="ja-JP" sz="1400" dirty="0"/>
          </a:p>
          <a:p>
            <a:pPr eaLnBrk="1" hangingPunct="1">
              <a:spcBef>
                <a:spcPct val="0"/>
              </a:spcBef>
              <a:buNone/>
            </a:pPr>
            <a:r>
              <a:rPr lang="en-US" altLang="ja-JP" sz="1200" dirty="0"/>
              <a:t>※</a:t>
            </a:r>
            <a:r>
              <a:rPr lang="ja-JP" altLang="en-US" sz="1200" dirty="0"/>
              <a:t>掲示板はオプション機能となりオプション設定が有効時にご利用いただけます</a:t>
            </a:r>
            <a:endParaRPr lang="en-US" altLang="ja-JP" sz="1200" dirty="0"/>
          </a:p>
          <a:p>
            <a:pPr eaLnBrk="1" hangingPunct="1">
              <a:spcBef>
                <a:spcPct val="0"/>
              </a:spcBef>
              <a:buNone/>
            </a:pPr>
            <a:endParaRPr lang="en-US" altLang="ja-JP" sz="1400" dirty="0"/>
          </a:p>
        </p:txBody>
      </p:sp>
      <p:sp>
        <p:nvSpPr>
          <p:cNvPr id="7" name="正方形/長方形 6">
            <a:extLst>
              <a:ext uri="{FF2B5EF4-FFF2-40B4-BE49-F238E27FC236}">
                <a16:creationId xmlns:a16="http://schemas.microsoft.com/office/drawing/2014/main" id="{545CB963-6641-06DD-852D-968334268C58}"/>
              </a:ext>
            </a:extLst>
          </p:cNvPr>
          <p:cNvSpPr/>
          <p:nvPr/>
        </p:nvSpPr>
        <p:spPr>
          <a:xfrm>
            <a:off x="3888598" y="31436"/>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p>
        </p:txBody>
      </p:sp>
      <p:sp>
        <p:nvSpPr>
          <p:cNvPr id="8" name="正方形/長方形 7">
            <a:extLst>
              <a:ext uri="{FF2B5EF4-FFF2-40B4-BE49-F238E27FC236}">
                <a16:creationId xmlns:a16="http://schemas.microsoft.com/office/drawing/2014/main" id="{9EE3177F-EAB5-2391-175F-4FE44DD06CA4}"/>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9" name="正方形/長方形 8">
            <a:extLst>
              <a:ext uri="{FF2B5EF4-FFF2-40B4-BE49-F238E27FC236}">
                <a16:creationId xmlns:a16="http://schemas.microsoft.com/office/drawing/2014/main" id="{8544A6B9-E85F-EC46-2C7C-D1E0939E93CA}"/>
              </a:ext>
            </a:extLst>
          </p:cNvPr>
          <p:cNvSpPr/>
          <p:nvPr/>
        </p:nvSpPr>
        <p:spPr>
          <a:xfrm>
            <a:off x="5778500" y="3165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0" name="正方形/長方形 9">
            <a:extLst>
              <a:ext uri="{FF2B5EF4-FFF2-40B4-BE49-F238E27FC236}">
                <a16:creationId xmlns:a16="http://schemas.microsoft.com/office/drawing/2014/main" id="{27965D66-E018-1B4D-2909-65A66471634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1" name="正方形/長方形 10">
            <a:extLst>
              <a:ext uri="{FF2B5EF4-FFF2-40B4-BE49-F238E27FC236}">
                <a16:creationId xmlns:a16="http://schemas.microsoft.com/office/drawing/2014/main" id="{FB6CB8D7-CAA2-BE56-4FCB-B469FEC3574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2" name="正方形/長方形 11">
            <a:extLst>
              <a:ext uri="{FF2B5EF4-FFF2-40B4-BE49-F238E27FC236}">
                <a16:creationId xmlns:a16="http://schemas.microsoft.com/office/drawing/2014/main" id="{87446A0C-F51A-2C06-8777-4BAB95E2F1F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3" name="正方形/長方形 12">
            <a:extLst>
              <a:ext uri="{FF2B5EF4-FFF2-40B4-BE49-F238E27FC236}">
                <a16:creationId xmlns:a16="http://schemas.microsoft.com/office/drawing/2014/main" id="{0A3A0869-B354-796C-9BA5-4156526FF42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スライド番号プレースホルダ 2">
            <a:extLst>
              <a:ext uri="{FF2B5EF4-FFF2-40B4-BE49-F238E27FC236}">
                <a16:creationId xmlns:a16="http://schemas.microsoft.com/office/drawing/2014/main" id="{D79D6723-F9AC-BA36-42A8-B39208A7009A}"/>
              </a:ext>
            </a:extLst>
          </p:cNvPr>
          <p:cNvSpPr txBox="1">
            <a:spLocks/>
          </p:cNvSpPr>
          <p:nvPr/>
        </p:nvSpPr>
        <p:spPr bwMode="auto">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24</a:t>
            </a:fld>
            <a:endParaRPr lang="ja-JP" altLang="en-US" sz="180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5973A035-A4C4-B1D3-7E77-BCB663C07330}"/>
              </a:ext>
            </a:extLst>
          </p:cNvPr>
          <p:cNvPicPr>
            <a:picLocks noChangeAspect="1"/>
          </p:cNvPicPr>
          <p:nvPr/>
        </p:nvPicPr>
        <p:blipFill rotWithShape="1">
          <a:blip r:embed="rId3"/>
          <a:srcRect t="33175"/>
          <a:stretch/>
        </p:blipFill>
        <p:spPr>
          <a:xfrm>
            <a:off x="155575" y="3098795"/>
            <a:ext cx="4014787" cy="2108200"/>
          </a:xfrm>
          <a:prstGeom prst="rect">
            <a:avLst/>
          </a:prstGeom>
          <a:ln>
            <a:solidFill>
              <a:schemeClr val="bg1">
                <a:lumMod val="85000"/>
              </a:schemeClr>
            </a:solidFill>
          </a:ln>
        </p:spPr>
      </p:pic>
      <p:pic>
        <p:nvPicPr>
          <p:cNvPr id="51202" name="図 5">
            <a:extLst>
              <a:ext uri="{FF2B5EF4-FFF2-40B4-BE49-F238E27FC236}">
                <a16:creationId xmlns:a16="http://schemas.microsoft.com/office/drawing/2014/main" id="{980AE2C8-E91B-4E5B-1E84-0F8736AF28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238" y="5268912"/>
            <a:ext cx="3813175" cy="349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スライド番号プレースホルダ 2">
            <a:extLst>
              <a:ext uri="{FF2B5EF4-FFF2-40B4-BE49-F238E27FC236}">
                <a16:creationId xmlns:a16="http://schemas.microsoft.com/office/drawing/2014/main" id="{A07DA9C7-5496-117B-BA07-1DCF2C80541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591BBC6-3058-41EE-984B-61380974E64B}" type="slidenum">
              <a:rPr lang="ja-JP" altLang="en-US" sz="1800" smtClean="0">
                <a:solidFill>
                  <a:schemeClr val="bg1"/>
                </a:solidFill>
              </a:rPr>
              <a:pPr>
                <a:spcBef>
                  <a:spcPct val="0"/>
                </a:spcBef>
                <a:buFontTx/>
                <a:buNone/>
              </a:pPr>
              <a:t>25</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26D86D58-5368-BC71-B815-5B8736945449}"/>
              </a:ext>
            </a:extLst>
          </p:cNvPr>
          <p:cNvSpPr txBox="1">
            <a:spLocks noChangeArrowheads="1"/>
          </p:cNvSpPr>
          <p:nvPr/>
        </p:nvSpPr>
        <p:spPr bwMode="auto">
          <a:xfrm>
            <a:off x="4164013" y="3109913"/>
            <a:ext cx="2460625"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「テンプレート作成・編集」を</a:t>
            </a:r>
            <a:endParaRPr lang="en-US" altLang="ja-JP" sz="1400" dirty="0">
              <a:latin typeface="+mj-ea"/>
              <a:ea typeface="+mj-ea"/>
            </a:endParaRPr>
          </a:p>
          <a:p>
            <a:pPr eaLnBrk="1" hangingPunct="1">
              <a:defRPr/>
            </a:pPr>
            <a:r>
              <a:rPr lang="ja-JP" altLang="en-US" sz="1400" dirty="0">
                <a:latin typeface="+mj-ea"/>
                <a:ea typeface="+mj-ea"/>
              </a:rPr>
              <a:t>選択します。</a:t>
            </a:r>
            <a:endParaRPr lang="en-US" altLang="ja-JP" sz="1400" dirty="0">
              <a:latin typeface="+mj-ea"/>
              <a:ea typeface="+mj-ea"/>
            </a:endParaRPr>
          </a:p>
        </p:txBody>
      </p:sp>
      <p:sp>
        <p:nvSpPr>
          <p:cNvPr id="51206" name="テキスト ボックス 23">
            <a:extLst>
              <a:ext uri="{FF2B5EF4-FFF2-40B4-BE49-F238E27FC236}">
                <a16:creationId xmlns:a16="http://schemas.microsoft.com/office/drawing/2014/main" id="{FB5EDD2A-1626-0B9C-BC5F-D3A2CEFC65EB}"/>
              </a:ext>
            </a:extLst>
          </p:cNvPr>
          <p:cNvSpPr txBox="1">
            <a:spLocks noChangeArrowheads="1"/>
          </p:cNvSpPr>
          <p:nvPr/>
        </p:nvSpPr>
        <p:spPr bwMode="auto">
          <a:xfrm>
            <a:off x="155575" y="1014413"/>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（１）テンプレート（連絡内容）を作成する </a:t>
            </a:r>
          </a:p>
        </p:txBody>
      </p:sp>
      <p:sp>
        <p:nvSpPr>
          <p:cNvPr id="51207" name="Rectangle 2">
            <a:extLst>
              <a:ext uri="{FF2B5EF4-FFF2-40B4-BE49-F238E27FC236}">
                <a16:creationId xmlns:a16="http://schemas.microsoft.com/office/drawing/2014/main" id="{2BCBE4E7-3CBD-DEE6-1863-2A6EE19CA552}"/>
              </a:ext>
            </a:extLst>
          </p:cNvPr>
          <p:cNvSpPr>
            <a:spLocks noChangeArrowheads="1"/>
          </p:cNvSpPr>
          <p:nvPr/>
        </p:nvSpPr>
        <p:spPr bwMode="auto">
          <a:xfrm>
            <a:off x="628650" y="419576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51213" name="AutoShape 177">
            <a:extLst>
              <a:ext uri="{FF2B5EF4-FFF2-40B4-BE49-F238E27FC236}">
                <a16:creationId xmlns:a16="http://schemas.microsoft.com/office/drawing/2014/main" id="{4ECADD7F-A2A3-6551-2470-D0E6B64C2ECB}"/>
              </a:ext>
            </a:extLst>
          </p:cNvPr>
          <p:cNvSpPr>
            <a:spLocks noChangeArrowheads="1"/>
          </p:cNvSpPr>
          <p:nvPr/>
        </p:nvSpPr>
        <p:spPr bwMode="auto">
          <a:xfrm>
            <a:off x="384175" y="5684835"/>
            <a:ext cx="1343025" cy="4921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88991133-557F-80E3-2639-D207B013B14F}"/>
              </a:ext>
            </a:extLst>
          </p:cNvPr>
          <p:cNvSpPr txBox="1">
            <a:spLocks noChangeArrowheads="1"/>
          </p:cNvSpPr>
          <p:nvPr/>
        </p:nvSpPr>
        <p:spPr bwMode="auto">
          <a:xfrm>
            <a:off x="4164013" y="5103813"/>
            <a:ext cx="2460625" cy="24622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 「共有テンプレート」「個人テンプレート」いずれか作成したい種別のタブに切り替えます。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「新規に作成する」を選択</a:t>
            </a:r>
            <a:endParaRPr lang="en-US" altLang="ja-JP" sz="1400" dirty="0">
              <a:latin typeface="+mj-ea"/>
              <a:ea typeface="+mj-ea"/>
            </a:endParaRPr>
          </a:p>
          <a:p>
            <a:pPr eaLnBrk="1" hangingPunct="1">
              <a:defRPr/>
            </a:pPr>
            <a:r>
              <a:rPr lang="ja-JP" altLang="en-US" sz="1400" dirty="0">
                <a:latin typeface="+mj-ea"/>
                <a:ea typeface="+mj-ea"/>
              </a:rPr>
              <a:t>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テンプレートを編集または削除する場合は、テンプレートの一覧から該当の連絡を選択します。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ACC04F36-C364-1E7B-F04C-B94D993AF99D}"/>
              </a:ext>
            </a:extLst>
          </p:cNvPr>
          <p:cNvSpPr txBox="1">
            <a:spLocks noChangeArrowheads="1"/>
          </p:cNvSpPr>
          <p:nvPr/>
        </p:nvSpPr>
        <p:spPr bwMode="auto">
          <a:xfrm>
            <a:off x="225425" y="1408113"/>
            <a:ext cx="622935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連絡内容を予めテンプレートとして登録することができます。</a:t>
            </a:r>
            <a:endParaRPr lang="en-US" altLang="ja-JP" sz="1400" dirty="0">
              <a:latin typeface="+mj-ea"/>
              <a:ea typeface="+mj-ea"/>
            </a:endParaRPr>
          </a:p>
        </p:txBody>
      </p:sp>
      <p:sp>
        <p:nvSpPr>
          <p:cNvPr id="2" name="テキスト ボックス 56">
            <a:extLst>
              <a:ext uri="{FF2B5EF4-FFF2-40B4-BE49-F238E27FC236}">
                <a16:creationId xmlns:a16="http://schemas.microsoft.com/office/drawing/2014/main" id="{C080E162-D510-BCA1-FD51-E745908C9790}"/>
              </a:ext>
            </a:extLst>
          </p:cNvPr>
          <p:cNvSpPr txBox="1">
            <a:spLocks noChangeArrowheads="1"/>
          </p:cNvSpPr>
          <p:nvPr/>
        </p:nvSpPr>
        <p:spPr bwMode="auto">
          <a:xfrm>
            <a:off x="155575" y="2146300"/>
            <a:ext cx="6546850" cy="738188"/>
          </a:xfrm>
          <a:prstGeom prst="rect">
            <a:avLst/>
          </a:prstGeom>
          <a:noFill/>
          <a:ln w="9525">
            <a:solidFill>
              <a:schemeClr val="bg1">
                <a:lumMod val="85000"/>
              </a:schemeClr>
            </a:solidFill>
            <a:miter lim="800000"/>
            <a:headEnd/>
            <a:tailEnd/>
          </a:ln>
        </p:spPr>
        <p:txBody>
          <a:bodyPr>
            <a:spAutoFit/>
          </a:bodyPr>
          <a:lstStyle/>
          <a:p>
            <a:pPr eaLnBrk="1" hangingPunct="1">
              <a:defRPr/>
            </a:pPr>
            <a:r>
              <a:rPr lang="ja-JP" altLang="en-US" sz="1400" dirty="0">
                <a:latin typeface="+mj-ea"/>
                <a:ea typeface="+mj-ea"/>
              </a:rPr>
              <a:t>テンプレートは、</a:t>
            </a:r>
            <a:r>
              <a:rPr lang="ja-JP" altLang="en-US" sz="1400" b="1" dirty="0">
                <a:latin typeface="+mj-ea"/>
                <a:ea typeface="+mj-ea"/>
              </a:rPr>
              <a:t>共有テンプレート</a:t>
            </a:r>
            <a:r>
              <a:rPr lang="ja-JP" altLang="en-US" sz="1400" dirty="0">
                <a:latin typeface="+mj-ea"/>
                <a:ea typeface="+mj-ea"/>
              </a:rPr>
              <a:t>と</a:t>
            </a:r>
            <a:r>
              <a:rPr lang="ja-JP" altLang="en-US" sz="1400" b="1" dirty="0">
                <a:latin typeface="+mj-ea"/>
                <a:ea typeface="+mj-ea"/>
              </a:rPr>
              <a:t>個人テンプレート</a:t>
            </a:r>
            <a:r>
              <a:rPr lang="ja-JP" altLang="en-US" sz="1400" dirty="0">
                <a:latin typeface="+mj-ea"/>
                <a:ea typeface="+mj-ea"/>
              </a:rPr>
              <a:t>の</a:t>
            </a:r>
            <a:r>
              <a:rPr lang="en-US" altLang="ja-JP" sz="1400" dirty="0">
                <a:latin typeface="+mj-ea"/>
                <a:ea typeface="+mj-ea"/>
              </a:rPr>
              <a:t>2</a:t>
            </a:r>
            <a:r>
              <a:rPr lang="ja-JP" altLang="en-US" sz="1400" dirty="0">
                <a:latin typeface="+mj-ea"/>
                <a:ea typeface="+mj-ea"/>
              </a:rPr>
              <a:t>種類があります。</a:t>
            </a:r>
            <a:endParaRPr lang="en-US" altLang="ja-JP" sz="1400" dirty="0">
              <a:latin typeface="+mj-ea"/>
              <a:ea typeface="+mj-ea"/>
            </a:endParaRPr>
          </a:p>
          <a:p>
            <a:pPr eaLnBrk="1" hangingPunct="1">
              <a:defRPr/>
            </a:pPr>
            <a:r>
              <a:rPr lang="en-US" altLang="ja-JP" sz="1400" b="1" dirty="0">
                <a:latin typeface="+mj-ea"/>
                <a:ea typeface="+mj-ea"/>
              </a:rPr>
              <a:t> -  </a:t>
            </a:r>
            <a:r>
              <a:rPr lang="ja-JP" altLang="en-US" sz="1400" b="1" dirty="0">
                <a:latin typeface="+mj-ea"/>
                <a:ea typeface="+mj-ea"/>
              </a:rPr>
              <a:t>共有テンプレート：</a:t>
            </a:r>
            <a:r>
              <a:rPr lang="ja-JP" altLang="en-US" sz="1400" dirty="0">
                <a:latin typeface="+mj-ea"/>
                <a:ea typeface="+mj-ea"/>
              </a:rPr>
              <a:t>連絡発信可能なユーザで共有される共通のテンプレート</a:t>
            </a:r>
            <a:endParaRPr lang="en-US" altLang="ja-JP" sz="1400" dirty="0">
              <a:latin typeface="+mj-ea"/>
              <a:ea typeface="+mj-ea"/>
            </a:endParaRPr>
          </a:p>
          <a:p>
            <a:pPr eaLnBrk="1" hangingPunct="1">
              <a:defRPr/>
            </a:pPr>
            <a:r>
              <a:rPr lang="en-US" altLang="ja-JP" sz="1400" b="1" dirty="0">
                <a:latin typeface="+mj-ea"/>
                <a:ea typeface="+mj-ea"/>
              </a:rPr>
              <a:t> -  </a:t>
            </a:r>
            <a:r>
              <a:rPr lang="ja-JP" altLang="en-US" sz="1400" b="1" dirty="0">
                <a:latin typeface="+mj-ea"/>
                <a:ea typeface="+mj-ea"/>
              </a:rPr>
              <a:t>個人テンプレート：</a:t>
            </a:r>
            <a:r>
              <a:rPr lang="ja-JP" altLang="en-US" sz="1400" dirty="0">
                <a:latin typeface="+mj-ea"/>
                <a:ea typeface="+mj-ea"/>
              </a:rPr>
              <a:t>ログインユーザ（自分）だけが利用できるテンプレート</a:t>
            </a:r>
            <a:endParaRPr lang="en-US" altLang="ja-JP" sz="1400" dirty="0">
              <a:latin typeface="+mj-ea"/>
              <a:ea typeface="+mj-ea"/>
            </a:endParaRPr>
          </a:p>
        </p:txBody>
      </p:sp>
      <p:sp>
        <p:nvSpPr>
          <p:cNvPr id="51217" name="AutoShape 177">
            <a:extLst>
              <a:ext uri="{FF2B5EF4-FFF2-40B4-BE49-F238E27FC236}">
                <a16:creationId xmlns:a16="http://schemas.microsoft.com/office/drawing/2014/main" id="{24112520-C192-B5B6-C304-4730A295F21E}"/>
              </a:ext>
            </a:extLst>
          </p:cNvPr>
          <p:cNvSpPr>
            <a:spLocks noChangeArrowheads="1"/>
          </p:cNvSpPr>
          <p:nvPr/>
        </p:nvSpPr>
        <p:spPr bwMode="auto">
          <a:xfrm>
            <a:off x="1727200" y="6130607"/>
            <a:ext cx="1035050" cy="3095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テキスト ボックス 56">
            <a:extLst>
              <a:ext uri="{FF2B5EF4-FFF2-40B4-BE49-F238E27FC236}">
                <a16:creationId xmlns:a16="http://schemas.microsoft.com/office/drawing/2014/main" id="{3F6C6095-82BC-7517-D7DD-9E5F9A51DD28}"/>
              </a:ext>
            </a:extLst>
          </p:cNvPr>
          <p:cNvSpPr txBox="1">
            <a:spLocks noChangeArrowheads="1"/>
          </p:cNvSpPr>
          <p:nvPr/>
        </p:nvSpPr>
        <p:spPr bwMode="auto">
          <a:xfrm>
            <a:off x="225425" y="1685925"/>
            <a:ext cx="6608763"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「連絡発信」の権限が付与されているユーザが操作可能です</a:t>
            </a:r>
            <a:endParaRPr lang="en-US" altLang="ja-JP" sz="1400" dirty="0">
              <a:latin typeface="+mj-ea"/>
              <a:ea typeface="+mj-ea"/>
            </a:endParaRPr>
          </a:p>
        </p:txBody>
      </p:sp>
      <p:sp>
        <p:nvSpPr>
          <p:cNvPr id="51221" name="テキスト ボックス 24">
            <a:extLst>
              <a:ext uri="{FF2B5EF4-FFF2-40B4-BE49-F238E27FC236}">
                <a16:creationId xmlns:a16="http://schemas.microsoft.com/office/drawing/2014/main" id="{2C664A1B-6E9B-1364-614A-452D2704B239}"/>
              </a:ext>
            </a:extLst>
          </p:cNvPr>
          <p:cNvSpPr txBox="1">
            <a:spLocks noChangeArrowheads="1"/>
          </p:cNvSpPr>
          <p:nvPr/>
        </p:nvSpPr>
        <p:spPr bwMode="auto">
          <a:xfrm>
            <a:off x="46038" y="415925"/>
            <a:ext cx="6578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６．連絡準備</a:t>
            </a:r>
            <a:endParaRPr lang="en-US" altLang="ja-JP" sz="2800" dirty="0">
              <a:solidFill>
                <a:srgbClr val="0070C0"/>
              </a:solidFill>
            </a:endParaRPr>
          </a:p>
        </p:txBody>
      </p:sp>
      <p:sp>
        <p:nvSpPr>
          <p:cNvPr id="5" name="AutoShape 177">
            <a:extLst>
              <a:ext uri="{FF2B5EF4-FFF2-40B4-BE49-F238E27FC236}">
                <a16:creationId xmlns:a16="http://schemas.microsoft.com/office/drawing/2014/main" id="{3390B5D9-BC79-CA75-889E-DA46A32A4BE4}"/>
              </a:ext>
            </a:extLst>
          </p:cNvPr>
          <p:cNvSpPr>
            <a:spLocks noChangeArrowheads="1"/>
          </p:cNvSpPr>
          <p:nvPr/>
        </p:nvSpPr>
        <p:spPr bwMode="auto">
          <a:xfrm>
            <a:off x="287210" y="4263629"/>
            <a:ext cx="560641" cy="17621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 name="AutoShape 177">
            <a:extLst>
              <a:ext uri="{FF2B5EF4-FFF2-40B4-BE49-F238E27FC236}">
                <a16:creationId xmlns:a16="http://schemas.microsoft.com/office/drawing/2014/main" id="{1C01535E-E5C1-C12C-470E-87A117D7EFA8}"/>
              </a:ext>
            </a:extLst>
          </p:cNvPr>
          <p:cNvSpPr>
            <a:spLocks noChangeArrowheads="1"/>
          </p:cNvSpPr>
          <p:nvPr/>
        </p:nvSpPr>
        <p:spPr bwMode="auto">
          <a:xfrm>
            <a:off x="1275270" y="4890848"/>
            <a:ext cx="606997" cy="24209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正方形/長方形 2">
            <a:extLst>
              <a:ext uri="{FF2B5EF4-FFF2-40B4-BE49-F238E27FC236}">
                <a16:creationId xmlns:a16="http://schemas.microsoft.com/office/drawing/2014/main" id="{EBEA5789-541D-9210-8286-DCB5886C4287}"/>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4" name="正方形/長方形 3">
            <a:extLst>
              <a:ext uri="{FF2B5EF4-FFF2-40B4-BE49-F238E27FC236}">
                <a16:creationId xmlns:a16="http://schemas.microsoft.com/office/drawing/2014/main" id="{FD4E5810-21E6-F5F7-0659-A1F850A721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9" name="正方形/長方形 8">
            <a:extLst>
              <a:ext uri="{FF2B5EF4-FFF2-40B4-BE49-F238E27FC236}">
                <a16:creationId xmlns:a16="http://schemas.microsoft.com/office/drawing/2014/main" id="{10F1E31C-944F-7B10-7EBD-D52201D3B27F}"/>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2" name="正方形/長方形 11">
            <a:extLst>
              <a:ext uri="{FF2B5EF4-FFF2-40B4-BE49-F238E27FC236}">
                <a16:creationId xmlns:a16="http://schemas.microsoft.com/office/drawing/2014/main" id="{35BAD425-EA25-7650-CA7D-5978DC350DF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1EE50A24-2B05-4315-55ED-00D6F670FA7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400BEBD0-CA04-BE85-AE06-6665A34F47DF}"/>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D396BA10-DD36-0BFF-A278-14CC0636AE9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E07550DE-E5E0-36F0-F39F-9773081D41AE}"/>
              </a:ext>
            </a:extLst>
          </p:cNvPr>
          <p:cNvPicPr>
            <a:picLocks noChangeAspect="1"/>
          </p:cNvPicPr>
          <p:nvPr/>
        </p:nvPicPr>
        <p:blipFill>
          <a:blip r:embed="rId3"/>
          <a:stretch>
            <a:fillRect/>
          </a:stretch>
        </p:blipFill>
        <p:spPr>
          <a:xfrm>
            <a:off x="49213" y="538163"/>
            <a:ext cx="3757612" cy="8048625"/>
          </a:xfrm>
          <a:prstGeom prst="rect">
            <a:avLst/>
          </a:prstGeom>
          <a:ln>
            <a:solidFill>
              <a:schemeClr val="tx1">
                <a:lumMod val="50000"/>
                <a:lumOff val="50000"/>
              </a:schemeClr>
            </a:solidFill>
          </a:ln>
        </p:spPr>
      </p:pic>
      <p:sp>
        <p:nvSpPr>
          <p:cNvPr id="53251" name="スライド番号プレースホルダ 2">
            <a:extLst>
              <a:ext uri="{FF2B5EF4-FFF2-40B4-BE49-F238E27FC236}">
                <a16:creationId xmlns:a16="http://schemas.microsoft.com/office/drawing/2014/main" id="{D99B0588-81B2-7F11-E212-488FA3DEC26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26</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79636DEA-1538-031C-00E4-BB9CB57AD09A}"/>
              </a:ext>
            </a:extLst>
          </p:cNvPr>
          <p:cNvSpPr txBox="1">
            <a:spLocks noChangeArrowheads="1"/>
          </p:cNvSpPr>
          <p:nvPr/>
        </p:nvSpPr>
        <p:spPr bwMode="auto">
          <a:xfrm>
            <a:off x="4044950" y="703263"/>
            <a:ext cx="2814638"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③登録したい内容を設定します。</a:t>
            </a:r>
            <a:endParaRPr lang="en-US" altLang="ja-JP" sz="1400" dirty="0">
              <a:latin typeface="+mj-ea"/>
              <a:ea typeface="+mj-ea"/>
            </a:endParaRPr>
          </a:p>
          <a:p>
            <a:pPr eaLnBrk="1" hangingPunct="1">
              <a:defRPr/>
            </a:pPr>
            <a:r>
              <a:rPr lang="ja-JP" altLang="en-US" sz="1400" dirty="0">
                <a:latin typeface="+mj-ea"/>
                <a:ea typeface="+mj-ea"/>
              </a:rPr>
              <a:t>設定した後、</a:t>
            </a:r>
            <a:endParaRPr lang="en-US" altLang="ja-JP" sz="1400" dirty="0">
              <a:latin typeface="+mj-ea"/>
              <a:ea typeface="+mj-ea"/>
            </a:endParaRPr>
          </a:p>
          <a:p>
            <a:pPr eaLnBrk="1" hangingPunct="1">
              <a:defRPr/>
            </a:pPr>
            <a:r>
              <a:rPr lang="ja-JP" altLang="en-US" sz="1400" dirty="0">
                <a:latin typeface="+mj-ea"/>
                <a:ea typeface="+mj-ea"/>
              </a:rPr>
              <a:t>「テンプレート保存前確認画面へ」を選択します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設定項目については、連絡発信時の設定項目（</a:t>
            </a:r>
            <a:r>
              <a:rPr lang="en-US" altLang="ja-JP" sz="1400" dirty="0">
                <a:latin typeface="+mj-ea"/>
                <a:ea typeface="+mj-ea"/>
              </a:rPr>
              <a:t>8</a:t>
            </a:r>
            <a:r>
              <a:rPr lang="ja-JP" altLang="en-US" sz="1400" dirty="0">
                <a:latin typeface="+mj-ea"/>
                <a:ea typeface="+mj-ea"/>
              </a:rPr>
              <a:t>～</a:t>
            </a:r>
            <a:r>
              <a:rPr lang="en-US" altLang="ja-JP" sz="1400" dirty="0">
                <a:latin typeface="+mj-ea"/>
                <a:ea typeface="+mj-ea"/>
              </a:rPr>
              <a:t>9</a:t>
            </a:r>
            <a:r>
              <a:rPr lang="ja-JP" altLang="en-US" sz="1400" dirty="0">
                <a:latin typeface="+mj-ea"/>
                <a:ea typeface="+mj-ea"/>
              </a:rPr>
              <a:t>ページ参照）と同様です。</a:t>
            </a:r>
            <a:endParaRPr lang="en-US" altLang="ja-JP" sz="1400" dirty="0">
              <a:latin typeface="+mj-ea"/>
              <a:ea typeface="+mj-ea"/>
            </a:endParaRPr>
          </a:p>
        </p:txBody>
      </p:sp>
      <p:sp>
        <p:nvSpPr>
          <p:cNvPr id="53253" name="Rectangle 2">
            <a:extLst>
              <a:ext uri="{FF2B5EF4-FFF2-40B4-BE49-F238E27FC236}">
                <a16:creationId xmlns:a16="http://schemas.microsoft.com/office/drawing/2014/main" id="{F0BA09BC-3F13-88A3-721D-CBEE7B51E6C8}"/>
              </a:ext>
            </a:extLst>
          </p:cNvPr>
          <p:cNvSpPr>
            <a:spLocks noChangeArrowheads="1"/>
          </p:cNvSpPr>
          <p:nvPr/>
        </p:nvSpPr>
        <p:spPr bwMode="auto">
          <a:xfrm>
            <a:off x="538163" y="230346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53254" name="AutoShape 177">
            <a:extLst>
              <a:ext uri="{FF2B5EF4-FFF2-40B4-BE49-F238E27FC236}">
                <a16:creationId xmlns:a16="http://schemas.microsoft.com/office/drawing/2014/main" id="{64DDB41B-7033-5D52-6B51-28643404FC90}"/>
              </a:ext>
            </a:extLst>
          </p:cNvPr>
          <p:cNvSpPr>
            <a:spLocks noChangeArrowheads="1"/>
          </p:cNvSpPr>
          <p:nvPr/>
        </p:nvSpPr>
        <p:spPr bwMode="auto">
          <a:xfrm>
            <a:off x="303213" y="977900"/>
            <a:ext cx="3390900" cy="679926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3255" name="AutoShape 177">
            <a:extLst>
              <a:ext uri="{FF2B5EF4-FFF2-40B4-BE49-F238E27FC236}">
                <a16:creationId xmlns:a16="http://schemas.microsoft.com/office/drawing/2014/main" id="{D1002861-1F8F-5281-314C-BB0793BF45F3}"/>
              </a:ext>
            </a:extLst>
          </p:cNvPr>
          <p:cNvSpPr>
            <a:spLocks noChangeArrowheads="1"/>
          </p:cNvSpPr>
          <p:nvPr/>
        </p:nvSpPr>
        <p:spPr bwMode="auto">
          <a:xfrm>
            <a:off x="2260600" y="8382000"/>
            <a:ext cx="1109663" cy="21431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CE27BBB4-2FE3-B20C-FC3D-CCB601452299}"/>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0" name="正方形/長方形 9">
            <a:extLst>
              <a:ext uri="{FF2B5EF4-FFF2-40B4-BE49-F238E27FC236}">
                <a16:creationId xmlns:a16="http://schemas.microsoft.com/office/drawing/2014/main" id="{A7362333-F21B-6D85-A2A1-5C4ECEC1181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8E51B45F-2C7F-84EE-BC78-91AF9556AF80}"/>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2" name="正方形/長方形 11">
            <a:extLst>
              <a:ext uri="{FF2B5EF4-FFF2-40B4-BE49-F238E27FC236}">
                <a16:creationId xmlns:a16="http://schemas.microsoft.com/office/drawing/2014/main" id="{DCDB2DA1-FBE2-8446-63D9-9AF779523A81}"/>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7B64ACDC-FDDB-4E47-6275-F35C2348FB70}"/>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8C65D7D5-9998-8929-8B04-C454AFE42DF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5DB5C0C5-A1BE-6C66-34CC-9592EF40C0BC}"/>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番号プレースホルダ 2">
            <a:extLst>
              <a:ext uri="{FF2B5EF4-FFF2-40B4-BE49-F238E27FC236}">
                <a16:creationId xmlns:a16="http://schemas.microsoft.com/office/drawing/2014/main" id="{A99D5D96-86B5-7FF3-D164-792AC951C7A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84F67AB-F5AA-44C3-969A-BF0E6E2B88D4}" type="slidenum">
              <a:rPr lang="ja-JP" altLang="en-US" sz="1800" smtClean="0">
                <a:solidFill>
                  <a:schemeClr val="bg1"/>
                </a:solidFill>
              </a:rPr>
              <a:pPr>
                <a:spcBef>
                  <a:spcPct val="0"/>
                </a:spcBef>
                <a:buFontTx/>
                <a:buNone/>
              </a:pPr>
              <a:t>27</a:t>
            </a:fld>
            <a:endParaRPr lang="ja-JP" altLang="en-US" sz="1800">
              <a:solidFill>
                <a:schemeClr val="bg1"/>
              </a:solidFill>
            </a:endParaRPr>
          </a:p>
        </p:txBody>
      </p:sp>
      <p:sp>
        <p:nvSpPr>
          <p:cNvPr id="55299" name="Rectangle 2">
            <a:extLst>
              <a:ext uri="{FF2B5EF4-FFF2-40B4-BE49-F238E27FC236}">
                <a16:creationId xmlns:a16="http://schemas.microsoft.com/office/drawing/2014/main" id="{92B31833-560C-A743-053F-734679B0C8A2}"/>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D3B8C2F8-53A5-7BF1-4C23-D3BA883A0F16}"/>
              </a:ext>
            </a:extLst>
          </p:cNvPr>
          <p:cNvPicPr>
            <a:picLocks noChangeAspect="1"/>
          </p:cNvPicPr>
          <p:nvPr/>
        </p:nvPicPr>
        <p:blipFill rotWithShape="1">
          <a:blip r:embed="rId3"/>
          <a:srcRect/>
          <a:stretch/>
        </p:blipFill>
        <p:spPr>
          <a:xfrm>
            <a:off x="244475" y="749300"/>
            <a:ext cx="3524250" cy="6811963"/>
          </a:xfrm>
          <a:prstGeom prst="rect">
            <a:avLst/>
          </a:prstGeom>
          <a:ln>
            <a:solidFill>
              <a:schemeClr val="bg1">
                <a:lumMod val="75000"/>
              </a:schemeClr>
            </a:solidFill>
          </a:ln>
        </p:spPr>
      </p:pic>
      <p:sp>
        <p:nvSpPr>
          <p:cNvPr id="14" name="テキスト ボックス 56">
            <a:extLst>
              <a:ext uri="{FF2B5EF4-FFF2-40B4-BE49-F238E27FC236}">
                <a16:creationId xmlns:a16="http://schemas.microsoft.com/office/drawing/2014/main" id="{F98F00E0-41BA-65E7-6E74-CB776A81C35D}"/>
              </a:ext>
            </a:extLst>
          </p:cNvPr>
          <p:cNvSpPr txBox="1">
            <a:spLocks noChangeArrowheads="1"/>
          </p:cNvSpPr>
          <p:nvPr/>
        </p:nvSpPr>
        <p:spPr bwMode="auto">
          <a:xfrm>
            <a:off x="4151313" y="722313"/>
            <a:ext cx="2654300"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④内容を確認の上、</a:t>
            </a:r>
            <a:endParaRPr lang="en-US" altLang="ja-JP" sz="1400" dirty="0">
              <a:latin typeface="+mj-ea"/>
              <a:ea typeface="+mj-ea"/>
            </a:endParaRPr>
          </a:p>
          <a:p>
            <a:pPr eaLnBrk="1" hangingPunct="1">
              <a:defRPr/>
            </a:pPr>
            <a:r>
              <a:rPr lang="ja-JP" altLang="en-US" sz="1400" dirty="0">
                <a:latin typeface="+mj-ea"/>
                <a:ea typeface="+mj-ea"/>
              </a:rPr>
              <a:t>「テンプレート保存する」を選択します。</a:t>
            </a:r>
            <a:endParaRPr lang="en-US" altLang="ja-JP" sz="1400" dirty="0">
              <a:latin typeface="+mj-ea"/>
              <a:ea typeface="+mj-ea"/>
            </a:endParaRPr>
          </a:p>
        </p:txBody>
      </p:sp>
      <p:sp>
        <p:nvSpPr>
          <p:cNvPr id="55302" name="AutoShape 177">
            <a:extLst>
              <a:ext uri="{FF2B5EF4-FFF2-40B4-BE49-F238E27FC236}">
                <a16:creationId xmlns:a16="http://schemas.microsoft.com/office/drawing/2014/main" id="{119B448C-5E67-BC43-10E3-F9FFD6CD8660}"/>
              </a:ext>
            </a:extLst>
          </p:cNvPr>
          <p:cNvSpPr>
            <a:spLocks noChangeArrowheads="1"/>
          </p:cNvSpPr>
          <p:nvPr/>
        </p:nvSpPr>
        <p:spPr bwMode="auto">
          <a:xfrm>
            <a:off x="2319338" y="1943100"/>
            <a:ext cx="1109662" cy="37306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2" name="グループ化 1">
            <a:extLst>
              <a:ext uri="{FF2B5EF4-FFF2-40B4-BE49-F238E27FC236}">
                <a16:creationId xmlns:a16="http://schemas.microsoft.com/office/drawing/2014/main" id="{DBA83467-1EBF-172F-EA88-B2EEB0788CE5}"/>
              </a:ext>
            </a:extLst>
          </p:cNvPr>
          <p:cNvGrpSpPr>
            <a:grpSpLocks/>
          </p:cNvGrpSpPr>
          <p:nvPr/>
        </p:nvGrpSpPr>
        <p:grpSpPr bwMode="auto">
          <a:xfrm>
            <a:off x="4306605" y="1673660"/>
            <a:ext cx="2054225" cy="597505"/>
            <a:chOff x="1922222" y="2966625"/>
            <a:chExt cx="2927350" cy="846501"/>
          </a:xfrm>
          <a:solidFill>
            <a:srgbClr val="CC9900"/>
          </a:solidFill>
        </p:grpSpPr>
        <p:sp>
          <p:nvSpPr>
            <p:cNvPr id="13" name="角丸四角形 37">
              <a:extLst>
                <a:ext uri="{FF2B5EF4-FFF2-40B4-BE49-F238E27FC236}">
                  <a16:creationId xmlns:a16="http://schemas.microsoft.com/office/drawing/2014/main" id="{E285F4CF-6F91-9726-48AD-C0589776E3AD}"/>
                </a:ext>
              </a:extLst>
            </p:cNvPr>
            <p:cNvSpPr/>
            <p:nvPr/>
          </p:nvSpPr>
          <p:spPr>
            <a:xfrm>
              <a:off x="1922222" y="3381308"/>
              <a:ext cx="2927350" cy="4318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テンプレートの保存 完了</a:t>
              </a:r>
            </a:p>
          </p:txBody>
        </p:sp>
        <p:sp>
          <p:nvSpPr>
            <p:cNvPr id="15" name="下矢印 38">
              <a:extLst>
                <a:ext uri="{FF2B5EF4-FFF2-40B4-BE49-F238E27FC236}">
                  <a16:creationId xmlns:a16="http://schemas.microsoft.com/office/drawing/2014/main" id="{E7535B87-288E-5772-FFD7-3CCA1C343D91}"/>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9" name="正方形/長方形 8">
            <a:extLst>
              <a:ext uri="{FF2B5EF4-FFF2-40B4-BE49-F238E27FC236}">
                <a16:creationId xmlns:a16="http://schemas.microsoft.com/office/drawing/2014/main" id="{8EBF1CF6-50F2-B78A-3237-63FB544B5C45}"/>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0" name="正方形/長方形 9">
            <a:extLst>
              <a:ext uri="{FF2B5EF4-FFF2-40B4-BE49-F238E27FC236}">
                <a16:creationId xmlns:a16="http://schemas.microsoft.com/office/drawing/2014/main" id="{354E106D-F290-6E04-1C94-45F5F7DCFD12}"/>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D2D55934-7792-55DF-57F8-382F93245F9E}"/>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6" name="正方形/長方形 15">
            <a:extLst>
              <a:ext uri="{FF2B5EF4-FFF2-40B4-BE49-F238E27FC236}">
                <a16:creationId xmlns:a16="http://schemas.microsoft.com/office/drawing/2014/main" id="{223F55FB-AB2E-10FF-D9FF-A9A32239DB8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3F78D25E-BF1C-E110-9E0B-92019E047DC5}"/>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4869C790-7A40-FFC3-59AA-D69B6B20222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9" name="正方形/長方形 18">
            <a:extLst>
              <a:ext uri="{FF2B5EF4-FFF2-40B4-BE49-F238E27FC236}">
                <a16:creationId xmlns:a16="http://schemas.microsoft.com/office/drawing/2014/main" id="{F5D9B08E-4083-9745-300A-2339A722968D}"/>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番号プレースホルダ 2">
            <a:extLst>
              <a:ext uri="{FF2B5EF4-FFF2-40B4-BE49-F238E27FC236}">
                <a16:creationId xmlns:a16="http://schemas.microsoft.com/office/drawing/2014/main" id="{0CC94403-DE07-14F8-62C6-4DA17D96EDB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E2397B5-B114-432A-BD59-88C52E563E9F}" type="slidenum">
              <a:rPr lang="ja-JP" altLang="en-US" sz="1800" smtClean="0">
                <a:solidFill>
                  <a:schemeClr val="bg1"/>
                </a:solidFill>
              </a:rPr>
              <a:pPr>
                <a:spcBef>
                  <a:spcPct val="0"/>
                </a:spcBef>
                <a:buFontTx/>
                <a:buNone/>
              </a:pPr>
              <a:t>28</a:t>
            </a:fld>
            <a:endParaRPr lang="ja-JP" altLang="en-US" sz="1800">
              <a:solidFill>
                <a:schemeClr val="bg1"/>
              </a:solidFill>
            </a:endParaRPr>
          </a:p>
        </p:txBody>
      </p:sp>
      <p:sp>
        <p:nvSpPr>
          <p:cNvPr id="57347" name="Rectangle 2">
            <a:extLst>
              <a:ext uri="{FF2B5EF4-FFF2-40B4-BE49-F238E27FC236}">
                <a16:creationId xmlns:a16="http://schemas.microsoft.com/office/drawing/2014/main" id="{F42D369D-50CB-0718-9371-857457CA4AAC}"/>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995CF6CA-DC1D-E8B7-88EE-05F2CD9637B1}"/>
              </a:ext>
            </a:extLst>
          </p:cNvPr>
          <p:cNvSpPr txBox="1">
            <a:spLocks noChangeArrowheads="1"/>
          </p:cNvSpPr>
          <p:nvPr/>
        </p:nvSpPr>
        <p:spPr bwMode="auto">
          <a:xfrm>
            <a:off x="146050" y="1012825"/>
            <a:ext cx="6400800" cy="7558088"/>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br>
              <a:rPr lang="en-US" altLang="ja-JP" sz="16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2" name="テキスト ボックス 56">
            <a:extLst>
              <a:ext uri="{FF2B5EF4-FFF2-40B4-BE49-F238E27FC236}">
                <a16:creationId xmlns:a16="http://schemas.microsoft.com/office/drawing/2014/main" id="{085B6577-3292-0CEC-47DC-4B5BBE5A392B}"/>
              </a:ext>
            </a:extLst>
          </p:cNvPr>
          <p:cNvSpPr txBox="1">
            <a:spLocks noChangeArrowheads="1"/>
          </p:cNvSpPr>
          <p:nvPr/>
        </p:nvSpPr>
        <p:spPr bwMode="auto">
          <a:xfrm>
            <a:off x="293688" y="1120775"/>
            <a:ext cx="6235700" cy="3063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既に登録済みのテンプレートの内容を基にした新規作成（コピー）が可能です。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97743A26-4624-558A-5701-A29B8C391018}"/>
              </a:ext>
            </a:extLst>
          </p:cNvPr>
          <p:cNvSpPr txBox="1">
            <a:spLocks noChangeArrowheads="1"/>
          </p:cNvSpPr>
          <p:nvPr/>
        </p:nvSpPr>
        <p:spPr bwMode="auto">
          <a:xfrm>
            <a:off x="3878263" y="1574800"/>
            <a:ext cx="25479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①テンプレート一覧画面で基にしたいテンプレートの行全体をクリックします。</a:t>
            </a:r>
            <a:endParaRPr lang="en-US" altLang="ja-JP" sz="1400" dirty="0">
              <a:latin typeface="+mj-ea"/>
              <a:ea typeface="+mj-ea"/>
            </a:endParaRPr>
          </a:p>
        </p:txBody>
      </p:sp>
      <p:pic>
        <p:nvPicPr>
          <p:cNvPr id="3" name="図 2">
            <a:extLst>
              <a:ext uri="{FF2B5EF4-FFF2-40B4-BE49-F238E27FC236}">
                <a16:creationId xmlns:a16="http://schemas.microsoft.com/office/drawing/2014/main" id="{EB7B845E-F706-1962-E132-55C5A04597B7}"/>
              </a:ext>
            </a:extLst>
          </p:cNvPr>
          <p:cNvPicPr>
            <a:picLocks noChangeAspect="1"/>
          </p:cNvPicPr>
          <p:nvPr/>
        </p:nvPicPr>
        <p:blipFill rotWithShape="1">
          <a:blip r:embed="rId3"/>
          <a:srcRect/>
          <a:stretch/>
        </p:blipFill>
        <p:spPr>
          <a:xfrm>
            <a:off x="355600" y="4610100"/>
            <a:ext cx="3478213" cy="1835150"/>
          </a:xfrm>
          <a:prstGeom prst="rect">
            <a:avLst/>
          </a:prstGeom>
          <a:ln>
            <a:solidFill>
              <a:schemeClr val="bg1">
                <a:lumMod val="75000"/>
              </a:schemeClr>
            </a:solidFill>
          </a:ln>
        </p:spPr>
      </p:pic>
      <p:sp>
        <p:nvSpPr>
          <p:cNvPr id="17" name="テキスト ボックス 56">
            <a:extLst>
              <a:ext uri="{FF2B5EF4-FFF2-40B4-BE49-F238E27FC236}">
                <a16:creationId xmlns:a16="http://schemas.microsoft.com/office/drawing/2014/main" id="{3179A1BC-AB87-71EE-84F2-A5D596A138E5}"/>
              </a:ext>
            </a:extLst>
          </p:cNvPr>
          <p:cNvSpPr txBox="1">
            <a:spLocks noChangeArrowheads="1"/>
          </p:cNvSpPr>
          <p:nvPr/>
        </p:nvSpPr>
        <p:spPr bwMode="auto">
          <a:xfrm>
            <a:off x="3967163" y="4610100"/>
            <a:ext cx="265430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②「コピーする」を選択します。</a:t>
            </a:r>
            <a:endParaRPr lang="en-US" altLang="ja-JP" sz="1400" dirty="0">
              <a:latin typeface="+mj-ea"/>
              <a:ea typeface="+mj-ea"/>
            </a:endParaRPr>
          </a:p>
        </p:txBody>
      </p:sp>
      <p:sp>
        <p:nvSpPr>
          <p:cNvPr id="57353" name="AutoShape 177">
            <a:extLst>
              <a:ext uri="{FF2B5EF4-FFF2-40B4-BE49-F238E27FC236}">
                <a16:creationId xmlns:a16="http://schemas.microsoft.com/office/drawing/2014/main" id="{874F2C99-7A0A-9DB9-76F7-98DF5E982FBC}"/>
              </a:ext>
            </a:extLst>
          </p:cNvPr>
          <p:cNvSpPr>
            <a:spLocks noChangeArrowheads="1"/>
          </p:cNvSpPr>
          <p:nvPr/>
        </p:nvSpPr>
        <p:spPr bwMode="auto">
          <a:xfrm>
            <a:off x="2736850" y="5688013"/>
            <a:ext cx="858838" cy="3714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a:extLst>
              <a:ext uri="{FF2B5EF4-FFF2-40B4-BE49-F238E27FC236}">
                <a16:creationId xmlns:a16="http://schemas.microsoft.com/office/drawing/2014/main" id="{6254146E-B932-C05D-81A8-C2AF09C19C2E}"/>
              </a:ext>
            </a:extLst>
          </p:cNvPr>
          <p:cNvPicPr>
            <a:picLocks noChangeAspect="1"/>
          </p:cNvPicPr>
          <p:nvPr/>
        </p:nvPicPr>
        <p:blipFill rotWithShape="1">
          <a:blip r:embed="rId4"/>
          <a:srcRect/>
          <a:stretch/>
        </p:blipFill>
        <p:spPr>
          <a:xfrm>
            <a:off x="355600" y="6791325"/>
            <a:ext cx="3417888" cy="1339850"/>
          </a:xfrm>
          <a:prstGeom prst="rect">
            <a:avLst/>
          </a:prstGeom>
          <a:ln>
            <a:solidFill>
              <a:schemeClr val="bg1">
                <a:lumMod val="75000"/>
              </a:schemeClr>
            </a:solidFill>
          </a:ln>
        </p:spPr>
      </p:pic>
      <p:sp>
        <p:nvSpPr>
          <p:cNvPr id="21" name="テキスト ボックス 56">
            <a:extLst>
              <a:ext uri="{FF2B5EF4-FFF2-40B4-BE49-F238E27FC236}">
                <a16:creationId xmlns:a16="http://schemas.microsoft.com/office/drawing/2014/main" id="{064E0CB1-F04D-836E-F081-CC2EC0F9E687}"/>
              </a:ext>
            </a:extLst>
          </p:cNvPr>
          <p:cNvSpPr txBox="1">
            <a:spLocks noChangeArrowheads="1"/>
          </p:cNvSpPr>
          <p:nvPr/>
        </p:nvSpPr>
        <p:spPr bwMode="auto">
          <a:xfrm>
            <a:off x="3849688" y="6791325"/>
            <a:ext cx="2652712" cy="11699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③基にしたテンプレートの連絡設定項目が設定された新規作成画面が表示されます。</a:t>
            </a:r>
            <a:endParaRPr lang="en-US" altLang="ja-JP" sz="1400" dirty="0">
              <a:latin typeface="+mj-ea"/>
              <a:ea typeface="+mj-ea"/>
            </a:endParaRPr>
          </a:p>
          <a:p>
            <a:pPr eaLnBrk="1" hangingPunct="1">
              <a:defRPr/>
            </a:pPr>
            <a:r>
              <a:rPr lang="ja-JP" altLang="en-US" sz="1400" dirty="0">
                <a:latin typeface="+mj-ea"/>
                <a:ea typeface="+mj-ea"/>
              </a:rPr>
              <a:t>任意の項目を変更することで、新たにテンプレートが作成できます。</a:t>
            </a:r>
            <a:endParaRPr lang="en-US" altLang="ja-JP" sz="1400" dirty="0">
              <a:latin typeface="+mj-ea"/>
              <a:ea typeface="+mj-ea"/>
            </a:endParaRPr>
          </a:p>
        </p:txBody>
      </p:sp>
      <p:sp>
        <p:nvSpPr>
          <p:cNvPr id="57356" name="テキスト ボックス 19">
            <a:extLst>
              <a:ext uri="{FF2B5EF4-FFF2-40B4-BE49-F238E27FC236}">
                <a16:creationId xmlns:a16="http://schemas.microsoft.com/office/drawing/2014/main" id="{CC9FE570-D485-6474-1060-4276E23FAEF1}"/>
              </a:ext>
            </a:extLst>
          </p:cNvPr>
          <p:cNvSpPr txBox="1">
            <a:spLocks noChangeArrowheads="1"/>
          </p:cNvSpPr>
          <p:nvPr/>
        </p:nvSpPr>
        <p:spPr bwMode="auto">
          <a:xfrm>
            <a:off x="146050" y="504825"/>
            <a:ext cx="3443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0070C0"/>
                </a:solidFill>
                <a:latin typeface="ＭＳ Ｐゴシック" panose="020B0600070205080204" pitchFamily="50" charset="-128"/>
              </a:rPr>
              <a:t>＜既存テンプレートのコピー＞</a:t>
            </a:r>
            <a:endParaRPr lang="en-US" altLang="ja-JP" sz="1800" b="1">
              <a:solidFill>
                <a:srgbClr val="0070C0"/>
              </a:solidFill>
              <a:latin typeface="ＭＳ Ｐゴシック" panose="020B0600070205080204" pitchFamily="50" charset="-128"/>
            </a:endParaRPr>
          </a:p>
        </p:txBody>
      </p:sp>
      <p:pic>
        <p:nvPicPr>
          <p:cNvPr id="25" name="図 24">
            <a:extLst>
              <a:ext uri="{FF2B5EF4-FFF2-40B4-BE49-F238E27FC236}">
                <a16:creationId xmlns:a16="http://schemas.microsoft.com/office/drawing/2014/main" id="{E2BB6942-8FB1-4CC4-865A-36EBC187A1B9}"/>
              </a:ext>
            </a:extLst>
          </p:cNvPr>
          <p:cNvPicPr>
            <a:picLocks noChangeAspect="1"/>
          </p:cNvPicPr>
          <p:nvPr/>
        </p:nvPicPr>
        <p:blipFill>
          <a:blip r:embed="rId5"/>
          <a:stretch>
            <a:fillRect/>
          </a:stretch>
        </p:blipFill>
        <p:spPr>
          <a:xfrm>
            <a:off x="320675" y="1604963"/>
            <a:ext cx="3522663" cy="2743200"/>
          </a:xfrm>
          <a:prstGeom prst="rect">
            <a:avLst/>
          </a:prstGeom>
          <a:ln>
            <a:solidFill>
              <a:schemeClr val="bg1">
                <a:lumMod val="65000"/>
              </a:schemeClr>
            </a:solidFill>
          </a:ln>
        </p:spPr>
      </p:pic>
      <p:sp>
        <p:nvSpPr>
          <p:cNvPr id="57358" name="AutoShape 177">
            <a:extLst>
              <a:ext uri="{FF2B5EF4-FFF2-40B4-BE49-F238E27FC236}">
                <a16:creationId xmlns:a16="http://schemas.microsoft.com/office/drawing/2014/main" id="{9BDEB258-2569-8B38-E37B-D3A5F9BF0DC6}"/>
              </a:ext>
            </a:extLst>
          </p:cNvPr>
          <p:cNvSpPr>
            <a:spLocks noChangeArrowheads="1"/>
          </p:cNvSpPr>
          <p:nvPr/>
        </p:nvSpPr>
        <p:spPr bwMode="auto">
          <a:xfrm>
            <a:off x="457200" y="3378200"/>
            <a:ext cx="3359150" cy="230188"/>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5F5FEBE1-CC6B-F430-EC83-A1697C8C7B3A}"/>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3" name="正方形/長方形 12">
            <a:extLst>
              <a:ext uri="{FF2B5EF4-FFF2-40B4-BE49-F238E27FC236}">
                <a16:creationId xmlns:a16="http://schemas.microsoft.com/office/drawing/2014/main" id="{CE298F73-FF52-CBFF-1CAB-1F9FFCD5CB9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4" name="正方形/長方形 13">
            <a:extLst>
              <a:ext uri="{FF2B5EF4-FFF2-40B4-BE49-F238E27FC236}">
                <a16:creationId xmlns:a16="http://schemas.microsoft.com/office/drawing/2014/main" id="{80E4F5BD-68A3-7711-371A-60B954857AF2}"/>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5" name="正方形/長方形 14">
            <a:extLst>
              <a:ext uri="{FF2B5EF4-FFF2-40B4-BE49-F238E27FC236}">
                <a16:creationId xmlns:a16="http://schemas.microsoft.com/office/drawing/2014/main" id="{5BB28045-777E-D8D8-36D9-F04DD339BB3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8" name="正方形/長方形 17">
            <a:extLst>
              <a:ext uri="{FF2B5EF4-FFF2-40B4-BE49-F238E27FC236}">
                <a16:creationId xmlns:a16="http://schemas.microsoft.com/office/drawing/2014/main" id="{3E2119F6-04DA-C91A-380D-7A05FE700F41}"/>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9" name="正方形/長方形 18">
            <a:extLst>
              <a:ext uri="{FF2B5EF4-FFF2-40B4-BE49-F238E27FC236}">
                <a16:creationId xmlns:a16="http://schemas.microsoft.com/office/drawing/2014/main" id="{71BDE69F-A89F-4063-EF98-270926BDB15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0" name="正方形/長方形 19">
            <a:extLst>
              <a:ext uri="{FF2B5EF4-FFF2-40B4-BE49-F238E27FC236}">
                <a16:creationId xmlns:a16="http://schemas.microsoft.com/office/drawing/2014/main" id="{1FD54E90-D092-AD0D-9C7C-87F10F80478E}"/>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1CADACC2-C5A0-69CD-D664-FFCFE22B80E8}"/>
              </a:ext>
            </a:extLst>
          </p:cNvPr>
          <p:cNvPicPr>
            <a:picLocks noChangeAspect="1"/>
          </p:cNvPicPr>
          <p:nvPr/>
        </p:nvPicPr>
        <p:blipFill>
          <a:blip r:embed="rId3"/>
          <a:stretch>
            <a:fillRect/>
          </a:stretch>
        </p:blipFill>
        <p:spPr>
          <a:xfrm>
            <a:off x="136525" y="5030788"/>
            <a:ext cx="4014788" cy="3438525"/>
          </a:xfrm>
          <a:prstGeom prst="rect">
            <a:avLst/>
          </a:prstGeom>
          <a:ln>
            <a:solidFill>
              <a:schemeClr val="bg1">
                <a:lumMod val="65000"/>
              </a:schemeClr>
            </a:solidFill>
          </a:ln>
        </p:spPr>
      </p:pic>
      <p:pic>
        <p:nvPicPr>
          <p:cNvPr id="2" name="図 1">
            <a:extLst>
              <a:ext uri="{FF2B5EF4-FFF2-40B4-BE49-F238E27FC236}">
                <a16:creationId xmlns:a16="http://schemas.microsoft.com/office/drawing/2014/main" id="{C1B151D3-E5BE-9A77-20FC-D221F775AD4D}"/>
              </a:ext>
            </a:extLst>
          </p:cNvPr>
          <p:cNvPicPr>
            <a:picLocks noChangeAspect="1"/>
          </p:cNvPicPr>
          <p:nvPr/>
        </p:nvPicPr>
        <p:blipFill rotWithShape="1">
          <a:blip r:embed="rId4"/>
          <a:srcRect t="33175"/>
          <a:stretch/>
        </p:blipFill>
        <p:spPr>
          <a:xfrm>
            <a:off x="136525" y="2652713"/>
            <a:ext cx="4014788" cy="2108200"/>
          </a:xfrm>
          <a:prstGeom prst="rect">
            <a:avLst/>
          </a:prstGeom>
          <a:ln>
            <a:solidFill>
              <a:schemeClr val="bg1">
                <a:lumMod val="85000"/>
              </a:schemeClr>
            </a:solidFill>
          </a:ln>
        </p:spPr>
      </p:pic>
      <p:sp>
        <p:nvSpPr>
          <p:cNvPr id="36" name="テキスト ボックス 56">
            <a:extLst>
              <a:ext uri="{FF2B5EF4-FFF2-40B4-BE49-F238E27FC236}">
                <a16:creationId xmlns:a16="http://schemas.microsoft.com/office/drawing/2014/main" id="{5D97A30B-CAAA-6C74-74DF-AD1091F70CDD}"/>
              </a:ext>
            </a:extLst>
          </p:cNvPr>
          <p:cNvSpPr txBox="1">
            <a:spLocks noChangeArrowheads="1"/>
          </p:cNvSpPr>
          <p:nvPr/>
        </p:nvSpPr>
        <p:spPr bwMode="auto">
          <a:xfrm>
            <a:off x="4178300" y="5030788"/>
            <a:ext cx="2590800"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②ユーザ別で「登録媒体」、「エラーアドレス有無」の確認ができます。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検索機能、アドレス状況で、</a:t>
            </a:r>
            <a:endParaRPr lang="en-US" altLang="ja-JP" sz="1400" dirty="0">
              <a:latin typeface="+mj-ea"/>
              <a:ea typeface="+mj-ea"/>
            </a:endParaRPr>
          </a:p>
          <a:p>
            <a:pPr eaLnBrk="1" hangingPunct="1">
              <a:defRPr/>
            </a:pPr>
            <a:r>
              <a:rPr lang="ja-JP" altLang="en-US" sz="1400" dirty="0">
                <a:latin typeface="+mj-ea"/>
                <a:ea typeface="+mj-ea"/>
              </a:rPr>
              <a:t>連絡先の登録状況でユーザを絞り込むことができます。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77CC45C8-8CD6-548C-E9F5-2B41F0B1C0FD}"/>
              </a:ext>
            </a:extLst>
          </p:cNvPr>
          <p:cNvSpPr txBox="1">
            <a:spLocks noChangeArrowheads="1"/>
          </p:cNvSpPr>
          <p:nvPr/>
        </p:nvSpPr>
        <p:spPr bwMode="auto">
          <a:xfrm>
            <a:off x="4167188" y="262255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「連絡先登録状況」を選択します。</a:t>
            </a:r>
            <a:endParaRPr lang="en-US" altLang="ja-JP" sz="1400" dirty="0">
              <a:latin typeface="+mj-ea"/>
              <a:ea typeface="+mj-ea"/>
            </a:endParaRPr>
          </a:p>
        </p:txBody>
      </p:sp>
      <p:sp>
        <p:nvSpPr>
          <p:cNvPr id="59398" name="テキスト ボックス 23">
            <a:extLst>
              <a:ext uri="{FF2B5EF4-FFF2-40B4-BE49-F238E27FC236}">
                <a16:creationId xmlns:a16="http://schemas.microsoft.com/office/drawing/2014/main" id="{DF87B1A8-3666-FD92-0192-4FD661ED9EFB}"/>
              </a:ext>
            </a:extLst>
          </p:cNvPr>
          <p:cNvSpPr txBox="1">
            <a:spLocks noChangeArrowheads="1"/>
          </p:cNvSpPr>
          <p:nvPr/>
        </p:nvSpPr>
        <p:spPr bwMode="auto">
          <a:xfrm>
            <a:off x="96838" y="563563"/>
            <a:ext cx="5853112"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（２）連絡先の登録状況を確認する</a:t>
            </a:r>
          </a:p>
        </p:txBody>
      </p:sp>
      <p:sp>
        <p:nvSpPr>
          <p:cNvPr id="59399" name="テキスト ボックス 23">
            <a:extLst>
              <a:ext uri="{FF2B5EF4-FFF2-40B4-BE49-F238E27FC236}">
                <a16:creationId xmlns:a16="http://schemas.microsoft.com/office/drawing/2014/main" id="{5080A2ED-A16E-803D-4608-409B05C88DB0}"/>
              </a:ext>
            </a:extLst>
          </p:cNvPr>
          <p:cNvSpPr txBox="1">
            <a:spLocks noChangeArrowheads="1"/>
          </p:cNvSpPr>
          <p:nvPr/>
        </p:nvSpPr>
        <p:spPr bwMode="auto">
          <a:xfrm>
            <a:off x="80963" y="2187575"/>
            <a:ext cx="6494462" cy="357188"/>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a:t>
            </a:r>
            <a:r>
              <a:rPr lang="en-US" altLang="ja-JP" sz="1600">
                <a:solidFill>
                  <a:schemeClr val="bg1"/>
                </a:solidFill>
              </a:rPr>
              <a:t>2</a:t>
            </a:r>
            <a:r>
              <a:rPr lang="ja-JP" altLang="en-US" sz="1600">
                <a:solidFill>
                  <a:schemeClr val="bg1"/>
                </a:solidFill>
              </a:rPr>
              <a:t>）</a:t>
            </a:r>
            <a:r>
              <a:rPr lang="en-US" altLang="ja-JP" sz="1600">
                <a:solidFill>
                  <a:schemeClr val="bg1"/>
                </a:solidFill>
              </a:rPr>
              <a:t>-</a:t>
            </a:r>
            <a:r>
              <a:rPr lang="ja-JP" altLang="en-US" sz="1600">
                <a:solidFill>
                  <a:schemeClr val="bg1"/>
                </a:solidFill>
              </a:rPr>
              <a:t>１　連絡先登録状況を確認する（ユーザ別）</a:t>
            </a:r>
          </a:p>
        </p:txBody>
      </p:sp>
      <p:sp>
        <p:nvSpPr>
          <p:cNvPr id="26" name="テキスト ボックス 56">
            <a:extLst>
              <a:ext uri="{FF2B5EF4-FFF2-40B4-BE49-F238E27FC236}">
                <a16:creationId xmlns:a16="http://schemas.microsoft.com/office/drawing/2014/main" id="{79D51FEF-8E89-4487-8351-AD999463C36C}"/>
              </a:ext>
            </a:extLst>
          </p:cNvPr>
          <p:cNvSpPr txBox="1">
            <a:spLocks noChangeArrowheads="1"/>
          </p:cNvSpPr>
          <p:nvPr/>
        </p:nvSpPr>
        <p:spPr bwMode="auto">
          <a:xfrm>
            <a:off x="122238" y="1038225"/>
            <a:ext cx="6494462"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各ユーザで連絡先が登録されているか、エラーとなっていないか等の連絡先登録状況をを確認することができます。</a:t>
            </a:r>
            <a:endParaRPr lang="en-US" altLang="ja-JP" sz="1400" dirty="0">
              <a:latin typeface="+mj-ea"/>
              <a:ea typeface="+mj-ea"/>
            </a:endParaRPr>
          </a:p>
        </p:txBody>
      </p:sp>
      <p:sp>
        <p:nvSpPr>
          <p:cNvPr id="59401" name="AutoShape 177">
            <a:extLst>
              <a:ext uri="{FF2B5EF4-FFF2-40B4-BE49-F238E27FC236}">
                <a16:creationId xmlns:a16="http://schemas.microsoft.com/office/drawing/2014/main" id="{1CA4E270-83CA-0541-3938-2EBA8111728C}"/>
              </a:ext>
            </a:extLst>
          </p:cNvPr>
          <p:cNvSpPr>
            <a:spLocks noChangeArrowheads="1"/>
          </p:cNvSpPr>
          <p:nvPr/>
        </p:nvSpPr>
        <p:spPr bwMode="auto">
          <a:xfrm>
            <a:off x="1820863" y="4437063"/>
            <a:ext cx="585787" cy="2809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9402" name="AutoShape 177">
            <a:extLst>
              <a:ext uri="{FF2B5EF4-FFF2-40B4-BE49-F238E27FC236}">
                <a16:creationId xmlns:a16="http://schemas.microsoft.com/office/drawing/2014/main" id="{6CFA1145-A793-DA36-4DCF-940D1D930364}"/>
              </a:ext>
            </a:extLst>
          </p:cNvPr>
          <p:cNvSpPr>
            <a:spLocks noChangeArrowheads="1"/>
          </p:cNvSpPr>
          <p:nvPr/>
        </p:nvSpPr>
        <p:spPr bwMode="auto">
          <a:xfrm>
            <a:off x="157163" y="5761038"/>
            <a:ext cx="3994150" cy="19145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テキスト ボックス 56">
            <a:extLst>
              <a:ext uri="{FF2B5EF4-FFF2-40B4-BE49-F238E27FC236}">
                <a16:creationId xmlns:a16="http://schemas.microsoft.com/office/drawing/2014/main" id="{E1B661C5-E7F4-1C86-3744-97F618007F2C}"/>
              </a:ext>
            </a:extLst>
          </p:cNvPr>
          <p:cNvSpPr txBox="1">
            <a:spLocks noChangeArrowheads="1"/>
          </p:cNvSpPr>
          <p:nvPr/>
        </p:nvSpPr>
        <p:spPr bwMode="auto">
          <a:xfrm>
            <a:off x="122238" y="1552575"/>
            <a:ext cx="6608762" cy="276225"/>
          </a:xfrm>
          <a:prstGeom prst="rect">
            <a:avLst/>
          </a:prstGeom>
          <a:noFill/>
          <a:ln w="9525">
            <a:noFill/>
            <a:miter lim="800000"/>
            <a:headEnd/>
            <a:tailEnd/>
          </a:ln>
        </p:spPr>
        <p:txBody>
          <a:bodyPr>
            <a:spAutoFit/>
          </a:bodyPr>
          <a:lstStyle/>
          <a:p>
            <a:pPr eaLnBrk="1" hangingPunct="1">
              <a:defRPr/>
            </a:pPr>
            <a:r>
              <a:rPr lang="en-US" altLang="ja-JP" sz="1200" dirty="0">
                <a:latin typeface="+mj-ea"/>
                <a:ea typeface="+mj-ea"/>
              </a:rPr>
              <a:t>※</a:t>
            </a:r>
            <a:r>
              <a:rPr lang="ja-JP" altLang="en-US" sz="1200" dirty="0">
                <a:latin typeface="+mj-ea"/>
                <a:ea typeface="+mj-ea"/>
              </a:rPr>
              <a:t>「連絡先状況確認」の権限が付与されているユーザが操作可能です</a:t>
            </a:r>
            <a:endParaRPr lang="en-US" altLang="ja-JP" sz="1200" dirty="0">
              <a:latin typeface="+mj-ea"/>
              <a:ea typeface="+mj-ea"/>
            </a:endParaRPr>
          </a:p>
        </p:txBody>
      </p:sp>
      <p:sp>
        <p:nvSpPr>
          <p:cNvPr id="14" name="テキスト ボックス 13">
            <a:extLst>
              <a:ext uri="{FF2B5EF4-FFF2-40B4-BE49-F238E27FC236}">
                <a16:creationId xmlns:a16="http://schemas.microsoft.com/office/drawing/2014/main" id="{28821FC5-0AEB-9CCD-BE41-C01B7788CB01}"/>
              </a:ext>
            </a:extLst>
          </p:cNvPr>
          <p:cNvSpPr txBox="1"/>
          <p:nvPr/>
        </p:nvSpPr>
        <p:spPr>
          <a:xfrm>
            <a:off x="4151313" y="7181850"/>
            <a:ext cx="2605087" cy="1600200"/>
          </a:xfrm>
          <a:prstGeom prst="rect">
            <a:avLst/>
          </a:prstGeom>
          <a:noFill/>
        </p:spPr>
        <p:txBody>
          <a:bodyPr>
            <a:spAutoFit/>
          </a:bodyPr>
          <a:lstStyle/>
          <a:p>
            <a:pPr eaLnBrk="1" hangingPunct="1">
              <a:defRPr/>
            </a:pPr>
            <a:r>
              <a:rPr lang="ja-JP" altLang="en-US" sz="1400" dirty="0">
                <a:latin typeface="+mj-ea"/>
                <a:ea typeface="+mj-ea"/>
              </a:rPr>
              <a:t>＜対象者への連絡発信＞</a:t>
            </a:r>
            <a:endParaRPr lang="en-US" altLang="ja-JP" sz="1400" dirty="0">
              <a:latin typeface="+mj-ea"/>
              <a:ea typeface="+mj-ea"/>
            </a:endParaRPr>
          </a:p>
          <a:p>
            <a:pPr eaLnBrk="1" hangingPunct="1">
              <a:defRPr/>
            </a:pPr>
            <a:r>
              <a:rPr lang="ja-JP" altLang="en-US" sz="1400" dirty="0">
                <a:latin typeface="+mj-ea"/>
                <a:ea typeface="+mj-ea"/>
              </a:rPr>
              <a:t>対象ユーザに対して連絡発信することができます。</a:t>
            </a:r>
            <a:endParaRPr lang="en-US" altLang="ja-JP" sz="1400" dirty="0">
              <a:latin typeface="+mj-ea"/>
              <a:ea typeface="+mj-ea"/>
            </a:endParaRPr>
          </a:p>
          <a:p>
            <a:pPr eaLnBrk="1" hangingPunct="1">
              <a:defRPr/>
            </a:pPr>
            <a:r>
              <a:rPr lang="ja-JP" altLang="en-US" sz="1400" dirty="0">
                <a:latin typeface="+mj-ea"/>
                <a:ea typeface="+mj-ea"/>
              </a:rPr>
              <a:t>連絡先登録のリマインド機能としてご活用ください。</a:t>
            </a: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「連絡発信」の権限が付与されているユーザが可能</a:t>
            </a:r>
            <a:endParaRPr lang="en-US" altLang="ja-JP" sz="1400" dirty="0">
              <a:latin typeface="+mj-ea"/>
              <a:ea typeface="+mj-ea"/>
            </a:endParaRPr>
          </a:p>
        </p:txBody>
      </p:sp>
      <p:sp>
        <p:nvSpPr>
          <p:cNvPr id="3" name="スライド番号プレースホルダ 2">
            <a:extLst>
              <a:ext uri="{FF2B5EF4-FFF2-40B4-BE49-F238E27FC236}">
                <a16:creationId xmlns:a16="http://schemas.microsoft.com/office/drawing/2014/main" id="{6BDB8CAB-9697-6F6C-FB9B-CF62EFEB58DC}"/>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29</a:t>
            </a:fld>
            <a:endParaRPr lang="ja-JP" altLang="en-US" sz="1800">
              <a:solidFill>
                <a:schemeClr val="bg1"/>
              </a:solidFill>
            </a:endParaRPr>
          </a:p>
        </p:txBody>
      </p:sp>
      <p:sp>
        <p:nvSpPr>
          <p:cNvPr id="11" name="正方形/長方形 10">
            <a:extLst>
              <a:ext uri="{FF2B5EF4-FFF2-40B4-BE49-F238E27FC236}">
                <a16:creationId xmlns:a16="http://schemas.microsoft.com/office/drawing/2014/main" id="{926F665A-4E1F-A1EC-FD7E-3333F7D2ECF7}"/>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3" name="正方形/長方形 12">
            <a:extLst>
              <a:ext uri="{FF2B5EF4-FFF2-40B4-BE49-F238E27FC236}">
                <a16:creationId xmlns:a16="http://schemas.microsoft.com/office/drawing/2014/main" id="{05C2B001-26DB-229C-5612-28C45E74C2E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5B44C87B-8648-73F1-66DD-6AE7B5126A02}"/>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6" name="正方形/長方形 15">
            <a:extLst>
              <a:ext uri="{FF2B5EF4-FFF2-40B4-BE49-F238E27FC236}">
                <a16:creationId xmlns:a16="http://schemas.microsoft.com/office/drawing/2014/main" id="{AB4633E4-9979-8966-11BB-2DB59075834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A8D30DDF-937E-CB48-FF12-58BF0A04F46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51AF33DC-E814-9A56-BB6D-60F822B8DEB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9" name="正方形/長方形 18">
            <a:extLst>
              <a:ext uri="{FF2B5EF4-FFF2-40B4-BE49-F238E27FC236}">
                <a16:creationId xmlns:a16="http://schemas.microsoft.com/office/drawing/2014/main" id="{199FBABF-7F84-773B-53F9-7FC178E69261}"/>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80909B5F-FF06-1B79-0222-E748E2C0E991}"/>
              </a:ext>
            </a:extLst>
          </p:cNvPr>
          <p:cNvPicPr>
            <a:picLocks noChangeAspect="1"/>
          </p:cNvPicPr>
          <p:nvPr/>
        </p:nvPicPr>
        <p:blipFill>
          <a:blip r:embed="rId3"/>
          <a:stretch>
            <a:fillRect/>
          </a:stretch>
        </p:blipFill>
        <p:spPr>
          <a:xfrm>
            <a:off x="147638" y="3533775"/>
            <a:ext cx="3989387" cy="2722563"/>
          </a:xfrm>
          <a:prstGeom prst="rect">
            <a:avLst/>
          </a:prstGeom>
          <a:ln>
            <a:solidFill>
              <a:schemeClr val="bg1">
                <a:lumMod val="65000"/>
              </a:schemeClr>
            </a:solidFill>
          </a:ln>
        </p:spPr>
      </p:pic>
      <p:pic>
        <p:nvPicPr>
          <p:cNvPr id="2" name="図 1">
            <a:extLst>
              <a:ext uri="{FF2B5EF4-FFF2-40B4-BE49-F238E27FC236}">
                <a16:creationId xmlns:a16="http://schemas.microsoft.com/office/drawing/2014/main" id="{0A96BE7E-1A1A-5E75-A711-978D19240A33}"/>
              </a:ext>
            </a:extLst>
          </p:cNvPr>
          <p:cNvPicPr>
            <a:picLocks noChangeAspect="1"/>
          </p:cNvPicPr>
          <p:nvPr/>
        </p:nvPicPr>
        <p:blipFill rotWithShape="1">
          <a:blip r:embed="rId4"/>
          <a:srcRect t="33175"/>
          <a:stretch/>
        </p:blipFill>
        <p:spPr>
          <a:xfrm>
            <a:off x="122238" y="1171575"/>
            <a:ext cx="4014787" cy="2108200"/>
          </a:xfrm>
          <a:prstGeom prst="rect">
            <a:avLst/>
          </a:prstGeom>
          <a:ln>
            <a:solidFill>
              <a:schemeClr val="bg1">
                <a:lumMod val="85000"/>
              </a:schemeClr>
            </a:solidFill>
          </a:ln>
        </p:spPr>
      </p:pic>
      <p:sp>
        <p:nvSpPr>
          <p:cNvPr id="36" name="テキスト ボックス 56">
            <a:extLst>
              <a:ext uri="{FF2B5EF4-FFF2-40B4-BE49-F238E27FC236}">
                <a16:creationId xmlns:a16="http://schemas.microsoft.com/office/drawing/2014/main" id="{B3CAD0E8-6256-F6FC-EE79-41026716A6FB}"/>
              </a:ext>
            </a:extLst>
          </p:cNvPr>
          <p:cNvSpPr txBox="1">
            <a:spLocks noChangeArrowheads="1"/>
          </p:cNvSpPr>
          <p:nvPr/>
        </p:nvSpPr>
        <p:spPr bwMode="auto">
          <a:xfrm>
            <a:off x="4217988" y="3536950"/>
            <a:ext cx="2590800" cy="3063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②「部署別」タブを選択します。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B9EEABB4-05C1-F668-D05E-C7AD4A620992}"/>
              </a:ext>
            </a:extLst>
          </p:cNvPr>
          <p:cNvSpPr txBox="1">
            <a:spLocks noChangeArrowheads="1"/>
          </p:cNvSpPr>
          <p:nvPr/>
        </p:nvSpPr>
        <p:spPr bwMode="auto">
          <a:xfrm>
            <a:off x="4144963" y="1108075"/>
            <a:ext cx="2590800"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「連絡先登録状況」を選択します。</a:t>
            </a:r>
            <a:endParaRPr lang="en-US" altLang="ja-JP" sz="1400" dirty="0">
              <a:latin typeface="+mj-ea"/>
              <a:ea typeface="+mj-ea"/>
            </a:endParaRPr>
          </a:p>
        </p:txBody>
      </p:sp>
      <p:sp>
        <p:nvSpPr>
          <p:cNvPr id="61446" name="AutoShape 177">
            <a:extLst>
              <a:ext uri="{FF2B5EF4-FFF2-40B4-BE49-F238E27FC236}">
                <a16:creationId xmlns:a16="http://schemas.microsoft.com/office/drawing/2014/main" id="{9F7E96A5-82DB-5B9E-2325-DEFDA2B6D885}"/>
              </a:ext>
            </a:extLst>
          </p:cNvPr>
          <p:cNvSpPr>
            <a:spLocks noChangeArrowheads="1"/>
          </p:cNvSpPr>
          <p:nvPr/>
        </p:nvSpPr>
        <p:spPr bwMode="auto">
          <a:xfrm>
            <a:off x="1774825" y="2946400"/>
            <a:ext cx="587375" cy="2825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1447" name="テキスト ボックス 23">
            <a:extLst>
              <a:ext uri="{FF2B5EF4-FFF2-40B4-BE49-F238E27FC236}">
                <a16:creationId xmlns:a16="http://schemas.microsoft.com/office/drawing/2014/main" id="{9126E29F-F9C0-F565-C16D-E93B7452A390}"/>
              </a:ext>
            </a:extLst>
          </p:cNvPr>
          <p:cNvSpPr txBox="1">
            <a:spLocks noChangeArrowheads="1"/>
          </p:cNvSpPr>
          <p:nvPr/>
        </p:nvSpPr>
        <p:spPr bwMode="auto">
          <a:xfrm>
            <a:off x="69850" y="560388"/>
            <a:ext cx="6494463" cy="357187"/>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（４）</a:t>
            </a:r>
            <a:r>
              <a:rPr lang="en-US" altLang="ja-JP" sz="1600">
                <a:solidFill>
                  <a:schemeClr val="bg1"/>
                </a:solidFill>
              </a:rPr>
              <a:t>-</a:t>
            </a:r>
            <a:r>
              <a:rPr lang="ja-JP" altLang="en-US" sz="1600">
                <a:solidFill>
                  <a:schemeClr val="bg1"/>
                </a:solidFill>
              </a:rPr>
              <a:t>２　連絡先登録状況を確認する（部署別）</a:t>
            </a:r>
          </a:p>
        </p:txBody>
      </p:sp>
      <p:sp>
        <p:nvSpPr>
          <p:cNvPr id="61448" name="AutoShape 177">
            <a:extLst>
              <a:ext uri="{FF2B5EF4-FFF2-40B4-BE49-F238E27FC236}">
                <a16:creationId xmlns:a16="http://schemas.microsoft.com/office/drawing/2014/main" id="{DB1E385A-D4A8-DE43-06ED-34AFAF86885B}"/>
              </a:ext>
            </a:extLst>
          </p:cNvPr>
          <p:cNvSpPr>
            <a:spLocks noChangeArrowheads="1"/>
          </p:cNvSpPr>
          <p:nvPr/>
        </p:nvSpPr>
        <p:spPr bwMode="auto">
          <a:xfrm>
            <a:off x="760413" y="3824288"/>
            <a:ext cx="503237" cy="4254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 name="図 10">
            <a:extLst>
              <a:ext uri="{FF2B5EF4-FFF2-40B4-BE49-F238E27FC236}">
                <a16:creationId xmlns:a16="http://schemas.microsoft.com/office/drawing/2014/main" id="{76106AFA-50E8-4921-8417-8DECA8A42435}"/>
              </a:ext>
            </a:extLst>
          </p:cNvPr>
          <p:cNvPicPr>
            <a:picLocks noChangeAspect="1"/>
          </p:cNvPicPr>
          <p:nvPr/>
        </p:nvPicPr>
        <p:blipFill>
          <a:blip r:embed="rId5"/>
          <a:stretch>
            <a:fillRect/>
          </a:stretch>
        </p:blipFill>
        <p:spPr>
          <a:xfrm>
            <a:off x="147638" y="6357938"/>
            <a:ext cx="3970337" cy="2439987"/>
          </a:xfrm>
          <a:prstGeom prst="rect">
            <a:avLst/>
          </a:prstGeom>
          <a:ln>
            <a:solidFill>
              <a:schemeClr val="bg1">
                <a:lumMod val="50000"/>
              </a:schemeClr>
            </a:solidFill>
          </a:ln>
        </p:spPr>
      </p:pic>
      <p:sp>
        <p:nvSpPr>
          <p:cNvPr id="12" name="テキスト ボックス 56">
            <a:extLst>
              <a:ext uri="{FF2B5EF4-FFF2-40B4-BE49-F238E27FC236}">
                <a16:creationId xmlns:a16="http://schemas.microsoft.com/office/drawing/2014/main" id="{31279EFE-3AEB-11CB-5BDD-E28F569BB8D3}"/>
              </a:ext>
            </a:extLst>
          </p:cNvPr>
          <p:cNvSpPr txBox="1">
            <a:spLocks noChangeArrowheads="1"/>
          </p:cNvSpPr>
          <p:nvPr/>
        </p:nvSpPr>
        <p:spPr bwMode="auto">
          <a:xfrm>
            <a:off x="4179888" y="6357938"/>
            <a:ext cx="2589212"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③部署ごとの「全連絡媒体登録ユーザ」「エラーアドレスを含むユーザ」を確認できます。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ユーザ別で確認したい場合は、該当のリンクを選択します。</a:t>
            </a:r>
            <a:endParaRPr lang="en-US" altLang="ja-JP" sz="1400" dirty="0">
              <a:latin typeface="+mj-ea"/>
              <a:ea typeface="+mj-ea"/>
            </a:endParaRPr>
          </a:p>
        </p:txBody>
      </p:sp>
      <p:sp>
        <p:nvSpPr>
          <p:cNvPr id="3" name="スライド番号プレースホルダ 2">
            <a:extLst>
              <a:ext uri="{FF2B5EF4-FFF2-40B4-BE49-F238E27FC236}">
                <a16:creationId xmlns:a16="http://schemas.microsoft.com/office/drawing/2014/main" id="{4F9B9641-B43C-A7E1-801E-EB57CDB5F089}"/>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30</a:t>
            </a:fld>
            <a:endParaRPr lang="ja-JP" altLang="en-US" sz="1800">
              <a:solidFill>
                <a:schemeClr val="bg1"/>
              </a:solidFill>
            </a:endParaRPr>
          </a:p>
        </p:txBody>
      </p:sp>
      <p:sp>
        <p:nvSpPr>
          <p:cNvPr id="13" name="正方形/長方形 12">
            <a:extLst>
              <a:ext uri="{FF2B5EF4-FFF2-40B4-BE49-F238E27FC236}">
                <a16:creationId xmlns:a16="http://schemas.microsoft.com/office/drawing/2014/main" id="{290ECAC4-00D9-D61F-2AAD-EA54EBABD232}"/>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4" name="正方形/長方形 13">
            <a:extLst>
              <a:ext uri="{FF2B5EF4-FFF2-40B4-BE49-F238E27FC236}">
                <a16:creationId xmlns:a16="http://schemas.microsoft.com/office/drawing/2014/main" id="{FAE70A92-08FF-3D97-F8DF-CC919F76C4FC}"/>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1D5F4FBF-FB8F-2D89-C207-824BFC9FE5B5}"/>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6" name="正方形/長方形 15">
            <a:extLst>
              <a:ext uri="{FF2B5EF4-FFF2-40B4-BE49-F238E27FC236}">
                <a16:creationId xmlns:a16="http://schemas.microsoft.com/office/drawing/2014/main" id="{735D2279-EEE0-0EB2-B819-4A54F739E795}"/>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3B66C22A-0AC9-1C6F-0556-7EA5969ED94B}"/>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EA56F278-01EE-8B70-6F6F-AC421FD5D2B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9" name="正方形/長方形 18">
            <a:extLst>
              <a:ext uri="{FF2B5EF4-FFF2-40B4-BE49-F238E27FC236}">
                <a16:creationId xmlns:a16="http://schemas.microsoft.com/office/drawing/2014/main" id="{6E6BEDD1-F19A-2F80-3361-7D23676F9AC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Box 59">
            <a:extLst>
              <a:ext uri="{FF2B5EF4-FFF2-40B4-BE49-F238E27FC236}">
                <a16:creationId xmlns:a16="http://schemas.microsoft.com/office/drawing/2014/main" id="{0E1661B5-192B-F375-D2F8-F3B938C49CBD}"/>
              </a:ext>
            </a:extLst>
          </p:cNvPr>
          <p:cNvSpPr txBox="1">
            <a:spLocks noChangeArrowheads="1"/>
          </p:cNvSpPr>
          <p:nvPr/>
        </p:nvSpPr>
        <p:spPr bwMode="auto">
          <a:xfrm>
            <a:off x="180975" y="617538"/>
            <a:ext cx="6588125" cy="8134350"/>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＜登録先状況確認の検索機能＞</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4" name="図 3">
            <a:extLst>
              <a:ext uri="{FF2B5EF4-FFF2-40B4-BE49-F238E27FC236}">
                <a16:creationId xmlns:a16="http://schemas.microsoft.com/office/drawing/2014/main" id="{2393A5AF-E154-2ED9-F579-8C5DE5FA31F4}"/>
              </a:ext>
            </a:extLst>
          </p:cNvPr>
          <p:cNvPicPr>
            <a:picLocks noChangeAspect="1"/>
          </p:cNvPicPr>
          <p:nvPr/>
        </p:nvPicPr>
        <p:blipFill rotWithShape="1">
          <a:blip r:embed="rId3"/>
          <a:srcRect l="29920" t="23529" r="13762" b="37867"/>
          <a:stretch/>
        </p:blipFill>
        <p:spPr>
          <a:xfrm>
            <a:off x="355600" y="1019175"/>
            <a:ext cx="4926013" cy="2441575"/>
          </a:xfrm>
          <a:prstGeom prst="rect">
            <a:avLst/>
          </a:prstGeom>
          <a:ln>
            <a:solidFill>
              <a:schemeClr val="bg1">
                <a:lumMod val="85000"/>
              </a:schemeClr>
            </a:solidFill>
          </a:ln>
        </p:spPr>
      </p:pic>
      <p:graphicFrame>
        <p:nvGraphicFramePr>
          <p:cNvPr id="50" name="表 49">
            <a:extLst>
              <a:ext uri="{FF2B5EF4-FFF2-40B4-BE49-F238E27FC236}">
                <a16:creationId xmlns:a16="http://schemas.microsoft.com/office/drawing/2014/main" id="{F0C0733C-91CC-F275-6347-A57801A47ECA}"/>
              </a:ext>
            </a:extLst>
          </p:cNvPr>
          <p:cNvGraphicFramePr>
            <a:graphicFrameLocks noGrp="1"/>
          </p:cNvGraphicFramePr>
          <p:nvPr/>
        </p:nvGraphicFramePr>
        <p:xfrm>
          <a:off x="339725" y="3686175"/>
          <a:ext cx="6176963" cy="3886199"/>
        </p:xfrm>
        <a:graphic>
          <a:graphicData uri="http://schemas.openxmlformats.org/drawingml/2006/table">
            <a:tbl>
              <a:tblPr firstRow="1" bandRow="1">
                <a:tableStyleId>{5940675A-B579-460E-94D1-54222C63F5DA}</a:tableStyleId>
              </a:tblPr>
              <a:tblGrid>
                <a:gridCol w="1227557">
                  <a:extLst>
                    <a:ext uri="{9D8B030D-6E8A-4147-A177-3AD203B41FA5}">
                      <a16:colId xmlns:a16="http://schemas.microsoft.com/office/drawing/2014/main" val="20000"/>
                    </a:ext>
                  </a:extLst>
                </a:gridCol>
                <a:gridCol w="1609427">
                  <a:extLst>
                    <a:ext uri="{9D8B030D-6E8A-4147-A177-3AD203B41FA5}">
                      <a16:colId xmlns:a16="http://schemas.microsoft.com/office/drawing/2014/main" val="20001"/>
                    </a:ext>
                  </a:extLst>
                </a:gridCol>
                <a:gridCol w="3339979">
                  <a:extLst>
                    <a:ext uri="{9D8B030D-6E8A-4147-A177-3AD203B41FA5}">
                      <a16:colId xmlns:a16="http://schemas.microsoft.com/office/drawing/2014/main" val="20002"/>
                    </a:ext>
                  </a:extLst>
                </a:gridCol>
              </a:tblGrid>
              <a:tr h="288873">
                <a:tc gridSpan="2">
                  <a:txBody>
                    <a:bodyPr/>
                    <a:lstStyle/>
                    <a:p>
                      <a:r>
                        <a:rPr kumimoji="1" lang="ja-JP" altLang="en-US" sz="1200" dirty="0"/>
                        <a:t>検索項目／フィルタ</a:t>
                      </a:r>
                    </a:p>
                  </a:txBody>
                  <a:tcPr marL="91445" marR="91445" marT="45735" marB="45735">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45" marR="91445" marT="45735" marB="45735">
                    <a:solidFill>
                      <a:schemeClr val="tx2">
                        <a:lumMod val="20000"/>
                        <a:lumOff val="80000"/>
                      </a:schemeClr>
                    </a:solidFill>
                  </a:tcPr>
                </a:tc>
                <a:extLst>
                  <a:ext uri="{0D108BD9-81ED-4DB2-BD59-A6C34878D82A}">
                    <a16:rowId xmlns:a16="http://schemas.microsoft.com/office/drawing/2014/main" val="10000"/>
                  </a:ext>
                </a:extLst>
              </a:tr>
              <a:tr h="288873">
                <a:tc rowSpan="4">
                  <a:txBody>
                    <a:bodyPr/>
                    <a:lstStyle/>
                    <a:p>
                      <a:r>
                        <a:rPr kumimoji="1" lang="ja-JP" altLang="en-US" sz="1200" dirty="0"/>
                        <a:t>検索</a:t>
                      </a:r>
                      <a:endParaRPr kumimoji="1" lang="en-US" altLang="ja-JP" sz="1200" dirty="0"/>
                    </a:p>
                    <a:p>
                      <a:r>
                        <a:rPr kumimoji="1" lang="ja-JP" altLang="en-US" sz="1200" dirty="0"/>
                        <a:t>（登録媒体）</a:t>
                      </a:r>
                    </a:p>
                  </a:txBody>
                  <a:tcPr marL="91445" marR="91445" marT="45735" marB="45735">
                    <a:solidFill>
                      <a:schemeClr val="bg1"/>
                    </a:solidFill>
                  </a:tcPr>
                </a:tc>
                <a:tc>
                  <a:txBody>
                    <a:bodyPr/>
                    <a:lstStyle/>
                    <a:p>
                      <a:r>
                        <a:rPr kumimoji="1" lang="ja-JP" altLang="en-US" sz="1200" dirty="0"/>
                        <a:t>指定しない</a:t>
                      </a:r>
                    </a:p>
                  </a:txBody>
                  <a:tcPr marL="91445" marR="91445" marT="45735" marB="45735">
                    <a:solidFill>
                      <a:schemeClr val="bg1"/>
                    </a:solidFill>
                  </a:tcPr>
                </a:tc>
                <a:tc>
                  <a:txBody>
                    <a:bodyPr/>
                    <a:lstStyle/>
                    <a:p>
                      <a:r>
                        <a:rPr kumimoji="1" lang="ja-JP" altLang="en-US" sz="1200" dirty="0"/>
                        <a:t>登録媒体の条件なしで絞り込みます。</a:t>
                      </a:r>
                    </a:p>
                  </a:txBody>
                  <a:tcPr marL="91445" marR="91445" marT="45735" marB="45735">
                    <a:solidFill>
                      <a:schemeClr val="bg1"/>
                    </a:solidFill>
                  </a:tcPr>
                </a:tc>
                <a:extLst>
                  <a:ext uri="{0D108BD9-81ED-4DB2-BD59-A6C34878D82A}">
                    <a16:rowId xmlns:a16="http://schemas.microsoft.com/office/drawing/2014/main" val="10001"/>
                  </a:ext>
                </a:extLst>
              </a:tr>
              <a:tr h="491074">
                <a:tc vMerge="1">
                  <a:txBody>
                    <a:bodyPr/>
                    <a:lstStyle/>
                    <a:p>
                      <a:endParaRPr kumimoji="1" lang="ja-JP" altLang="en-US" dirty="0"/>
                    </a:p>
                  </a:txBody>
                  <a:tcPr/>
                </a:tc>
                <a:tc>
                  <a:txBody>
                    <a:bodyPr/>
                    <a:lstStyle/>
                    <a:p>
                      <a:r>
                        <a:rPr kumimoji="1" lang="ja-JP" altLang="en-US" sz="1200" dirty="0"/>
                        <a:t>全媒体未登録</a:t>
                      </a:r>
                    </a:p>
                  </a:txBody>
                  <a:tcPr marL="91445" marR="91445" marT="45735" marB="45735">
                    <a:solidFill>
                      <a:schemeClr val="bg1"/>
                    </a:solidFill>
                  </a:tcPr>
                </a:tc>
                <a:tc>
                  <a:txBody>
                    <a:bodyPr/>
                    <a:lstStyle/>
                    <a:p>
                      <a:r>
                        <a:rPr kumimoji="1" lang="ja-JP" altLang="en-US" sz="1200" dirty="0"/>
                        <a:t>連絡媒体が１件も登録されていないユーザを絞り込みます。</a:t>
                      </a:r>
                    </a:p>
                  </a:txBody>
                  <a:tcPr marL="91445" marR="91445" marT="45735" marB="45735">
                    <a:solidFill>
                      <a:schemeClr val="bg1"/>
                    </a:solidFill>
                  </a:tcPr>
                </a:tc>
                <a:extLst>
                  <a:ext uri="{0D108BD9-81ED-4DB2-BD59-A6C34878D82A}">
                    <a16:rowId xmlns:a16="http://schemas.microsoft.com/office/drawing/2014/main" val="10002"/>
                  </a:ext>
                </a:extLst>
              </a:tr>
              <a:tr h="564210">
                <a:tc vMerge="1">
                  <a:txBody>
                    <a:bodyPr/>
                    <a:lstStyle/>
                    <a:p>
                      <a:endParaRPr kumimoji="1" lang="ja-JP" altLang="en-US" dirty="0"/>
                    </a:p>
                  </a:txBody>
                  <a:tcPr/>
                </a:tc>
                <a:tc>
                  <a:txBody>
                    <a:bodyPr/>
                    <a:lstStyle/>
                    <a:p>
                      <a:r>
                        <a:rPr kumimoji="1" lang="ja-JP" altLang="en-US" sz="1200" dirty="0"/>
                        <a:t>媒体別</a:t>
                      </a:r>
                      <a:r>
                        <a:rPr kumimoji="1" lang="en-US" altLang="ja-JP" sz="1200" dirty="0"/>
                        <a:t>-</a:t>
                      </a:r>
                      <a:r>
                        <a:rPr kumimoji="1" lang="ja-JP" altLang="en-US" sz="1200" dirty="0"/>
                        <a:t>すべて</a:t>
                      </a:r>
                      <a:endParaRPr kumimoji="1" lang="en-US" altLang="ja-JP" sz="1200" dirty="0"/>
                    </a:p>
                    <a:p>
                      <a:r>
                        <a:rPr kumimoji="1" lang="en-US" altLang="ja-JP" sz="1200" dirty="0"/>
                        <a:t>[</a:t>
                      </a:r>
                      <a:r>
                        <a:rPr kumimoji="1" lang="ja-JP" altLang="en-US" sz="1200" dirty="0"/>
                        <a:t>登録</a:t>
                      </a:r>
                      <a:r>
                        <a:rPr kumimoji="1" lang="en-US" altLang="ja-JP" sz="1200" dirty="0"/>
                        <a:t>/</a:t>
                      </a:r>
                      <a:r>
                        <a:rPr kumimoji="1" lang="ja-JP" altLang="en-US" sz="1200" dirty="0"/>
                        <a:t>未登録</a:t>
                      </a:r>
                      <a:r>
                        <a:rPr kumimoji="1" lang="en-US" altLang="ja-JP" sz="1200" dirty="0"/>
                        <a:t>]</a:t>
                      </a:r>
                      <a:endParaRPr kumimoji="1" lang="ja-JP" altLang="en-US" sz="1200" dirty="0"/>
                    </a:p>
                  </a:txBody>
                  <a:tcPr marL="91445" marR="91445" marT="45735" marB="45735">
                    <a:solidFill>
                      <a:schemeClr val="bg1"/>
                    </a:solidFill>
                  </a:tcPr>
                </a:tc>
                <a:tc>
                  <a:txBody>
                    <a:bodyPr/>
                    <a:lstStyle/>
                    <a:p>
                      <a:r>
                        <a:rPr kumimoji="1" lang="ja-JP" altLang="en-US" sz="1200" dirty="0"/>
                        <a:t>選択した連絡媒体全てが登録</a:t>
                      </a:r>
                      <a:r>
                        <a:rPr kumimoji="1" lang="en-US" altLang="ja-JP" sz="1200" dirty="0"/>
                        <a:t>/</a:t>
                      </a:r>
                      <a:r>
                        <a:rPr kumimoji="1" lang="ja-JP" altLang="en-US" sz="1200" dirty="0"/>
                        <a:t>未登録のユーザを抽出します</a:t>
                      </a:r>
                    </a:p>
                  </a:txBody>
                  <a:tcPr marL="91445" marR="91445" marT="45735" marB="45735">
                    <a:solidFill>
                      <a:schemeClr val="bg1"/>
                    </a:solidFill>
                  </a:tcPr>
                </a:tc>
                <a:extLst>
                  <a:ext uri="{0D108BD9-81ED-4DB2-BD59-A6C34878D82A}">
                    <a16:rowId xmlns:a16="http://schemas.microsoft.com/office/drawing/2014/main" val="10003"/>
                  </a:ext>
                </a:extLst>
              </a:tr>
              <a:tr h="491074">
                <a:tc vMerge="1">
                  <a:txBody>
                    <a:bodyPr/>
                    <a:lstStyle/>
                    <a:p>
                      <a:endParaRPr kumimoji="1" lang="ja-JP" altLang="en-US" dirty="0"/>
                    </a:p>
                  </a:txBody>
                  <a:tcPr/>
                </a:tc>
                <a:tc>
                  <a:txBody>
                    <a:bodyPr/>
                    <a:lstStyle/>
                    <a:p>
                      <a:r>
                        <a:rPr kumimoji="1" lang="ja-JP" altLang="en-US" sz="1200" dirty="0"/>
                        <a:t>媒体別</a:t>
                      </a:r>
                      <a:r>
                        <a:rPr kumimoji="1" lang="en-US" altLang="ja-JP" sz="1200" dirty="0"/>
                        <a:t>-</a:t>
                      </a:r>
                      <a:r>
                        <a:rPr kumimoji="1" lang="ja-JP" altLang="en-US" sz="1200" dirty="0"/>
                        <a:t>いずれか</a:t>
                      </a:r>
                      <a:endParaRPr kumimoji="1" lang="en-US" altLang="ja-JP" sz="1200" dirty="0"/>
                    </a:p>
                    <a:p>
                      <a:r>
                        <a:rPr kumimoji="1" lang="en-US" altLang="ja-JP" sz="1200" dirty="0"/>
                        <a:t>[</a:t>
                      </a:r>
                      <a:r>
                        <a:rPr kumimoji="1" lang="ja-JP" altLang="en-US" sz="1200" dirty="0"/>
                        <a:t>登録</a:t>
                      </a:r>
                      <a:r>
                        <a:rPr kumimoji="1" lang="en-US" altLang="ja-JP" sz="1200" dirty="0"/>
                        <a:t>/</a:t>
                      </a:r>
                      <a:r>
                        <a:rPr kumimoji="1" lang="ja-JP" altLang="en-US" sz="1200" dirty="0"/>
                        <a:t>未登録</a:t>
                      </a:r>
                      <a:r>
                        <a:rPr kumimoji="1" lang="en-US" altLang="ja-JP" sz="1200" dirty="0"/>
                        <a:t>]</a:t>
                      </a:r>
                      <a:endParaRPr kumimoji="1" lang="ja-JP" altLang="en-US" sz="1200" dirty="0"/>
                    </a:p>
                  </a:txBody>
                  <a:tcPr marL="91445" marR="91445" marT="45735" marB="45735">
                    <a:solidFill>
                      <a:schemeClr val="bg1"/>
                    </a:solidFill>
                  </a:tcPr>
                </a:tc>
                <a:tc>
                  <a:txBody>
                    <a:bodyPr/>
                    <a:lstStyle/>
                    <a:p>
                      <a:r>
                        <a:rPr kumimoji="1" lang="ja-JP" altLang="en-US" sz="1200" dirty="0"/>
                        <a:t>選択した連絡媒体いずれかが登録</a:t>
                      </a:r>
                      <a:r>
                        <a:rPr kumimoji="1" lang="en-US" altLang="ja-JP" sz="1200" dirty="0"/>
                        <a:t>/</a:t>
                      </a:r>
                      <a:r>
                        <a:rPr kumimoji="1" lang="ja-JP" altLang="en-US" sz="1200" dirty="0"/>
                        <a:t>未登録のユーザを抽出します</a:t>
                      </a:r>
                    </a:p>
                  </a:txBody>
                  <a:tcPr marL="91445" marR="91445" marT="45735" marB="45735">
                    <a:solidFill>
                      <a:schemeClr val="bg1"/>
                    </a:solidFill>
                  </a:tcPr>
                </a:tc>
                <a:extLst>
                  <a:ext uri="{0D108BD9-81ED-4DB2-BD59-A6C34878D82A}">
                    <a16:rowId xmlns:a16="http://schemas.microsoft.com/office/drawing/2014/main" val="10004"/>
                  </a:ext>
                </a:extLst>
              </a:tr>
              <a:tr h="288873">
                <a:tc rowSpan="4">
                  <a:txBody>
                    <a:bodyPr/>
                    <a:lstStyle/>
                    <a:p>
                      <a:r>
                        <a:rPr kumimoji="1" lang="ja-JP" altLang="en-US" sz="1200" dirty="0"/>
                        <a:t>アドレス状況</a:t>
                      </a:r>
                    </a:p>
                  </a:txBody>
                  <a:tcPr marL="91445" marR="91445" marT="45735" marB="45735">
                    <a:solidFill>
                      <a:schemeClr val="bg1"/>
                    </a:solidFill>
                  </a:tcPr>
                </a:tc>
                <a:tc>
                  <a:txBody>
                    <a:bodyPr/>
                    <a:lstStyle/>
                    <a:p>
                      <a:r>
                        <a:rPr kumimoji="1" lang="ja-JP" altLang="en-US" sz="1200" dirty="0"/>
                        <a:t>全ユーザ</a:t>
                      </a:r>
                    </a:p>
                  </a:txBody>
                  <a:tcPr marL="91445" marR="91445" marT="45735" marB="45735">
                    <a:solidFill>
                      <a:schemeClr val="bg1"/>
                    </a:solidFill>
                  </a:tcPr>
                </a:tc>
                <a:tc>
                  <a:txBody>
                    <a:bodyPr/>
                    <a:lstStyle/>
                    <a:p>
                      <a:r>
                        <a:rPr kumimoji="1" lang="ja-JP" altLang="en-US" sz="1200" dirty="0"/>
                        <a:t>アドレス状況の条件なしで絞り込みます</a:t>
                      </a:r>
                    </a:p>
                  </a:txBody>
                  <a:tcPr marL="91445" marR="91445" marT="45735" marB="45735">
                    <a:solidFill>
                      <a:schemeClr val="bg1"/>
                    </a:solidFill>
                  </a:tcPr>
                </a:tc>
                <a:extLst>
                  <a:ext uri="{0D108BD9-81ED-4DB2-BD59-A6C34878D82A}">
                    <a16:rowId xmlns:a16="http://schemas.microsoft.com/office/drawing/2014/main" val="10005"/>
                  </a:ext>
                </a:extLst>
              </a:tr>
              <a:tr h="491074">
                <a:tc vMerge="1">
                  <a:txBody>
                    <a:bodyPr/>
                    <a:lstStyle/>
                    <a:p>
                      <a:endParaRPr kumimoji="1" lang="ja-JP" altLang="en-US" sz="1400" dirty="0"/>
                    </a:p>
                  </a:txBody>
                  <a:tcPr marL="91460" marR="91460" marT="45732" marB="45732">
                    <a:solidFill>
                      <a:schemeClr val="bg1"/>
                    </a:solidFill>
                  </a:tcPr>
                </a:tc>
                <a:tc>
                  <a:txBody>
                    <a:bodyPr/>
                    <a:lstStyle/>
                    <a:p>
                      <a:r>
                        <a:rPr kumimoji="1" lang="ja-JP" altLang="en-US" sz="1200" dirty="0"/>
                        <a:t>エラーアドレスなし</a:t>
                      </a:r>
                    </a:p>
                  </a:txBody>
                  <a:tcPr marL="91445" marR="91445" marT="45735" marB="45735">
                    <a:solidFill>
                      <a:schemeClr val="bg1"/>
                    </a:solidFill>
                  </a:tcPr>
                </a:tc>
                <a:tc>
                  <a:txBody>
                    <a:bodyPr/>
                    <a:lstStyle/>
                    <a:p>
                      <a:r>
                        <a:rPr kumimoji="1" lang="ja-JP" altLang="en-US" sz="1200" dirty="0"/>
                        <a:t>登録されたメールアドレス全てがエラーがないユーザを絞り込みます。</a:t>
                      </a:r>
                    </a:p>
                  </a:txBody>
                  <a:tcPr marL="91445" marR="91445" marT="45735" marB="45735">
                    <a:solidFill>
                      <a:schemeClr val="bg1"/>
                    </a:solidFill>
                  </a:tcPr>
                </a:tc>
                <a:extLst>
                  <a:ext uri="{0D108BD9-81ED-4DB2-BD59-A6C34878D82A}">
                    <a16:rowId xmlns:a16="http://schemas.microsoft.com/office/drawing/2014/main" val="10006"/>
                  </a:ext>
                </a:extLst>
              </a:tr>
              <a:tr h="491074">
                <a:tc vMerge="1">
                  <a:txBody>
                    <a:bodyPr/>
                    <a:lstStyle/>
                    <a:p>
                      <a:endParaRPr kumimoji="1" lang="ja-JP" altLang="en-US" sz="1400" dirty="0"/>
                    </a:p>
                  </a:txBody>
                  <a:tcPr marL="91460" marR="91460" marT="45732" marB="45732">
                    <a:solidFill>
                      <a:schemeClr val="bg1"/>
                    </a:solidFill>
                  </a:tcPr>
                </a:tc>
                <a:tc>
                  <a:txBody>
                    <a:bodyPr/>
                    <a:lstStyle/>
                    <a:p>
                      <a:r>
                        <a:rPr kumimoji="1" lang="ja-JP" altLang="en-US" sz="1200" dirty="0"/>
                        <a:t>エラーアドレスあり</a:t>
                      </a:r>
                    </a:p>
                  </a:txBody>
                  <a:tcPr marL="91445" marR="91445" marT="45735" marB="45735">
                    <a:solidFill>
                      <a:schemeClr val="bg1"/>
                    </a:solidFill>
                  </a:tcPr>
                </a:tc>
                <a:tc>
                  <a:txBody>
                    <a:bodyPr/>
                    <a:lstStyle/>
                    <a:p>
                      <a:r>
                        <a:rPr kumimoji="1" lang="ja-JP" altLang="en-US" sz="1200" dirty="0"/>
                        <a:t>登録されたメールアドレスのいずれかがエラーアドレスのユーザを絞り込みます。</a:t>
                      </a:r>
                    </a:p>
                  </a:txBody>
                  <a:tcPr marL="91445" marR="91445" marT="45735" marB="45735">
                    <a:solidFill>
                      <a:schemeClr val="bg1"/>
                    </a:solidFill>
                  </a:tcPr>
                </a:tc>
                <a:extLst>
                  <a:ext uri="{0D108BD9-81ED-4DB2-BD59-A6C34878D82A}">
                    <a16:rowId xmlns:a16="http://schemas.microsoft.com/office/drawing/2014/main" val="10007"/>
                  </a:ext>
                </a:extLst>
              </a:tr>
              <a:tr h="491074">
                <a:tc vMerge="1">
                  <a:txBody>
                    <a:bodyPr/>
                    <a:lstStyle/>
                    <a:p>
                      <a:endParaRPr kumimoji="1" lang="ja-JP" altLang="en-US" sz="1400" dirty="0"/>
                    </a:p>
                  </a:txBody>
                  <a:tcPr marL="91460" marR="91460" marT="45732" marB="45732">
                    <a:solidFill>
                      <a:schemeClr val="bg1"/>
                    </a:solidFill>
                  </a:tcPr>
                </a:tc>
                <a:tc>
                  <a:txBody>
                    <a:bodyPr/>
                    <a:lstStyle/>
                    <a:p>
                      <a:r>
                        <a:rPr kumimoji="1" lang="ja-JP" altLang="en-US" sz="1200" dirty="0"/>
                        <a:t>すべてエラーアドレス</a:t>
                      </a:r>
                    </a:p>
                  </a:txBody>
                  <a:tcPr marL="91445" marR="91445" marT="45735" marB="45735">
                    <a:solidFill>
                      <a:schemeClr val="bg1"/>
                    </a:solidFill>
                  </a:tcPr>
                </a:tc>
                <a:tc>
                  <a:txBody>
                    <a:bodyPr/>
                    <a:lstStyle/>
                    <a:p>
                      <a:r>
                        <a:rPr kumimoji="1" lang="ja-JP" altLang="en-US" sz="1200" dirty="0"/>
                        <a:t>登録されたメールアドレスの全てがエラーアドレスのユーザを絞り込みます。</a:t>
                      </a:r>
                    </a:p>
                  </a:txBody>
                  <a:tcPr marL="91445" marR="91445" marT="45735" marB="45735">
                    <a:solidFill>
                      <a:schemeClr val="bg1"/>
                    </a:solidFill>
                  </a:tcPr>
                </a:tc>
                <a:extLst>
                  <a:ext uri="{0D108BD9-81ED-4DB2-BD59-A6C34878D82A}">
                    <a16:rowId xmlns:a16="http://schemas.microsoft.com/office/drawing/2014/main" val="10008"/>
                  </a:ext>
                </a:extLst>
              </a:tr>
            </a:tbl>
          </a:graphicData>
        </a:graphic>
      </p:graphicFrame>
      <p:sp>
        <p:nvSpPr>
          <p:cNvPr id="9" name="テキスト ボックス 56">
            <a:extLst>
              <a:ext uri="{FF2B5EF4-FFF2-40B4-BE49-F238E27FC236}">
                <a16:creationId xmlns:a16="http://schemas.microsoft.com/office/drawing/2014/main" id="{7ACE716D-0A74-4A7E-B038-D44453D93726}"/>
              </a:ext>
            </a:extLst>
          </p:cNvPr>
          <p:cNvSpPr txBox="1">
            <a:spLocks noChangeArrowheads="1"/>
          </p:cNvSpPr>
          <p:nvPr/>
        </p:nvSpPr>
        <p:spPr bwMode="auto">
          <a:xfrm>
            <a:off x="290513" y="7696200"/>
            <a:ext cx="6386512" cy="830263"/>
          </a:xfrm>
          <a:prstGeom prst="rect">
            <a:avLst/>
          </a:prstGeom>
          <a:solidFill>
            <a:schemeClr val="bg1"/>
          </a:solidFill>
          <a:ln w="9525">
            <a:noFill/>
            <a:miter lim="800000"/>
            <a:headEnd/>
            <a:tailEnd/>
          </a:ln>
        </p:spPr>
        <p:txBody>
          <a:bodyPr>
            <a:spAutoFit/>
          </a:bodyPr>
          <a:lstStyle/>
          <a:p>
            <a:pPr eaLnBrk="1" hangingPunct="1">
              <a:defRPr/>
            </a:pPr>
            <a:r>
              <a:rPr lang="en-US" altLang="ja-JP" sz="1200" dirty="0">
                <a:latin typeface="+mj-ea"/>
                <a:ea typeface="+mj-ea"/>
              </a:rPr>
              <a:t>【</a:t>
            </a:r>
            <a:r>
              <a:rPr lang="ja-JP" altLang="en-US" sz="1200" dirty="0">
                <a:latin typeface="+mj-ea"/>
                <a:ea typeface="+mj-ea"/>
              </a:rPr>
              <a:t>エラーアドレス とは</a:t>
            </a:r>
            <a:r>
              <a:rPr lang="en-US" altLang="ja-JP" sz="1200" dirty="0">
                <a:latin typeface="+mj-ea"/>
                <a:ea typeface="+mj-ea"/>
              </a:rPr>
              <a:t>】</a:t>
            </a:r>
          </a:p>
          <a:p>
            <a:pPr eaLnBrk="1" hangingPunct="1">
              <a:defRPr/>
            </a:pPr>
            <a:r>
              <a:rPr lang="ja-JP" altLang="en-US" sz="1200" dirty="0">
                <a:latin typeface="+mj-ea"/>
                <a:ea typeface="+mj-ea"/>
              </a:rPr>
              <a:t>エマージェンシーコールからメール送信時に、正常に送信できずにエラーがメールサーバに返ってきた状態です。登録アドレスが間違っていたり受信拒否をしている可能性があります。</a:t>
            </a:r>
            <a:endParaRPr lang="en-US" altLang="ja-JP" sz="1200" dirty="0">
              <a:latin typeface="+mj-ea"/>
              <a:ea typeface="+mj-ea"/>
            </a:endParaRPr>
          </a:p>
          <a:p>
            <a:pPr eaLnBrk="1" hangingPunct="1">
              <a:defRPr/>
            </a:pPr>
            <a:r>
              <a:rPr lang="ja-JP" altLang="en-US" sz="1200" dirty="0">
                <a:latin typeface="+mj-ea"/>
                <a:ea typeface="+mj-ea"/>
              </a:rPr>
              <a:t>（一度もメール送信していないアドレスは「エラーアドレスなし」に分類されます）</a:t>
            </a:r>
            <a:endParaRPr lang="en-US" altLang="ja-JP" sz="1200" dirty="0">
              <a:latin typeface="+mj-ea"/>
              <a:ea typeface="+mj-ea"/>
            </a:endParaRPr>
          </a:p>
        </p:txBody>
      </p:sp>
      <p:sp>
        <p:nvSpPr>
          <p:cNvPr id="10" name="スライド番号プレースホルダ 2">
            <a:extLst>
              <a:ext uri="{FF2B5EF4-FFF2-40B4-BE49-F238E27FC236}">
                <a16:creationId xmlns:a16="http://schemas.microsoft.com/office/drawing/2014/main" id="{F73C34B8-3DA0-F8F4-AB0A-17632BB1EE21}"/>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31</a:t>
            </a:fld>
            <a:endParaRPr lang="ja-JP" altLang="en-US" sz="1800">
              <a:solidFill>
                <a:schemeClr val="bg1"/>
              </a:solidFill>
            </a:endParaRPr>
          </a:p>
        </p:txBody>
      </p:sp>
      <p:sp>
        <p:nvSpPr>
          <p:cNvPr id="11" name="正方形/長方形 10">
            <a:extLst>
              <a:ext uri="{FF2B5EF4-FFF2-40B4-BE49-F238E27FC236}">
                <a16:creationId xmlns:a16="http://schemas.microsoft.com/office/drawing/2014/main" id="{9B578CF7-BE38-3B3D-0F0A-81253CD76AA3}"/>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2" name="正方形/長方形 11">
            <a:extLst>
              <a:ext uri="{FF2B5EF4-FFF2-40B4-BE49-F238E27FC236}">
                <a16:creationId xmlns:a16="http://schemas.microsoft.com/office/drawing/2014/main" id="{D80A749B-848E-8EFA-FF3F-189EBE6CB77C}"/>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3" name="正方形/長方形 12">
            <a:extLst>
              <a:ext uri="{FF2B5EF4-FFF2-40B4-BE49-F238E27FC236}">
                <a16:creationId xmlns:a16="http://schemas.microsoft.com/office/drawing/2014/main" id="{9B00DDFC-3A68-4522-A214-503ACCB43801}"/>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4" name="正方形/長方形 13">
            <a:extLst>
              <a:ext uri="{FF2B5EF4-FFF2-40B4-BE49-F238E27FC236}">
                <a16:creationId xmlns:a16="http://schemas.microsoft.com/office/drawing/2014/main" id="{2AFAEE98-D709-C54A-DBB0-27440AB57C6D}"/>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7A63767D-882D-391F-5EF5-4914A174FEC1}"/>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17C8B4F0-368D-DC84-8227-C05FC41F3366}"/>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7" name="正方形/長方形 16">
            <a:extLst>
              <a:ext uri="{FF2B5EF4-FFF2-40B4-BE49-F238E27FC236}">
                <a16:creationId xmlns:a16="http://schemas.microsoft.com/office/drawing/2014/main" id="{587E0B80-2B4D-4F7A-A117-EEF499E56E4A}"/>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EE196A8-5A1D-7F36-155D-8023694D50F2}"/>
              </a:ext>
            </a:extLst>
          </p:cNvPr>
          <p:cNvPicPr>
            <a:picLocks noChangeAspect="1"/>
          </p:cNvPicPr>
          <p:nvPr/>
        </p:nvPicPr>
        <p:blipFill rotWithShape="1">
          <a:blip r:embed="rId3"/>
          <a:srcRect t="33175"/>
          <a:stretch/>
        </p:blipFill>
        <p:spPr>
          <a:xfrm>
            <a:off x="122238" y="2098675"/>
            <a:ext cx="3971925" cy="2085975"/>
          </a:xfrm>
          <a:prstGeom prst="rect">
            <a:avLst/>
          </a:prstGeom>
          <a:ln>
            <a:solidFill>
              <a:schemeClr val="bg1">
                <a:lumMod val="85000"/>
              </a:schemeClr>
            </a:solidFill>
          </a:ln>
        </p:spPr>
      </p:pic>
      <p:sp>
        <p:nvSpPr>
          <p:cNvPr id="36" name="テキスト ボックス 56">
            <a:extLst>
              <a:ext uri="{FF2B5EF4-FFF2-40B4-BE49-F238E27FC236}">
                <a16:creationId xmlns:a16="http://schemas.microsoft.com/office/drawing/2014/main" id="{C153DE99-C435-7557-7285-DA69382D435C}"/>
              </a:ext>
            </a:extLst>
          </p:cNvPr>
          <p:cNvSpPr txBox="1">
            <a:spLocks noChangeArrowheads="1"/>
          </p:cNvSpPr>
          <p:nvPr/>
        </p:nvSpPr>
        <p:spPr bwMode="auto">
          <a:xfrm>
            <a:off x="4197350" y="4505325"/>
            <a:ext cx="2589213" cy="397033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②テスト連絡のタイトル、メッセージ、連絡先を指定し</a:t>
            </a:r>
            <a:endParaRPr lang="en-US" altLang="ja-JP" sz="1400" dirty="0">
              <a:latin typeface="+mj-ea"/>
              <a:ea typeface="+mj-ea"/>
            </a:endParaRPr>
          </a:p>
          <a:p>
            <a:pPr eaLnBrk="1" hangingPunct="1">
              <a:defRPr/>
            </a:pPr>
            <a:r>
              <a:rPr lang="ja-JP" altLang="en-US" sz="1400" dirty="0">
                <a:latin typeface="+mj-ea"/>
                <a:ea typeface="+mj-ea"/>
              </a:rPr>
              <a:t>「連絡前確認画面へ」を選択します。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③「発信する」を選択すると</a:t>
            </a:r>
            <a:endParaRPr lang="en-US" altLang="ja-JP" sz="1400" dirty="0">
              <a:latin typeface="+mj-ea"/>
              <a:ea typeface="+mj-ea"/>
            </a:endParaRPr>
          </a:p>
          <a:p>
            <a:pPr eaLnBrk="1" hangingPunct="1">
              <a:defRPr/>
            </a:pPr>
            <a:r>
              <a:rPr lang="ja-JP" altLang="en-US" sz="1400" dirty="0">
                <a:latin typeface="+mj-ea"/>
                <a:ea typeface="+mj-ea"/>
              </a:rPr>
              <a:t>　テスト連絡が発信されます。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ACF9EB90-4A67-B791-4D70-387F71F899BD}"/>
              </a:ext>
            </a:extLst>
          </p:cNvPr>
          <p:cNvSpPr txBox="1">
            <a:spLocks noChangeArrowheads="1"/>
          </p:cNvSpPr>
          <p:nvPr/>
        </p:nvSpPr>
        <p:spPr bwMode="auto">
          <a:xfrm>
            <a:off x="4094163" y="207645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「宛先テスト連絡」を選択します。</a:t>
            </a:r>
            <a:endParaRPr lang="en-US" altLang="ja-JP" sz="1400" dirty="0">
              <a:latin typeface="+mj-ea"/>
              <a:ea typeface="+mj-ea"/>
            </a:endParaRPr>
          </a:p>
        </p:txBody>
      </p:sp>
      <p:sp>
        <p:nvSpPr>
          <p:cNvPr id="65541" name="AutoShape 177">
            <a:extLst>
              <a:ext uri="{FF2B5EF4-FFF2-40B4-BE49-F238E27FC236}">
                <a16:creationId xmlns:a16="http://schemas.microsoft.com/office/drawing/2014/main" id="{C4EDB939-B7EB-63BD-4400-BCBFD41FA5C4}"/>
              </a:ext>
            </a:extLst>
          </p:cNvPr>
          <p:cNvSpPr>
            <a:spLocks noChangeArrowheads="1"/>
          </p:cNvSpPr>
          <p:nvPr/>
        </p:nvSpPr>
        <p:spPr bwMode="auto">
          <a:xfrm>
            <a:off x="2357438" y="3860800"/>
            <a:ext cx="587375" cy="2825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テキスト ボックス 56">
            <a:extLst>
              <a:ext uri="{FF2B5EF4-FFF2-40B4-BE49-F238E27FC236}">
                <a16:creationId xmlns:a16="http://schemas.microsoft.com/office/drawing/2014/main" id="{E9B6C6A9-F604-0836-1B66-39FB24868A5E}"/>
              </a:ext>
            </a:extLst>
          </p:cNvPr>
          <p:cNvSpPr txBox="1">
            <a:spLocks noChangeArrowheads="1"/>
          </p:cNvSpPr>
          <p:nvPr/>
        </p:nvSpPr>
        <p:spPr bwMode="auto">
          <a:xfrm>
            <a:off x="79375" y="1004888"/>
            <a:ext cx="6602413"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メールアドレスを対象にテスト連絡を行います。</a:t>
            </a:r>
            <a:endParaRPr lang="en-US" altLang="ja-JP" sz="1400" dirty="0">
              <a:latin typeface="+mj-ea"/>
              <a:ea typeface="+mj-ea"/>
            </a:endParaRPr>
          </a:p>
          <a:p>
            <a:pPr eaLnBrk="1" hangingPunct="1">
              <a:defRPr/>
            </a:pPr>
            <a:r>
              <a:rPr lang="ja-JP" altLang="en-US" sz="1400" dirty="0">
                <a:latin typeface="+mj-ea"/>
                <a:ea typeface="+mj-ea"/>
              </a:rPr>
              <a:t>緊急連絡発信では確認や回答操作を行った場合は以降の連絡媒体への発信は行われませんが、宛先テスト連絡では登録された連絡媒体全てに連絡が発信されます。</a:t>
            </a:r>
            <a:endParaRPr lang="en-US" altLang="ja-JP" sz="1400" dirty="0">
              <a:latin typeface="+mj-ea"/>
              <a:ea typeface="+mj-ea"/>
            </a:endParaRPr>
          </a:p>
        </p:txBody>
      </p:sp>
      <p:sp>
        <p:nvSpPr>
          <p:cNvPr id="11" name="テキスト ボックス 56">
            <a:extLst>
              <a:ext uri="{FF2B5EF4-FFF2-40B4-BE49-F238E27FC236}">
                <a16:creationId xmlns:a16="http://schemas.microsoft.com/office/drawing/2014/main" id="{93E01567-4250-E32B-6881-70E089768447}"/>
              </a:ext>
            </a:extLst>
          </p:cNvPr>
          <p:cNvSpPr txBox="1">
            <a:spLocks noChangeArrowheads="1"/>
          </p:cNvSpPr>
          <p:nvPr/>
        </p:nvSpPr>
        <p:spPr bwMode="auto">
          <a:xfrm>
            <a:off x="73025" y="1697038"/>
            <a:ext cx="6608763"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200" dirty="0">
                <a:latin typeface="+mj-ea"/>
                <a:ea typeface="+mj-ea"/>
              </a:rPr>
              <a:t>「連絡発信」の権限が付与されているユーザが操作可能です</a:t>
            </a:r>
            <a:endParaRPr lang="en-US" altLang="ja-JP" sz="1200" dirty="0">
              <a:latin typeface="+mj-ea"/>
              <a:ea typeface="+mj-ea"/>
            </a:endParaRPr>
          </a:p>
        </p:txBody>
      </p:sp>
      <p:sp>
        <p:nvSpPr>
          <p:cNvPr id="65550" name="テキスト ボックス 23">
            <a:extLst>
              <a:ext uri="{FF2B5EF4-FFF2-40B4-BE49-F238E27FC236}">
                <a16:creationId xmlns:a16="http://schemas.microsoft.com/office/drawing/2014/main" id="{04EF136B-9F14-6E0E-8E95-57191B7FCFDA}"/>
              </a:ext>
            </a:extLst>
          </p:cNvPr>
          <p:cNvSpPr txBox="1">
            <a:spLocks noChangeArrowheads="1"/>
          </p:cNvSpPr>
          <p:nvPr/>
        </p:nvSpPr>
        <p:spPr bwMode="auto">
          <a:xfrm>
            <a:off x="115888" y="550863"/>
            <a:ext cx="5853112" cy="371475"/>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（３）宛先テスト連絡を行う</a:t>
            </a:r>
          </a:p>
        </p:txBody>
      </p:sp>
      <p:pic>
        <p:nvPicPr>
          <p:cNvPr id="16" name="図 15">
            <a:extLst>
              <a:ext uri="{FF2B5EF4-FFF2-40B4-BE49-F238E27FC236}">
                <a16:creationId xmlns:a16="http://schemas.microsoft.com/office/drawing/2014/main" id="{F9D53CCC-9CDD-DE0D-860C-7AA57CB37654}"/>
              </a:ext>
            </a:extLst>
          </p:cNvPr>
          <p:cNvPicPr>
            <a:picLocks noChangeAspect="1"/>
          </p:cNvPicPr>
          <p:nvPr/>
        </p:nvPicPr>
        <p:blipFill>
          <a:blip r:embed="rId4"/>
          <a:stretch>
            <a:fillRect/>
          </a:stretch>
        </p:blipFill>
        <p:spPr>
          <a:xfrm>
            <a:off x="473075" y="7786688"/>
            <a:ext cx="2703513" cy="806450"/>
          </a:xfrm>
          <a:prstGeom prst="rect">
            <a:avLst/>
          </a:prstGeom>
          <a:ln>
            <a:solidFill>
              <a:schemeClr val="bg1">
                <a:lumMod val="65000"/>
              </a:schemeClr>
            </a:solidFill>
          </a:ln>
        </p:spPr>
      </p:pic>
      <p:grpSp>
        <p:nvGrpSpPr>
          <p:cNvPr id="65552" name="グループ化 19">
            <a:extLst>
              <a:ext uri="{FF2B5EF4-FFF2-40B4-BE49-F238E27FC236}">
                <a16:creationId xmlns:a16="http://schemas.microsoft.com/office/drawing/2014/main" id="{CD5CD80D-C8D1-6222-8D20-6E1877007B68}"/>
              </a:ext>
            </a:extLst>
          </p:cNvPr>
          <p:cNvGrpSpPr>
            <a:grpSpLocks/>
          </p:cNvGrpSpPr>
          <p:nvPr/>
        </p:nvGrpSpPr>
        <p:grpSpPr bwMode="auto">
          <a:xfrm>
            <a:off x="104775" y="4522788"/>
            <a:ext cx="3989388" cy="2970212"/>
            <a:chOff x="104849" y="4362450"/>
            <a:chExt cx="4171950" cy="3130947"/>
          </a:xfrm>
        </p:grpSpPr>
        <p:pic>
          <p:nvPicPr>
            <p:cNvPr id="13" name="図 12">
              <a:extLst>
                <a:ext uri="{FF2B5EF4-FFF2-40B4-BE49-F238E27FC236}">
                  <a16:creationId xmlns:a16="http://schemas.microsoft.com/office/drawing/2014/main" id="{5915014F-A96F-069A-7011-150A4833955F}"/>
                </a:ext>
              </a:extLst>
            </p:cNvPr>
            <p:cNvPicPr>
              <a:picLocks noChangeAspect="1"/>
            </p:cNvPicPr>
            <p:nvPr/>
          </p:nvPicPr>
          <p:blipFill>
            <a:blip r:embed="rId5"/>
            <a:stretch>
              <a:fillRect/>
            </a:stretch>
          </p:blipFill>
          <p:spPr>
            <a:xfrm>
              <a:off x="202798" y="5813295"/>
              <a:ext cx="4010915" cy="1633247"/>
            </a:xfrm>
            <a:prstGeom prst="rect">
              <a:avLst/>
            </a:prstGeom>
            <a:ln>
              <a:solidFill>
                <a:schemeClr val="bg1">
                  <a:lumMod val="65000"/>
                </a:schemeClr>
              </a:solidFill>
            </a:ln>
          </p:spPr>
        </p:pic>
        <p:pic>
          <p:nvPicPr>
            <p:cNvPr id="4" name="図 3">
              <a:extLst>
                <a:ext uri="{FF2B5EF4-FFF2-40B4-BE49-F238E27FC236}">
                  <a16:creationId xmlns:a16="http://schemas.microsoft.com/office/drawing/2014/main" id="{16D10B5B-1E2F-24C4-0123-DFB2DDE1B14E}"/>
                </a:ext>
              </a:extLst>
            </p:cNvPr>
            <p:cNvPicPr>
              <a:picLocks noChangeAspect="1"/>
            </p:cNvPicPr>
            <p:nvPr/>
          </p:nvPicPr>
          <p:blipFill rotWithShape="1">
            <a:blip r:embed="rId6"/>
            <a:srcRect l="29048" t="16049" r="12698" b="54412"/>
            <a:stretch/>
          </p:blipFill>
          <p:spPr>
            <a:xfrm>
              <a:off x="177895" y="4362450"/>
              <a:ext cx="4035818" cy="2038212"/>
            </a:xfrm>
            <a:prstGeom prst="rect">
              <a:avLst/>
            </a:prstGeom>
            <a:ln>
              <a:solidFill>
                <a:schemeClr val="bg1">
                  <a:lumMod val="85000"/>
                </a:schemeClr>
              </a:solidFill>
            </a:ln>
          </p:spPr>
        </p:pic>
        <p:sp>
          <p:nvSpPr>
            <p:cNvPr id="5" name="波線 4">
              <a:extLst>
                <a:ext uri="{FF2B5EF4-FFF2-40B4-BE49-F238E27FC236}">
                  <a16:creationId xmlns:a16="http://schemas.microsoft.com/office/drawing/2014/main" id="{05CA2CAA-4AB8-B7EE-FA03-DF2C83A1FF79}"/>
                </a:ext>
              </a:extLst>
            </p:cNvPr>
            <p:cNvSpPr/>
            <p:nvPr/>
          </p:nvSpPr>
          <p:spPr>
            <a:xfrm>
              <a:off x="104849" y="6154670"/>
              <a:ext cx="4171950" cy="281133"/>
            </a:xfrm>
            <a:prstGeom prst="wave">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5557" name="AutoShape 177">
              <a:extLst>
                <a:ext uri="{FF2B5EF4-FFF2-40B4-BE49-F238E27FC236}">
                  <a16:creationId xmlns:a16="http://schemas.microsoft.com/office/drawing/2014/main" id="{66FA6CF5-667A-24E1-3960-20C0F62F02BB}"/>
                </a:ext>
              </a:extLst>
            </p:cNvPr>
            <p:cNvSpPr>
              <a:spLocks noChangeArrowheads="1"/>
            </p:cNvSpPr>
            <p:nvPr/>
          </p:nvSpPr>
          <p:spPr bwMode="auto">
            <a:xfrm>
              <a:off x="1698479" y="7134234"/>
              <a:ext cx="914691" cy="3591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65553" name="AutoShape 177">
            <a:extLst>
              <a:ext uri="{FF2B5EF4-FFF2-40B4-BE49-F238E27FC236}">
                <a16:creationId xmlns:a16="http://schemas.microsoft.com/office/drawing/2014/main" id="{B3EED6C3-65B9-57AF-46AF-52C3967E96CD}"/>
              </a:ext>
            </a:extLst>
          </p:cNvPr>
          <p:cNvSpPr>
            <a:spLocks noChangeArrowheads="1"/>
          </p:cNvSpPr>
          <p:nvPr/>
        </p:nvSpPr>
        <p:spPr bwMode="auto">
          <a:xfrm>
            <a:off x="2317750" y="8280400"/>
            <a:ext cx="762000" cy="2190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2" name="スライド番号プレースホルダ 2">
            <a:extLst>
              <a:ext uri="{FF2B5EF4-FFF2-40B4-BE49-F238E27FC236}">
                <a16:creationId xmlns:a16="http://schemas.microsoft.com/office/drawing/2014/main" id="{A21933B0-029A-4906-96D2-65FD8311DCA3}"/>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32</a:t>
            </a:fld>
            <a:endParaRPr lang="ja-JP" altLang="en-US" sz="1800">
              <a:solidFill>
                <a:schemeClr val="bg1"/>
              </a:solidFill>
            </a:endParaRPr>
          </a:p>
        </p:txBody>
      </p:sp>
      <p:sp>
        <p:nvSpPr>
          <p:cNvPr id="14" name="正方形/長方形 13">
            <a:extLst>
              <a:ext uri="{FF2B5EF4-FFF2-40B4-BE49-F238E27FC236}">
                <a16:creationId xmlns:a16="http://schemas.microsoft.com/office/drawing/2014/main" id="{AB0A3008-5A0C-6473-FB80-A4F1A7AAE763}"/>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7" name="正方形/長方形 16">
            <a:extLst>
              <a:ext uri="{FF2B5EF4-FFF2-40B4-BE49-F238E27FC236}">
                <a16:creationId xmlns:a16="http://schemas.microsoft.com/office/drawing/2014/main" id="{CD9D099F-E2EB-08DA-BB2E-B8DD3A68B6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8" name="正方形/長方形 17">
            <a:extLst>
              <a:ext uri="{FF2B5EF4-FFF2-40B4-BE49-F238E27FC236}">
                <a16:creationId xmlns:a16="http://schemas.microsoft.com/office/drawing/2014/main" id="{899E9AD7-24F3-E21D-8EFB-ECD80C81E26A}"/>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19" name="正方形/長方形 18">
            <a:extLst>
              <a:ext uri="{FF2B5EF4-FFF2-40B4-BE49-F238E27FC236}">
                <a16:creationId xmlns:a16="http://schemas.microsoft.com/office/drawing/2014/main" id="{B7E80939-F8B4-76F5-052F-9E2435A35859}"/>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20" name="正方形/長方形 19">
            <a:extLst>
              <a:ext uri="{FF2B5EF4-FFF2-40B4-BE49-F238E27FC236}">
                <a16:creationId xmlns:a16="http://schemas.microsoft.com/office/drawing/2014/main" id="{E94B2ACE-E6AC-3BDE-03A7-B0DFF94EA1A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1" name="正方形/長方形 20">
            <a:extLst>
              <a:ext uri="{FF2B5EF4-FFF2-40B4-BE49-F238E27FC236}">
                <a16:creationId xmlns:a16="http://schemas.microsoft.com/office/drawing/2014/main" id="{E9B3C60F-AB89-E985-9C90-C6C81E464DBA}"/>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2" name="正方形/長方形 21">
            <a:extLst>
              <a:ext uri="{FF2B5EF4-FFF2-40B4-BE49-F238E27FC236}">
                <a16:creationId xmlns:a16="http://schemas.microsoft.com/office/drawing/2014/main" id="{D4DA5E56-C385-F3A8-00D6-E921037CF483}"/>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図 2">
            <a:extLst>
              <a:ext uri="{FF2B5EF4-FFF2-40B4-BE49-F238E27FC236}">
                <a16:creationId xmlns:a16="http://schemas.microsoft.com/office/drawing/2014/main" id="{537CCC90-87BE-F6F5-D55B-24E01F995B4D}"/>
              </a:ext>
            </a:extLst>
          </p:cNvPr>
          <p:cNvPicPr>
            <a:picLocks noChangeAspect="1"/>
          </p:cNvPicPr>
          <p:nvPr/>
        </p:nvPicPr>
        <p:blipFill>
          <a:blip r:embed="rId3">
            <a:extLst>
              <a:ext uri="{28A0092B-C50C-407E-A947-70E740481C1C}">
                <a14:useLocalDpi xmlns:a14="http://schemas.microsoft.com/office/drawing/2010/main" val="0"/>
              </a:ext>
            </a:extLst>
          </a:blip>
          <a:srcRect t="33630"/>
          <a:stretch>
            <a:fillRect/>
          </a:stretch>
        </p:blipFill>
        <p:spPr bwMode="auto">
          <a:xfrm>
            <a:off x="298450" y="1857829"/>
            <a:ext cx="40005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テキスト ボックス 56">
            <a:extLst>
              <a:ext uri="{FF2B5EF4-FFF2-40B4-BE49-F238E27FC236}">
                <a16:creationId xmlns:a16="http://schemas.microsoft.com/office/drawing/2014/main" id="{1E586B20-5F6B-82E8-21A2-351FF4BD6919}"/>
              </a:ext>
            </a:extLst>
          </p:cNvPr>
          <p:cNvSpPr txBox="1">
            <a:spLocks noChangeArrowheads="1"/>
          </p:cNvSpPr>
          <p:nvPr/>
        </p:nvSpPr>
        <p:spPr bwMode="auto">
          <a:xfrm>
            <a:off x="4381500" y="1914979"/>
            <a:ext cx="24606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①ホーム画面で、「テンプレート作成・編集」を選択します。</a:t>
            </a:r>
            <a:endParaRPr lang="en-US" altLang="ja-JP" sz="1400" dirty="0">
              <a:latin typeface="+mj-ea"/>
              <a:ea typeface="+mj-ea"/>
            </a:endParaRPr>
          </a:p>
        </p:txBody>
      </p:sp>
      <p:sp>
        <p:nvSpPr>
          <p:cNvPr id="39940" name="テキスト ボックス 23">
            <a:extLst>
              <a:ext uri="{FF2B5EF4-FFF2-40B4-BE49-F238E27FC236}">
                <a16:creationId xmlns:a16="http://schemas.microsoft.com/office/drawing/2014/main" id="{505A893D-D6CA-F4C5-DF30-DDF179C52FC7}"/>
              </a:ext>
            </a:extLst>
          </p:cNvPr>
          <p:cNvSpPr txBox="1">
            <a:spLocks noChangeArrowheads="1"/>
          </p:cNvSpPr>
          <p:nvPr/>
        </p:nvSpPr>
        <p:spPr bwMode="auto">
          <a:xfrm>
            <a:off x="198438" y="593725"/>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（４）質問項目を予め登録する </a:t>
            </a:r>
          </a:p>
        </p:txBody>
      </p:sp>
      <p:sp>
        <p:nvSpPr>
          <p:cNvPr id="39941" name="AutoShape 177">
            <a:extLst>
              <a:ext uri="{FF2B5EF4-FFF2-40B4-BE49-F238E27FC236}">
                <a16:creationId xmlns:a16="http://schemas.microsoft.com/office/drawing/2014/main" id="{82EAC832-AE85-6C18-51BA-CB840D7BC9E1}"/>
              </a:ext>
            </a:extLst>
          </p:cNvPr>
          <p:cNvSpPr>
            <a:spLocks noChangeArrowheads="1"/>
          </p:cNvSpPr>
          <p:nvPr/>
        </p:nvSpPr>
        <p:spPr bwMode="auto">
          <a:xfrm>
            <a:off x="1344613" y="3721554"/>
            <a:ext cx="639762" cy="2952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61DF005B-EA94-01B6-C3AA-4FC2654A99AD}"/>
              </a:ext>
            </a:extLst>
          </p:cNvPr>
          <p:cNvPicPr>
            <a:picLocks noChangeAspect="1"/>
          </p:cNvPicPr>
          <p:nvPr/>
        </p:nvPicPr>
        <p:blipFill>
          <a:blip r:embed="rId4"/>
          <a:stretch>
            <a:fillRect/>
          </a:stretch>
        </p:blipFill>
        <p:spPr>
          <a:xfrm>
            <a:off x="298450" y="4347029"/>
            <a:ext cx="3976688" cy="4081463"/>
          </a:xfrm>
          <a:prstGeom prst="rect">
            <a:avLst/>
          </a:prstGeom>
          <a:ln>
            <a:solidFill>
              <a:schemeClr val="bg1">
                <a:lumMod val="65000"/>
              </a:schemeClr>
            </a:solidFill>
          </a:ln>
        </p:spPr>
      </p:pic>
      <p:sp>
        <p:nvSpPr>
          <p:cNvPr id="39947" name="AutoShape 177">
            <a:extLst>
              <a:ext uri="{FF2B5EF4-FFF2-40B4-BE49-F238E27FC236}">
                <a16:creationId xmlns:a16="http://schemas.microsoft.com/office/drawing/2014/main" id="{4E456905-FA5F-E1BF-D659-6C1E4BB956AB}"/>
              </a:ext>
            </a:extLst>
          </p:cNvPr>
          <p:cNvSpPr>
            <a:spLocks noChangeArrowheads="1"/>
          </p:cNvSpPr>
          <p:nvPr/>
        </p:nvSpPr>
        <p:spPr bwMode="auto">
          <a:xfrm>
            <a:off x="1765300" y="4677229"/>
            <a:ext cx="723900" cy="38893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26EF4629-0013-C0A1-474C-87687C8543F0}"/>
              </a:ext>
            </a:extLst>
          </p:cNvPr>
          <p:cNvSpPr txBox="1">
            <a:spLocks noChangeArrowheads="1"/>
          </p:cNvSpPr>
          <p:nvPr/>
        </p:nvSpPr>
        <p:spPr bwMode="auto">
          <a:xfrm>
            <a:off x="4381500" y="4388304"/>
            <a:ext cx="2460625"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②「質問項目」のタブに切り替えて、「新規に作成する」を選択します。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作成済みの質問項目を編集する場合は、本画面の一覧から該当の質問項目を選択します。</a:t>
            </a:r>
            <a:endParaRPr lang="en-US" altLang="ja-JP" sz="1400" dirty="0">
              <a:latin typeface="+mj-ea"/>
              <a:ea typeface="+mj-ea"/>
            </a:endParaRPr>
          </a:p>
        </p:txBody>
      </p:sp>
      <p:sp>
        <p:nvSpPr>
          <p:cNvPr id="39949" name="AutoShape 177">
            <a:extLst>
              <a:ext uri="{FF2B5EF4-FFF2-40B4-BE49-F238E27FC236}">
                <a16:creationId xmlns:a16="http://schemas.microsoft.com/office/drawing/2014/main" id="{54C8D0BD-06BC-5965-349F-3928FA4C43FB}"/>
              </a:ext>
            </a:extLst>
          </p:cNvPr>
          <p:cNvSpPr>
            <a:spLocks noChangeArrowheads="1"/>
          </p:cNvSpPr>
          <p:nvPr/>
        </p:nvSpPr>
        <p:spPr bwMode="auto">
          <a:xfrm>
            <a:off x="1808163" y="5188404"/>
            <a:ext cx="957262" cy="2730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テキスト ボックス 56">
            <a:extLst>
              <a:ext uri="{FF2B5EF4-FFF2-40B4-BE49-F238E27FC236}">
                <a16:creationId xmlns:a16="http://schemas.microsoft.com/office/drawing/2014/main" id="{15A13A6B-59A6-D95D-7FE9-59ABD462826D}"/>
              </a:ext>
            </a:extLst>
          </p:cNvPr>
          <p:cNvSpPr txBox="1">
            <a:spLocks noChangeArrowheads="1"/>
          </p:cNvSpPr>
          <p:nvPr/>
        </p:nvSpPr>
        <p:spPr bwMode="auto">
          <a:xfrm>
            <a:off x="181769" y="1118847"/>
            <a:ext cx="649446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連絡種別「質問」の連絡時に利用する質問項目を予め登録することができます。</a:t>
            </a:r>
            <a:endParaRPr lang="en-US" altLang="ja-JP" sz="1400" dirty="0">
              <a:latin typeface="+mj-ea"/>
              <a:ea typeface="+mj-ea"/>
            </a:endParaRPr>
          </a:p>
          <a:p>
            <a:pPr eaLnBrk="1" hangingPunct="1">
              <a:defRPr/>
            </a:pPr>
            <a:r>
              <a:rPr lang="ja-JP" altLang="en-US" sz="1400" dirty="0">
                <a:latin typeface="+mj-ea"/>
                <a:ea typeface="+mj-ea"/>
              </a:rPr>
              <a:t>登録した質問項目は連絡発信やテンプレート作成時に利用できます。</a:t>
            </a:r>
            <a:endParaRPr lang="en-US" altLang="ja-JP" sz="1400" dirty="0">
              <a:latin typeface="+mj-ea"/>
              <a:ea typeface="+mj-ea"/>
            </a:endParaRPr>
          </a:p>
        </p:txBody>
      </p:sp>
      <p:sp>
        <p:nvSpPr>
          <p:cNvPr id="4" name="正方形/長方形 3">
            <a:extLst>
              <a:ext uri="{FF2B5EF4-FFF2-40B4-BE49-F238E27FC236}">
                <a16:creationId xmlns:a16="http://schemas.microsoft.com/office/drawing/2014/main" id="{31517428-F45F-E723-26E6-2A58E0FD5610}"/>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5" name="正方形/長方形 4">
            <a:extLst>
              <a:ext uri="{FF2B5EF4-FFF2-40B4-BE49-F238E27FC236}">
                <a16:creationId xmlns:a16="http://schemas.microsoft.com/office/drawing/2014/main" id="{ABFC4EB6-1D01-63EF-A8DA-A970D80B4F89}"/>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6" name="正方形/長方形 5">
            <a:extLst>
              <a:ext uri="{FF2B5EF4-FFF2-40B4-BE49-F238E27FC236}">
                <a16:creationId xmlns:a16="http://schemas.microsoft.com/office/drawing/2014/main" id="{D7AD0397-4580-D10B-30B0-3238F9D8C039}"/>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7" name="正方形/長方形 6">
            <a:extLst>
              <a:ext uri="{FF2B5EF4-FFF2-40B4-BE49-F238E27FC236}">
                <a16:creationId xmlns:a16="http://schemas.microsoft.com/office/drawing/2014/main" id="{27F8DD0F-9BBD-1042-0DDA-C0091C464CB1}"/>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8" name="正方形/長方形 7">
            <a:extLst>
              <a:ext uri="{FF2B5EF4-FFF2-40B4-BE49-F238E27FC236}">
                <a16:creationId xmlns:a16="http://schemas.microsoft.com/office/drawing/2014/main" id="{0F483777-0390-39F9-5C3B-F490BE7A2E7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4088C4F7-771F-0EA6-07AA-26A721F96F78}"/>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0" name="正方形/長方形 9">
            <a:extLst>
              <a:ext uri="{FF2B5EF4-FFF2-40B4-BE49-F238E27FC236}">
                <a16:creationId xmlns:a16="http://schemas.microsoft.com/office/drawing/2014/main" id="{FB0C3711-E543-2249-370F-7583ACF923B3}"/>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56">
            <a:extLst>
              <a:ext uri="{FF2B5EF4-FFF2-40B4-BE49-F238E27FC236}">
                <a16:creationId xmlns:a16="http://schemas.microsoft.com/office/drawing/2014/main" id="{C7C7F25E-9D9A-7F0D-2222-5AEC57EC4B71}"/>
              </a:ext>
            </a:extLst>
          </p:cNvPr>
          <p:cNvSpPr txBox="1">
            <a:spLocks noChangeArrowheads="1"/>
          </p:cNvSpPr>
          <p:nvPr/>
        </p:nvSpPr>
        <p:spPr bwMode="auto">
          <a:xfrm>
            <a:off x="4302125" y="654050"/>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③質問項目 新規作成画面にて、入力欄を設定の上、「登録する」を選択します。</a:t>
            </a:r>
            <a:endParaRPr lang="en-US" altLang="ja-JP" sz="1400" dirty="0">
              <a:latin typeface="+mj-ea"/>
              <a:ea typeface="+mj-ea"/>
            </a:endParaRPr>
          </a:p>
        </p:txBody>
      </p:sp>
      <p:pic>
        <p:nvPicPr>
          <p:cNvPr id="3" name="図 2">
            <a:extLst>
              <a:ext uri="{FF2B5EF4-FFF2-40B4-BE49-F238E27FC236}">
                <a16:creationId xmlns:a16="http://schemas.microsoft.com/office/drawing/2014/main" id="{228FD9E3-DA8B-018B-2D47-7F9B0CB5E729}"/>
              </a:ext>
            </a:extLst>
          </p:cNvPr>
          <p:cNvPicPr>
            <a:picLocks noChangeAspect="1"/>
          </p:cNvPicPr>
          <p:nvPr/>
        </p:nvPicPr>
        <p:blipFill rotWithShape="1">
          <a:blip r:embed="rId3"/>
          <a:srcRect l="27500" t="10275" r="43958" b="28504"/>
          <a:stretch/>
        </p:blipFill>
        <p:spPr>
          <a:xfrm>
            <a:off x="293688" y="593725"/>
            <a:ext cx="3857625" cy="5095875"/>
          </a:xfrm>
          <a:prstGeom prst="rect">
            <a:avLst/>
          </a:prstGeom>
          <a:ln>
            <a:solidFill>
              <a:schemeClr val="bg1">
                <a:lumMod val="65000"/>
              </a:schemeClr>
            </a:solidFill>
          </a:ln>
        </p:spPr>
      </p:pic>
      <p:sp>
        <p:nvSpPr>
          <p:cNvPr id="16" name="Text Box 59">
            <a:extLst>
              <a:ext uri="{FF2B5EF4-FFF2-40B4-BE49-F238E27FC236}">
                <a16:creationId xmlns:a16="http://schemas.microsoft.com/office/drawing/2014/main" id="{35052BD9-8E72-7916-BE3D-706DF47DE317}"/>
              </a:ext>
            </a:extLst>
          </p:cNvPr>
          <p:cNvSpPr txBox="1">
            <a:spLocks noChangeArrowheads="1"/>
          </p:cNvSpPr>
          <p:nvPr/>
        </p:nvSpPr>
        <p:spPr bwMode="auto">
          <a:xfrm>
            <a:off x="180975" y="6149975"/>
            <a:ext cx="6513513" cy="2590800"/>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＜質問項目の回答形式＞</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9" name="テキスト ボックス 56">
            <a:extLst>
              <a:ext uri="{FF2B5EF4-FFF2-40B4-BE49-F238E27FC236}">
                <a16:creationId xmlns:a16="http://schemas.microsoft.com/office/drawing/2014/main" id="{761E599B-A13A-2DC4-0593-6EA3A0CF64F7}"/>
              </a:ext>
            </a:extLst>
          </p:cNvPr>
          <p:cNvSpPr txBox="1">
            <a:spLocks noChangeArrowheads="1"/>
          </p:cNvSpPr>
          <p:nvPr/>
        </p:nvSpPr>
        <p:spPr bwMode="auto">
          <a:xfrm>
            <a:off x="398463" y="6553200"/>
            <a:ext cx="607853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「選択入力」「数字入力」「メッセージ入力」の</a:t>
            </a:r>
            <a:r>
              <a:rPr lang="en-US" altLang="ja-JP" sz="1400" dirty="0">
                <a:latin typeface="+mj-ea"/>
                <a:ea typeface="+mj-ea"/>
              </a:rPr>
              <a:t>3</a:t>
            </a:r>
            <a:r>
              <a:rPr lang="ja-JP" altLang="en-US" sz="1400" dirty="0">
                <a:latin typeface="+mj-ea"/>
                <a:ea typeface="+mj-ea"/>
              </a:rPr>
              <a:t>方式より選択頂けます。</a:t>
            </a:r>
            <a:endParaRPr lang="en-US" altLang="ja-JP" sz="1400" dirty="0">
              <a:latin typeface="+mj-ea"/>
              <a:ea typeface="+mj-ea"/>
            </a:endParaRPr>
          </a:p>
        </p:txBody>
      </p:sp>
      <p:graphicFrame>
        <p:nvGraphicFramePr>
          <p:cNvPr id="20" name="表 19">
            <a:extLst>
              <a:ext uri="{FF2B5EF4-FFF2-40B4-BE49-F238E27FC236}">
                <a16:creationId xmlns:a16="http://schemas.microsoft.com/office/drawing/2014/main" id="{F77C6717-C77D-B724-2227-8F6E6E01AA8B}"/>
              </a:ext>
            </a:extLst>
          </p:cNvPr>
          <p:cNvGraphicFramePr>
            <a:graphicFrameLocks noGrp="1"/>
          </p:cNvGraphicFramePr>
          <p:nvPr/>
        </p:nvGraphicFramePr>
        <p:xfrm>
          <a:off x="554038" y="6962775"/>
          <a:ext cx="5922962" cy="1645680"/>
        </p:xfrm>
        <a:graphic>
          <a:graphicData uri="http://schemas.openxmlformats.org/drawingml/2006/table">
            <a:tbl>
              <a:tblPr firstRow="1" bandRow="1">
                <a:tableStyleId>{5940675A-B579-460E-94D1-54222C63F5DA}</a:tableStyleId>
              </a:tblPr>
              <a:tblGrid>
                <a:gridCol w="1926004">
                  <a:extLst>
                    <a:ext uri="{9D8B030D-6E8A-4147-A177-3AD203B41FA5}">
                      <a16:colId xmlns:a16="http://schemas.microsoft.com/office/drawing/2014/main" val="1246274645"/>
                    </a:ext>
                  </a:extLst>
                </a:gridCol>
                <a:gridCol w="3996958">
                  <a:extLst>
                    <a:ext uri="{9D8B030D-6E8A-4147-A177-3AD203B41FA5}">
                      <a16:colId xmlns:a16="http://schemas.microsoft.com/office/drawing/2014/main" val="3783727626"/>
                    </a:ext>
                  </a:extLst>
                </a:gridCol>
              </a:tblGrid>
              <a:tr h="304568">
                <a:tc>
                  <a:txBody>
                    <a:bodyPr/>
                    <a:lstStyle/>
                    <a:p>
                      <a:r>
                        <a:rPr kumimoji="1" lang="ja-JP" altLang="en-US" sz="1400" dirty="0"/>
                        <a:t>回答形式</a:t>
                      </a:r>
                    </a:p>
                  </a:txBody>
                  <a:tcPr marL="91441" marR="91441" marT="45690" marB="45690">
                    <a:solidFill>
                      <a:schemeClr val="tx2">
                        <a:lumMod val="20000"/>
                        <a:lumOff val="80000"/>
                      </a:schemeClr>
                    </a:solidFill>
                  </a:tcPr>
                </a:tc>
                <a:tc>
                  <a:txBody>
                    <a:bodyPr/>
                    <a:lstStyle/>
                    <a:p>
                      <a:r>
                        <a:rPr kumimoji="1" lang="ja-JP" altLang="en-US" sz="1400" dirty="0"/>
                        <a:t>説明</a:t>
                      </a:r>
                    </a:p>
                  </a:txBody>
                  <a:tcPr marL="91441" marR="91441" marT="45690" marB="45690">
                    <a:solidFill>
                      <a:schemeClr val="tx2">
                        <a:lumMod val="20000"/>
                        <a:lumOff val="80000"/>
                      </a:schemeClr>
                    </a:solidFill>
                  </a:tcPr>
                </a:tc>
                <a:extLst>
                  <a:ext uri="{0D108BD9-81ED-4DB2-BD59-A6C34878D82A}">
                    <a16:rowId xmlns:a16="http://schemas.microsoft.com/office/drawing/2014/main" val="380968079"/>
                  </a:ext>
                </a:extLst>
              </a:tr>
              <a:tr h="517757">
                <a:tc>
                  <a:txBody>
                    <a:bodyPr/>
                    <a:lstStyle/>
                    <a:p>
                      <a:r>
                        <a:rPr kumimoji="1" lang="ja-JP" altLang="en-US" sz="1400" dirty="0"/>
                        <a:t>選択入力</a:t>
                      </a:r>
                    </a:p>
                  </a:txBody>
                  <a:tcPr marL="91441" marR="91441" marT="45690" marB="45690">
                    <a:solidFill>
                      <a:schemeClr val="bg1"/>
                    </a:solidFill>
                  </a:tcPr>
                </a:tc>
                <a:tc>
                  <a:txBody>
                    <a:bodyPr/>
                    <a:lstStyle/>
                    <a:p>
                      <a:r>
                        <a:rPr kumimoji="1" lang="en-US" altLang="ja-JP" sz="1400" dirty="0"/>
                        <a:t>1</a:t>
                      </a:r>
                      <a:r>
                        <a:rPr kumimoji="1" lang="ja-JP" altLang="en-US" sz="1400" dirty="0"/>
                        <a:t>～</a:t>
                      </a:r>
                      <a:r>
                        <a:rPr kumimoji="1" lang="en-US" altLang="ja-JP" sz="1400" dirty="0"/>
                        <a:t>10</a:t>
                      </a:r>
                      <a:r>
                        <a:rPr kumimoji="1" lang="ja-JP" altLang="en-US" sz="1400" dirty="0"/>
                        <a:t>個の回答選択肢を用意し、ユーザはその中から回答する形式になります。</a:t>
                      </a:r>
                    </a:p>
                  </a:txBody>
                  <a:tcPr marL="91441" marR="91441" marT="45690" marB="45690">
                    <a:solidFill>
                      <a:schemeClr val="bg1"/>
                    </a:solidFill>
                  </a:tcPr>
                </a:tc>
                <a:extLst>
                  <a:ext uri="{0D108BD9-81ED-4DB2-BD59-A6C34878D82A}">
                    <a16:rowId xmlns:a16="http://schemas.microsoft.com/office/drawing/2014/main" val="3792663211"/>
                  </a:ext>
                </a:extLst>
              </a:tr>
              <a:tr h="304568">
                <a:tc>
                  <a:txBody>
                    <a:bodyPr/>
                    <a:lstStyle/>
                    <a:p>
                      <a:r>
                        <a:rPr kumimoji="1" lang="ja-JP" altLang="en-US" sz="1400" dirty="0"/>
                        <a:t>数字入力</a:t>
                      </a:r>
                    </a:p>
                  </a:txBody>
                  <a:tcPr marL="91441" marR="91441" marT="45690" marB="45690">
                    <a:solidFill>
                      <a:schemeClr val="bg1"/>
                    </a:solidFill>
                  </a:tcPr>
                </a:tc>
                <a:tc>
                  <a:txBody>
                    <a:bodyPr/>
                    <a:lstStyle/>
                    <a:p>
                      <a:r>
                        <a:rPr kumimoji="1" lang="ja-JP" altLang="en-US" sz="1400" dirty="0"/>
                        <a:t>半角数字のみを受け付ける回答形式になります。</a:t>
                      </a:r>
                    </a:p>
                  </a:txBody>
                  <a:tcPr marL="91441" marR="91441" marT="45690" marB="45690">
                    <a:solidFill>
                      <a:schemeClr val="bg1"/>
                    </a:solidFill>
                  </a:tcPr>
                </a:tc>
                <a:extLst>
                  <a:ext uri="{0D108BD9-81ED-4DB2-BD59-A6C34878D82A}">
                    <a16:rowId xmlns:a16="http://schemas.microsoft.com/office/drawing/2014/main" val="3487020701"/>
                  </a:ext>
                </a:extLst>
              </a:tr>
              <a:tr h="517757">
                <a:tc>
                  <a:txBody>
                    <a:bodyPr/>
                    <a:lstStyle/>
                    <a:p>
                      <a:r>
                        <a:rPr kumimoji="1" lang="ja-JP" altLang="en-US" sz="1400" dirty="0"/>
                        <a:t>メッセージ入力</a:t>
                      </a:r>
                    </a:p>
                  </a:txBody>
                  <a:tcPr marL="91441" marR="91441" marT="45690" marB="45690">
                    <a:solidFill>
                      <a:schemeClr val="bg1"/>
                    </a:solidFill>
                  </a:tcPr>
                </a:tc>
                <a:tc>
                  <a:txBody>
                    <a:bodyPr/>
                    <a:lstStyle/>
                    <a:p>
                      <a:r>
                        <a:rPr kumimoji="1" lang="ja-JP" altLang="en-US" sz="1400" dirty="0"/>
                        <a:t>ユーザが任意の文字列を入力して回答する形式になります。</a:t>
                      </a:r>
                    </a:p>
                  </a:txBody>
                  <a:tcPr marL="91441" marR="91441" marT="45690" marB="45690">
                    <a:solidFill>
                      <a:schemeClr val="bg1"/>
                    </a:solidFill>
                  </a:tcPr>
                </a:tc>
                <a:extLst>
                  <a:ext uri="{0D108BD9-81ED-4DB2-BD59-A6C34878D82A}">
                    <a16:rowId xmlns:a16="http://schemas.microsoft.com/office/drawing/2014/main" val="2843898631"/>
                  </a:ext>
                </a:extLst>
              </a:tr>
            </a:tbl>
          </a:graphicData>
        </a:graphic>
      </p:graphicFrame>
      <p:sp>
        <p:nvSpPr>
          <p:cNvPr id="2" name="AutoShape 177">
            <a:extLst>
              <a:ext uri="{FF2B5EF4-FFF2-40B4-BE49-F238E27FC236}">
                <a16:creationId xmlns:a16="http://schemas.microsoft.com/office/drawing/2014/main" id="{69933802-A3F5-F8C5-0D98-109F3E9E52BF}"/>
              </a:ext>
            </a:extLst>
          </p:cNvPr>
          <p:cNvSpPr>
            <a:spLocks noChangeArrowheads="1"/>
          </p:cNvSpPr>
          <p:nvPr/>
        </p:nvSpPr>
        <p:spPr bwMode="auto">
          <a:xfrm>
            <a:off x="1743869" y="5403519"/>
            <a:ext cx="957262" cy="2730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 name="正方形/長方形 3">
            <a:extLst>
              <a:ext uri="{FF2B5EF4-FFF2-40B4-BE49-F238E27FC236}">
                <a16:creationId xmlns:a16="http://schemas.microsoft.com/office/drawing/2014/main" id="{EAD01B06-4F21-2D16-DC9B-ED314D45884C}"/>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5" name="正方形/長方形 4">
            <a:extLst>
              <a:ext uri="{FF2B5EF4-FFF2-40B4-BE49-F238E27FC236}">
                <a16:creationId xmlns:a16="http://schemas.microsoft.com/office/drawing/2014/main" id="{9DB11DED-E5D3-ED0E-4574-287817D796A6}"/>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6" name="正方形/長方形 5">
            <a:extLst>
              <a:ext uri="{FF2B5EF4-FFF2-40B4-BE49-F238E27FC236}">
                <a16:creationId xmlns:a16="http://schemas.microsoft.com/office/drawing/2014/main" id="{90EEF604-1F7A-4BC3-0C0F-EDF49F4B62F4}"/>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7" name="正方形/長方形 6">
            <a:extLst>
              <a:ext uri="{FF2B5EF4-FFF2-40B4-BE49-F238E27FC236}">
                <a16:creationId xmlns:a16="http://schemas.microsoft.com/office/drawing/2014/main" id="{21F8507D-7FFA-CFA3-250F-C8E422F5D83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8" name="正方形/長方形 7">
            <a:extLst>
              <a:ext uri="{FF2B5EF4-FFF2-40B4-BE49-F238E27FC236}">
                <a16:creationId xmlns:a16="http://schemas.microsoft.com/office/drawing/2014/main" id="{C424ACE3-82D0-C143-1168-CB2DC8204B2B}"/>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FD28EF34-C067-E591-76AD-EFFB12D0911A}"/>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0" name="正方形/長方形 9">
            <a:extLst>
              <a:ext uri="{FF2B5EF4-FFF2-40B4-BE49-F238E27FC236}">
                <a16:creationId xmlns:a16="http://schemas.microsoft.com/office/drawing/2014/main" id="{B93F3EB9-25FF-2EAE-07F4-BCCEF556D1A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図 2">
            <a:extLst>
              <a:ext uri="{FF2B5EF4-FFF2-40B4-BE49-F238E27FC236}">
                <a16:creationId xmlns:a16="http://schemas.microsoft.com/office/drawing/2014/main" id="{4A14C856-C32D-0272-1CFD-9E5FE9A0E4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955" y="3702729"/>
            <a:ext cx="4029075" cy="2546576"/>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44035" name="図 2">
            <a:extLst>
              <a:ext uri="{FF2B5EF4-FFF2-40B4-BE49-F238E27FC236}">
                <a16:creationId xmlns:a16="http://schemas.microsoft.com/office/drawing/2014/main" id="{99F44CA6-34D9-7345-E054-B9ED5F8A223F}"/>
              </a:ext>
            </a:extLst>
          </p:cNvPr>
          <p:cNvPicPr>
            <a:picLocks noChangeAspect="1"/>
          </p:cNvPicPr>
          <p:nvPr/>
        </p:nvPicPr>
        <p:blipFill>
          <a:blip r:embed="rId4">
            <a:extLst>
              <a:ext uri="{28A0092B-C50C-407E-A947-70E740481C1C}">
                <a14:useLocalDpi xmlns:a14="http://schemas.microsoft.com/office/drawing/2010/main" val="0"/>
              </a:ext>
            </a:extLst>
          </a:blip>
          <a:srcRect t="33630"/>
          <a:stretch>
            <a:fillRect/>
          </a:stretch>
        </p:blipFill>
        <p:spPr bwMode="auto">
          <a:xfrm>
            <a:off x="189592" y="1761214"/>
            <a:ext cx="4000500" cy="1711327"/>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25" name="テキスト ボックス 56">
            <a:extLst>
              <a:ext uri="{FF2B5EF4-FFF2-40B4-BE49-F238E27FC236}">
                <a16:creationId xmlns:a16="http://schemas.microsoft.com/office/drawing/2014/main" id="{C07F6FE9-E8AA-63B3-EAC6-A02635B00059}"/>
              </a:ext>
            </a:extLst>
          </p:cNvPr>
          <p:cNvSpPr txBox="1">
            <a:spLocks noChangeArrowheads="1"/>
          </p:cNvSpPr>
          <p:nvPr/>
        </p:nvSpPr>
        <p:spPr bwMode="auto">
          <a:xfrm>
            <a:off x="4266292" y="1712652"/>
            <a:ext cx="24606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①ホーム画面で、「テンプレート作成・編集」を選択します。</a:t>
            </a:r>
            <a:endParaRPr lang="en-US" altLang="ja-JP" sz="1400" dirty="0">
              <a:latin typeface="+mj-ea"/>
              <a:ea typeface="+mj-ea"/>
            </a:endParaRPr>
          </a:p>
        </p:txBody>
      </p:sp>
      <p:sp>
        <p:nvSpPr>
          <p:cNvPr id="44037" name="テキスト ボックス 23">
            <a:extLst>
              <a:ext uri="{FF2B5EF4-FFF2-40B4-BE49-F238E27FC236}">
                <a16:creationId xmlns:a16="http://schemas.microsoft.com/office/drawing/2014/main" id="{59F6CA95-5ACC-70E4-BDF2-763B64FEC754}"/>
              </a:ext>
            </a:extLst>
          </p:cNvPr>
          <p:cNvSpPr txBox="1">
            <a:spLocks noChangeArrowheads="1"/>
          </p:cNvSpPr>
          <p:nvPr/>
        </p:nvSpPr>
        <p:spPr bwMode="auto">
          <a:xfrm>
            <a:off x="152401" y="558459"/>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（５）連絡メッセージを予め登録する</a:t>
            </a:r>
          </a:p>
        </p:txBody>
      </p:sp>
      <p:sp>
        <p:nvSpPr>
          <p:cNvPr id="44038" name="AutoShape 177">
            <a:extLst>
              <a:ext uri="{FF2B5EF4-FFF2-40B4-BE49-F238E27FC236}">
                <a16:creationId xmlns:a16="http://schemas.microsoft.com/office/drawing/2014/main" id="{7E6BB038-52EF-D78C-47A4-890946EE0E10}"/>
              </a:ext>
            </a:extLst>
          </p:cNvPr>
          <p:cNvSpPr>
            <a:spLocks noChangeArrowheads="1"/>
          </p:cNvSpPr>
          <p:nvPr/>
        </p:nvSpPr>
        <p:spPr bwMode="auto">
          <a:xfrm>
            <a:off x="1239384" y="3129533"/>
            <a:ext cx="639762" cy="2952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4043" name="AutoShape 177">
            <a:extLst>
              <a:ext uri="{FF2B5EF4-FFF2-40B4-BE49-F238E27FC236}">
                <a16:creationId xmlns:a16="http://schemas.microsoft.com/office/drawing/2014/main" id="{8FEABAEA-3E2F-527C-B88B-DC1FA5F06364}"/>
              </a:ext>
            </a:extLst>
          </p:cNvPr>
          <p:cNvSpPr>
            <a:spLocks noChangeArrowheads="1"/>
          </p:cNvSpPr>
          <p:nvPr/>
        </p:nvSpPr>
        <p:spPr bwMode="auto">
          <a:xfrm>
            <a:off x="2299380" y="3929739"/>
            <a:ext cx="737734" cy="50244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89880D49-2023-76F9-41C2-8536951AC08F}"/>
              </a:ext>
            </a:extLst>
          </p:cNvPr>
          <p:cNvSpPr txBox="1">
            <a:spLocks noChangeArrowheads="1"/>
          </p:cNvSpPr>
          <p:nvPr/>
        </p:nvSpPr>
        <p:spPr bwMode="auto">
          <a:xfrm>
            <a:off x="4266292" y="3659865"/>
            <a:ext cx="2460625"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②「定型メッセージ」のタブに切り替えて、「新規に作成する」を選択します。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作成済みのメッセージを編集する場合は、本画面の一覧から該当のメッセージを選択します。</a:t>
            </a:r>
            <a:endParaRPr lang="en-US" altLang="ja-JP" sz="1400" dirty="0">
              <a:latin typeface="+mj-ea"/>
              <a:ea typeface="+mj-ea"/>
            </a:endParaRPr>
          </a:p>
        </p:txBody>
      </p:sp>
      <p:sp>
        <p:nvSpPr>
          <p:cNvPr id="44045" name="AutoShape 177">
            <a:extLst>
              <a:ext uri="{FF2B5EF4-FFF2-40B4-BE49-F238E27FC236}">
                <a16:creationId xmlns:a16="http://schemas.microsoft.com/office/drawing/2014/main" id="{BAF234FE-3F9C-E0BE-95C7-3036B066638C}"/>
              </a:ext>
            </a:extLst>
          </p:cNvPr>
          <p:cNvSpPr>
            <a:spLocks noChangeArrowheads="1"/>
          </p:cNvSpPr>
          <p:nvPr/>
        </p:nvSpPr>
        <p:spPr bwMode="auto">
          <a:xfrm>
            <a:off x="1704067" y="4432183"/>
            <a:ext cx="957263" cy="2714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497C7309-C238-7304-AE96-D787E37D5BD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1" y="6466113"/>
            <a:ext cx="4029075" cy="230958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テキスト ボックス 56">
            <a:extLst>
              <a:ext uri="{FF2B5EF4-FFF2-40B4-BE49-F238E27FC236}">
                <a16:creationId xmlns:a16="http://schemas.microsoft.com/office/drawing/2014/main" id="{3AC51A45-CA84-9AF4-0979-434B937BC087}"/>
              </a:ext>
            </a:extLst>
          </p:cNvPr>
          <p:cNvSpPr txBox="1">
            <a:spLocks noChangeArrowheads="1"/>
          </p:cNvSpPr>
          <p:nvPr/>
        </p:nvSpPr>
        <p:spPr bwMode="auto">
          <a:xfrm>
            <a:off x="4244974" y="6466113"/>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③メッセージ 新規作成画面にて、入力欄を設定の上、「登録する」を選択します。</a:t>
            </a:r>
            <a:endParaRPr lang="en-US" altLang="ja-JP" sz="1400" dirty="0">
              <a:latin typeface="+mj-ea"/>
              <a:ea typeface="+mj-ea"/>
            </a:endParaRPr>
          </a:p>
        </p:txBody>
      </p:sp>
      <p:sp>
        <p:nvSpPr>
          <p:cNvPr id="4" name="AutoShape 177">
            <a:extLst>
              <a:ext uri="{FF2B5EF4-FFF2-40B4-BE49-F238E27FC236}">
                <a16:creationId xmlns:a16="http://schemas.microsoft.com/office/drawing/2014/main" id="{25911DE0-1FDF-CEFB-DAE2-36D5026076D5}"/>
              </a:ext>
            </a:extLst>
          </p:cNvPr>
          <p:cNvSpPr>
            <a:spLocks noChangeArrowheads="1"/>
          </p:cNvSpPr>
          <p:nvPr/>
        </p:nvSpPr>
        <p:spPr bwMode="auto">
          <a:xfrm>
            <a:off x="1688873" y="8420384"/>
            <a:ext cx="1001939" cy="22287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 name="テキスト ボックス 56">
            <a:extLst>
              <a:ext uri="{FF2B5EF4-FFF2-40B4-BE49-F238E27FC236}">
                <a16:creationId xmlns:a16="http://schemas.microsoft.com/office/drawing/2014/main" id="{2E99B653-3868-F97D-1F1A-2ACBAEDA5FCF}"/>
              </a:ext>
            </a:extLst>
          </p:cNvPr>
          <p:cNvSpPr txBox="1">
            <a:spLocks noChangeArrowheads="1"/>
          </p:cNvSpPr>
          <p:nvPr/>
        </p:nvSpPr>
        <p:spPr bwMode="auto">
          <a:xfrm>
            <a:off x="152401" y="1096167"/>
            <a:ext cx="649446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連絡発信時に利用するメッセージやタイトルの文面を予め登録することができます。</a:t>
            </a:r>
            <a:endParaRPr lang="en-US" altLang="ja-JP" sz="1400" dirty="0">
              <a:latin typeface="+mj-ea"/>
              <a:ea typeface="+mj-ea"/>
            </a:endParaRPr>
          </a:p>
          <a:p>
            <a:pPr eaLnBrk="1" hangingPunct="1">
              <a:defRPr/>
            </a:pPr>
            <a:r>
              <a:rPr lang="ja-JP" altLang="en-US" sz="1400" dirty="0">
                <a:latin typeface="+mj-ea"/>
                <a:ea typeface="+mj-ea"/>
              </a:rPr>
              <a:t>登録したメッセージは連絡発信やテンプレート作成時に利用できます。</a:t>
            </a:r>
            <a:endParaRPr lang="en-US" altLang="ja-JP" sz="1400" dirty="0">
              <a:latin typeface="+mj-ea"/>
              <a:ea typeface="+mj-ea"/>
            </a:endParaRPr>
          </a:p>
        </p:txBody>
      </p:sp>
      <p:sp>
        <p:nvSpPr>
          <p:cNvPr id="6" name="正方形/長方形 5">
            <a:extLst>
              <a:ext uri="{FF2B5EF4-FFF2-40B4-BE49-F238E27FC236}">
                <a16:creationId xmlns:a16="http://schemas.microsoft.com/office/drawing/2014/main" id="{BF6D7750-E866-4F08-3DD8-753ABECD9854}"/>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7" name="正方形/長方形 6">
            <a:extLst>
              <a:ext uri="{FF2B5EF4-FFF2-40B4-BE49-F238E27FC236}">
                <a16:creationId xmlns:a16="http://schemas.microsoft.com/office/drawing/2014/main" id="{EF2CED53-3329-CC1A-B112-0EA19E5F69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8" name="正方形/長方形 7">
            <a:extLst>
              <a:ext uri="{FF2B5EF4-FFF2-40B4-BE49-F238E27FC236}">
                <a16:creationId xmlns:a16="http://schemas.microsoft.com/office/drawing/2014/main" id="{4A72DFB2-39C9-E532-73D2-57B68AADF2EE}"/>
              </a:ext>
            </a:extLst>
          </p:cNvPr>
          <p:cNvSpPr/>
          <p:nvPr/>
        </p:nvSpPr>
        <p:spPr>
          <a:xfrm>
            <a:off x="5680812" y="20956"/>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p>
        </p:txBody>
      </p:sp>
      <p:sp>
        <p:nvSpPr>
          <p:cNvPr id="9" name="正方形/長方形 8">
            <a:extLst>
              <a:ext uri="{FF2B5EF4-FFF2-40B4-BE49-F238E27FC236}">
                <a16:creationId xmlns:a16="http://schemas.microsoft.com/office/drawing/2014/main" id="{E0D7E506-4796-95DF-7DDF-3F036167DE7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0" name="正方形/長方形 9">
            <a:extLst>
              <a:ext uri="{FF2B5EF4-FFF2-40B4-BE49-F238E27FC236}">
                <a16:creationId xmlns:a16="http://schemas.microsoft.com/office/drawing/2014/main" id="{A64459C3-67C3-8EEB-BA1B-819775472B8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1" name="正方形/長方形 10">
            <a:extLst>
              <a:ext uri="{FF2B5EF4-FFF2-40B4-BE49-F238E27FC236}">
                <a16:creationId xmlns:a16="http://schemas.microsoft.com/office/drawing/2014/main" id="{A8CD4984-2FC8-915D-C91D-BC7054DF119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2" name="正方形/長方形 11">
            <a:extLst>
              <a:ext uri="{FF2B5EF4-FFF2-40B4-BE49-F238E27FC236}">
                <a16:creationId xmlns:a16="http://schemas.microsoft.com/office/drawing/2014/main" id="{214828BE-32D0-28AD-5228-D2DDDBF6517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スライド番号プレースホルダ 2">
            <a:extLst>
              <a:ext uri="{FF2B5EF4-FFF2-40B4-BE49-F238E27FC236}">
                <a16:creationId xmlns:a16="http://schemas.microsoft.com/office/drawing/2014/main" id="{CABDCCDA-FCA5-E714-B948-96C1EFA1AE9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21C1BE7-3134-41EE-909F-F81BEF6C66E0}" type="slidenum">
              <a:rPr lang="ja-JP" altLang="en-US" sz="1800" smtClean="0">
                <a:solidFill>
                  <a:schemeClr val="bg1"/>
                </a:solidFill>
              </a:rPr>
              <a:pPr>
                <a:spcBef>
                  <a:spcPct val="0"/>
                </a:spcBef>
                <a:buFontTx/>
                <a:buNone/>
              </a:pPr>
              <a:t>36</a:t>
            </a:fld>
            <a:endParaRPr lang="ja-JP" altLang="en-US" sz="1800">
              <a:solidFill>
                <a:schemeClr val="bg1"/>
              </a:solidFill>
            </a:endParaRPr>
          </a:p>
        </p:txBody>
      </p:sp>
      <p:sp>
        <p:nvSpPr>
          <p:cNvPr id="67587" name="テキスト ボックス 24">
            <a:extLst>
              <a:ext uri="{FF2B5EF4-FFF2-40B4-BE49-F238E27FC236}">
                <a16:creationId xmlns:a16="http://schemas.microsoft.com/office/drawing/2014/main" id="{4D073F5E-08CC-34DC-8455-270F86077411}"/>
              </a:ext>
            </a:extLst>
          </p:cNvPr>
          <p:cNvSpPr txBox="1">
            <a:spLocks noChangeArrowheads="1"/>
          </p:cNvSpPr>
          <p:nvPr/>
        </p:nvSpPr>
        <p:spPr bwMode="auto">
          <a:xfrm>
            <a:off x="0" y="442913"/>
            <a:ext cx="6929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７．スマートデバイス用アプリケーション</a:t>
            </a:r>
            <a:endParaRPr lang="en-US" altLang="ja-JP" sz="2800" dirty="0">
              <a:solidFill>
                <a:srgbClr val="0070C0"/>
              </a:solidFill>
            </a:endParaRPr>
          </a:p>
        </p:txBody>
      </p:sp>
      <p:sp>
        <p:nvSpPr>
          <p:cNvPr id="67588" name="テキスト ボックス 56">
            <a:extLst>
              <a:ext uri="{FF2B5EF4-FFF2-40B4-BE49-F238E27FC236}">
                <a16:creationId xmlns:a16="http://schemas.microsoft.com/office/drawing/2014/main" id="{47243D83-77C8-6B8B-7D44-9FABA8D7A0B9}"/>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25" name="テキスト ボックス 56">
            <a:extLst>
              <a:ext uri="{FF2B5EF4-FFF2-40B4-BE49-F238E27FC236}">
                <a16:creationId xmlns:a16="http://schemas.microsoft.com/office/drawing/2014/main" id="{63E50A64-79CF-2F8E-3ADB-86724407BEA4}"/>
              </a:ext>
            </a:extLst>
          </p:cNvPr>
          <p:cNvSpPr txBox="1">
            <a:spLocks noChangeArrowheads="1"/>
          </p:cNvSpPr>
          <p:nvPr/>
        </p:nvSpPr>
        <p:spPr bwMode="auto">
          <a:xfrm>
            <a:off x="3224213" y="3357563"/>
            <a:ext cx="3348037"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①マイメニューの中の「マイページ」をタップします。</a:t>
            </a:r>
            <a:endParaRPr lang="en-US" altLang="ja-JP" sz="1400" dirty="0">
              <a:latin typeface="+mj-ea"/>
              <a:ea typeface="+mj-ea"/>
            </a:endParaRPr>
          </a:p>
        </p:txBody>
      </p:sp>
      <p:grpSp>
        <p:nvGrpSpPr>
          <p:cNvPr id="67590" name="グループ化 1">
            <a:extLst>
              <a:ext uri="{FF2B5EF4-FFF2-40B4-BE49-F238E27FC236}">
                <a16:creationId xmlns:a16="http://schemas.microsoft.com/office/drawing/2014/main" id="{00624DB4-3C7D-97EE-AE41-62CF8567FDE0}"/>
              </a:ext>
            </a:extLst>
          </p:cNvPr>
          <p:cNvGrpSpPr>
            <a:grpSpLocks/>
          </p:cNvGrpSpPr>
          <p:nvPr/>
        </p:nvGrpSpPr>
        <p:grpSpPr bwMode="auto">
          <a:xfrm>
            <a:off x="258873" y="2498724"/>
            <a:ext cx="5886442" cy="858839"/>
            <a:chOff x="331898" y="2411413"/>
            <a:chExt cx="5885818" cy="858838"/>
          </a:xfrm>
        </p:grpSpPr>
        <p:sp>
          <p:nvSpPr>
            <p:cNvPr id="67610" name="テキスト ボックス 23">
              <a:extLst>
                <a:ext uri="{FF2B5EF4-FFF2-40B4-BE49-F238E27FC236}">
                  <a16:creationId xmlns:a16="http://schemas.microsoft.com/office/drawing/2014/main" id="{440F5739-7DFC-91A3-DF60-28FFD80265EA}"/>
                </a:ext>
              </a:extLst>
            </p:cNvPr>
            <p:cNvSpPr txBox="1">
              <a:spLocks noChangeArrowheads="1"/>
            </p:cNvSpPr>
            <p:nvPr/>
          </p:nvSpPr>
          <p:spPr bwMode="auto">
            <a:xfrm>
              <a:off x="333375" y="2411413"/>
              <a:ext cx="4294188"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a:t>
              </a:r>
              <a:r>
                <a:rPr lang="en-US" altLang="ja-JP" sz="1800" dirty="0"/>
                <a:t>-1 </a:t>
              </a:r>
              <a:r>
                <a:rPr lang="ja-JP" altLang="en-US" sz="1800" dirty="0"/>
                <a:t>アプリケーションの初期設定</a:t>
              </a:r>
            </a:p>
          </p:txBody>
        </p:sp>
        <p:sp>
          <p:nvSpPr>
            <p:cNvPr id="67611" name="テキスト ボックス 23">
              <a:extLst>
                <a:ext uri="{FF2B5EF4-FFF2-40B4-BE49-F238E27FC236}">
                  <a16:creationId xmlns:a16="http://schemas.microsoft.com/office/drawing/2014/main" id="{D77BE656-3762-4B58-EC70-555BDBA5601F}"/>
                </a:ext>
              </a:extLst>
            </p:cNvPr>
            <p:cNvSpPr txBox="1">
              <a:spLocks noChangeArrowheads="1"/>
            </p:cNvSpPr>
            <p:nvPr/>
          </p:nvSpPr>
          <p:spPr bwMode="auto">
            <a:xfrm>
              <a:off x="331898" y="2913064"/>
              <a:ext cx="5885818" cy="357187"/>
            </a:xfrm>
            <a:prstGeom prst="rect">
              <a:avLst/>
            </a:prstGeom>
            <a:solidFill>
              <a:schemeClr val="accent1">
                <a:lumMod val="20000"/>
                <a:lumOff val="80000"/>
              </a:schemeClr>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t>●スマートフォン</a:t>
              </a:r>
              <a:r>
                <a:rPr lang="en-US" altLang="ja-JP" sz="1600" dirty="0"/>
                <a:t>WEB</a:t>
              </a:r>
              <a:r>
                <a:rPr lang="ja-JP" altLang="en-US" sz="1600" dirty="0"/>
                <a:t>からのアプリケーションのインストール方法</a:t>
              </a:r>
            </a:p>
          </p:txBody>
        </p:sp>
      </p:grpSp>
      <p:sp>
        <p:nvSpPr>
          <p:cNvPr id="26" name="テキスト ボックス 56">
            <a:extLst>
              <a:ext uri="{FF2B5EF4-FFF2-40B4-BE49-F238E27FC236}">
                <a16:creationId xmlns:a16="http://schemas.microsoft.com/office/drawing/2014/main" id="{3FA06555-FF65-ED27-7D39-308E98A49244}"/>
              </a:ext>
            </a:extLst>
          </p:cNvPr>
          <p:cNvSpPr txBox="1">
            <a:spLocks noChangeArrowheads="1"/>
          </p:cNvSpPr>
          <p:nvPr/>
        </p:nvSpPr>
        <p:spPr bwMode="auto">
          <a:xfrm>
            <a:off x="3254375" y="4911725"/>
            <a:ext cx="3198813" cy="243205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②マイページの下部までスクロールし</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「アプリダウンロード」下のメニューをタップします。</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インストール画面が表示</a:t>
            </a:r>
            <a:endParaRPr lang="en-US" altLang="ja-JP" sz="1400" dirty="0">
              <a:latin typeface="Calibri" pitchFamily="34" charset="0"/>
            </a:endParaRPr>
          </a:p>
          <a:p>
            <a:pPr marL="174625" eaLnBrk="1" hangingPunct="1">
              <a:defRPr/>
            </a:pPr>
            <a:r>
              <a:rPr lang="ja-JP" altLang="en-US" sz="1400" dirty="0">
                <a:latin typeface="Calibri" pitchFamily="34" charset="0"/>
              </a:rPr>
              <a:t>されます。手順に従ってインストールを</a:t>
            </a:r>
            <a:endParaRPr lang="en-US" altLang="ja-JP" sz="1400" dirty="0">
              <a:latin typeface="Calibri" pitchFamily="34" charset="0"/>
            </a:endParaRPr>
          </a:p>
          <a:p>
            <a:pPr marL="174625" eaLnBrk="1" hangingPunct="1">
              <a:defRPr/>
            </a:pPr>
            <a:r>
              <a:rPr lang="ja-JP" altLang="en-US" sz="1400" dirty="0">
                <a:latin typeface="Calibri" pitchFamily="34" charset="0"/>
              </a:rPr>
              <a:t>実施してください。</a:t>
            </a:r>
            <a:endParaRPr lang="en-US" altLang="ja-JP" sz="1400" dirty="0">
              <a:latin typeface="Calibri" pitchFamily="34" charset="0"/>
            </a:endParaRPr>
          </a:p>
          <a:p>
            <a:pPr marL="271463" indent="-96838" eaLnBrk="1" hangingPunct="1">
              <a:defRPr/>
            </a:pPr>
            <a:r>
              <a:rPr lang="en-US" altLang="ja-JP" sz="900" dirty="0">
                <a:solidFill>
                  <a:srgbClr val="FF0000"/>
                </a:solidFill>
                <a:latin typeface="+mn-ea"/>
              </a:rPr>
              <a:t>※Android</a:t>
            </a:r>
            <a:r>
              <a:rPr lang="ja-JP" altLang="en-US" sz="900" dirty="0">
                <a:solidFill>
                  <a:srgbClr val="FF0000"/>
                </a:solidFill>
                <a:latin typeface="+mn-ea"/>
              </a:rPr>
              <a:t>の場合、</a:t>
            </a:r>
            <a:r>
              <a:rPr lang="en-US" altLang="ja-JP" sz="900" dirty="0">
                <a:solidFill>
                  <a:srgbClr val="FF0000"/>
                </a:solidFill>
                <a:latin typeface="+mn-ea"/>
              </a:rPr>
              <a:t>Android</a:t>
            </a:r>
            <a:r>
              <a:rPr lang="ja-JP" altLang="en-US" sz="900" dirty="0">
                <a:solidFill>
                  <a:srgbClr val="FF0000"/>
                </a:solidFill>
                <a:latin typeface="+mn-ea"/>
              </a:rPr>
              <a:t>用の目メニューが表示されます。</a:t>
            </a: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アプリケーションのインストールには、「</a:t>
            </a:r>
            <a:r>
              <a:rPr lang="en-US" altLang="ja-JP" sz="900" dirty="0">
                <a:solidFill>
                  <a:srgbClr val="FF0000"/>
                </a:solidFill>
                <a:latin typeface="+mn-ea"/>
              </a:rPr>
              <a:t>Apple ID</a:t>
            </a:r>
            <a:r>
              <a:rPr lang="ja-JP" altLang="en-US" sz="900" dirty="0">
                <a:solidFill>
                  <a:srgbClr val="FF0000"/>
                </a:solidFill>
                <a:latin typeface="+mn-ea"/>
              </a:rPr>
              <a:t>」又は、</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a:t>
            </a:r>
            <a:r>
              <a:rPr lang="en-US" altLang="ja-JP" sz="900" dirty="0">
                <a:solidFill>
                  <a:srgbClr val="FF0000"/>
                </a:solidFill>
                <a:latin typeface="+mn-ea"/>
              </a:rPr>
              <a:t>Google</a:t>
            </a:r>
            <a:r>
              <a:rPr lang="ja-JP" altLang="en-US" sz="900" dirty="0">
                <a:solidFill>
                  <a:srgbClr val="FF0000"/>
                </a:solidFill>
                <a:latin typeface="+mn-ea"/>
              </a:rPr>
              <a:t>アカウント」が必要となります。</a:t>
            </a: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本メニューが表示されていない場合は、</a:t>
            </a:r>
            <a:r>
              <a:rPr lang="en-US" altLang="ja-JP" sz="900" dirty="0">
                <a:solidFill>
                  <a:srgbClr val="FF0000"/>
                </a:solidFill>
                <a:latin typeface="+mn-ea"/>
              </a:rPr>
              <a:t> </a:t>
            </a:r>
            <a:r>
              <a:rPr lang="ja-JP" altLang="en-US" sz="900" dirty="0">
                <a:solidFill>
                  <a:srgbClr val="FF0000"/>
                </a:solidFill>
                <a:latin typeface="+mn-ea"/>
              </a:rPr>
              <a:t>「</a:t>
            </a:r>
            <a:r>
              <a:rPr lang="en-US" altLang="ja-JP" sz="900" dirty="0">
                <a:solidFill>
                  <a:srgbClr val="FF0000"/>
                </a:solidFill>
                <a:latin typeface="+mn-ea"/>
              </a:rPr>
              <a:t>App Store</a:t>
            </a:r>
            <a:r>
              <a:rPr lang="ja-JP" altLang="en-US" sz="900" dirty="0">
                <a:solidFill>
                  <a:srgbClr val="FF0000"/>
                </a:solidFill>
                <a:latin typeface="+mn-ea"/>
              </a:rPr>
              <a:t>」</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又は、「Ｐｌａｙストア」から直接アプリケーションの</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インストールを実施してください。</a:t>
            </a:r>
            <a:endParaRPr lang="en-US" altLang="ja-JP" sz="900" dirty="0">
              <a:latin typeface="+mj-ea"/>
              <a:ea typeface="+mj-ea"/>
            </a:endParaRPr>
          </a:p>
        </p:txBody>
      </p:sp>
      <p:sp>
        <p:nvSpPr>
          <p:cNvPr id="28" name="テキスト ボックス 56">
            <a:extLst>
              <a:ext uri="{FF2B5EF4-FFF2-40B4-BE49-F238E27FC236}">
                <a16:creationId xmlns:a16="http://schemas.microsoft.com/office/drawing/2014/main" id="{18B1D4C6-8065-216F-08CA-089C83804248}"/>
              </a:ext>
            </a:extLst>
          </p:cNvPr>
          <p:cNvSpPr txBox="1">
            <a:spLocks noChangeArrowheads="1"/>
          </p:cNvSpPr>
          <p:nvPr/>
        </p:nvSpPr>
        <p:spPr bwMode="auto">
          <a:xfrm>
            <a:off x="3275013" y="7459663"/>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67593" name="グループ化 1">
            <a:extLst>
              <a:ext uri="{FF2B5EF4-FFF2-40B4-BE49-F238E27FC236}">
                <a16:creationId xmlns:a16="http://schemas.microsoft.com/office/drawing/2014/main" id="{0C991C4D-9624-ED4F-685E-6BB398162596}"/>
              </a:ext>
            </a:extLst>
          </p:cNvPr>
          <p:cNvGrpSpPr>
            <a:grpSpLocks/>
          </p:cNvGrpSpPr>
          <p:nvPr/>
        </p:nvGrpSpPr>
        <p:grpSpPr bwMode="auto">
          <a:xfrm>
            <a:off x="3435350" y="7926388"/>
            <a:ext cx="2782888" cy="757237"/>
            <a:chOff x="3482976" y="7983448"/>
            <a:chExt cx="2782887" cy="756636"/>
          </a:xfrm>
        </p:grpSpPr>
        <p:sp>
          <p:nvSpPr>
            <p:cNvPr id="31" name="角丸四角形 30">
              <a:extLst>
                <a:ext uri="{FF2B5EF4-FFF2-40B4-BE49-F238E27FC236}">
                  <a16:creationId xmlns:a16="http://schemas.microsoft.com/office/drawing/2014/main" id="{1F6B57F9-6072-A884-D832-C5F21A13C3B5}"/>
                </a:ext>
              </a:extLst>
            </p:cNvPr>
            <p:cNvSpPr/>
            <p:nvPr/>
          </p:nvSpPr>
          <p:spPr>
            <a:xfrm>
              <a:off x="3482976" y="8316558"/>
              <a:ext cx="2782887" cy="42352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アプリケーションの</a:t>
              </a:r>
              <a:endParaRPr lang="en-US" altLang="ja-JP" sz="1400" b="1" dirty="0">
                <a:solidFill>
                  <a:schemeClr val="bg1"/>
                </a:solidFill>
              </a:endParaRPr>
            </a:p>
            <a:p>
              <a:pPr algn="ctr" eaLnBrk="1" hangingPunct="1">
                <a:defRPr/>
              </a:pPr>
              <a:r>
                <a:rPr lang="ja-JP" altLang="en-US" sz="1400" b="1" dirty="0">
                  <a:solidFill>
                    <a:schemeClr val="bg1"/>
                  </a:solidFill>
                </a:rPr>
                <a:t>インストール完了</a:t>
              </a:r>
            </a:p>
          </p:txBody>
        </p:sp>
        <p:sp>
          <p:nvSpPr>
            <p:cNvPr id="32" name="下矢印 31">
              <a:extLst>
                <a:ext uri="{FF2B5EF4-FFF2-40B4-BE49-F238E27FC236}">
                  <a16:creationId xmlns:a16="http://schemas.microsoft.com/office/drawing/2014/main" id="{5AE9F0B9-EADB-C991-DA34-8640D8CC55C0}"/>
                </a:ext>
              </a:extLst>
            </p:cNvPr>
            <p:cNvSpPr/>
            <p:nvPr/>
          </p:nvSpPr>
          <p:spPr>
            <a:xfrm>
              <a:off x="4537076" y="7983448"/>
              <a:ext cx="669925" cy="252212"/>
            </a:xfrm>
            <a:prstGeom prst="down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67594" name="グループ化 37">
            <a:extLst>
              <a:ext uri="{FF2B5EF4-FFF2-40B4-BE49-F238E27FC236}">
                <a16:creationId xmlns:a16="http://schemas.microsoft.com/office/drawing/2014/main" id="{9DA6674A-00C4-CBB7-D97E-F2ADF801E40F}"/>
              </a:ext>
            </a:extLst>
          </p:cNvPr>
          <p:cNvGrpSpPr>
            <a:grpSpLocks/>
          </p:cNvGrpSpPr>
          <p:nvPr/>
        </p:nvGrpSpPr>
        <p:grpSpPr bwMode="auto">
          <a:xfrm>
            <a:off x="712788" y="7556500"/>
            <a:ext cx="1624012" cy="1230313"/>
            <a:chOff x="549275" y="7106750"/>
            <a:chExt cx="1728788" cy="1550987"/>
          </a:xfrm>
        </p:grpSpPr>
        <p:pic>
          <p:nvPicPr>
            <p:cNvPr id="67606" name="Picture 2">
              <a:extLst>
                <a:ext uri="{FF2B5EF4-FFF2-40B4-BE49-F238E27FC236}">
                  <a16:creationId xmlns:a16="http://schemas.microsoft.com/office/drawing/2014/main" id="{6B48200D-5269-30EC-2822-B7A162CAFB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7106750"/>
              <a:ext cx="1728788" cy="15509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7607" name="AutoShape 177">
              <a:extLst>
                <a:ext uri="{FF2B5EF4-FFF2-40B4-BE49-F238E27FC236}">
                  <a16:creationId xmlns:a16="http://schemas.microsoft.com/office/drawing/2014/main" id="{9CBFDAFB-2AF1-970B-AA39-0B357A835AF4}"/>
                </a:ext>
              </a:extLst>
            </p:cNvPr>
            <p:cNvSpPr>
              <a:spLocks noChangeArrowheads="1"/>
            </p:cNvSpPr>
            <p:nvPr/>
          </p:nvSpPr>
          <p:spPr bwMode="auto">
            <a:xfrm>
              <a:off x="587375" y="7370275"/>
              <a:ext cx="412750" cy="43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pic>
        <p:nvPicPr>
          <p:cNvPr id="11" name="図 10" descr="テキスト, 手紙&#10;&#10;自動的に生成された説明">
            <a:extLst>
              <a:ext uri="{FF2B5EF4-FFF2-40B4-BE49-F238E27FC236}">
                <a16:creationId xmlns:a16="http://schemas.microsoft.com/office/drawing/2014/main" id="{E5962B6A-0848-456E-AAB6-E6C9672FC097}"/>
              </a:ext>
            </a:extLst>
          </p:cNvPr>
          <p:cNvPicPr>
            <a:picLocks noChangeAspect="1"/>
          </p:cNvPicPr>
          <p:nvPr/>
        </p:nvPicPr>
        <p:blipFill>
          <a:blip r:embed="rId4"/>
          <a:stretch>
            <a:fillRect/>
          </a:stretch>
        </p:blipFill>
        <p:spPr>
          <a:xfrm>
            <a:off x="712788" y="5272088"/>
            <a:ext cx="1682750" cy="2133600"/>
          </a:xfrm>
          <a:prstGeom prst="rect">
            <a:avLst/>
          </a:prstGeom>
          <a:ln>
            <a:solidFill>
              <a:schemeClr val="tx1">
                <a:lumMod val="65000"/>
                <a:lumOff val="35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FBB8C234-CDE2-F6DA-516C-C948CB5AA0DD}"/>
              </a:ext>
            </a:extLst>
          </p:cNvPr>
          <p:cNvPicPr>
            <a:picLocks noChangeAspect="1"/>
          </p:cNvPicPr>
          <p:nvPr/>
        </p:nvPicPr>
        <p:blipFill>
          <a:blip r:embed="rId5"/>
          <a:stretch>
            <a:fillRect/>
          </a:stretch>
        </p:blipFill>
        <p:spPr>
          <a:xfrm>
            <a:off x="698500" y="3424238"/>
            <a:ext cx="1624013" cy="1654175"/>
          </a:xfrm>
          <a:prstGeom prst="rect">
            <a:avLst/>
          </a:prstGeom>
          <a:ln>
            <a:solidFill>
              <a:schemeClr val="tx1">
                <a:lumMod val="50000"/>
                <a:lumOff val="50000"/>
              </a:schemeClr>
            </a:solidFill>
          </a:ln>
        </p:spPr>
      </p:pic>
      <p:sp>
        <p:nvSpPr>
          <p:cNvPr id="67597" name="AutoShape 177">
            <a:extLst>
              <a:ext uri="{FF2B5EF4-FFF2-40B4-BE49-F238E27FC236}">
                <a16:creationId xmlns:a16="http://schemas.microsoft.com/office/drawing/2014/main" id="{3B1AECCB-2B5C-5395-26BE-172FF0F4208F}"/>
              </a:ext>
            </a:extLst>
          </p:cNvPr>
          <p:cNvSpPr>
            <a:spLocks noChangeArrowheads="1"/>
          </p:cNvSpPr>
          <p:nvPr/>
        </p:nvSpPr>
        <p:spPr bwMode="auto">
          <a:xfrm>
            <a:off x="787400" y="4117975"/>
            <a:ext cx="717550" cy="6016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7598" name="AutoShape 177">
            <a:extLst>
              <a:ext uri="{FF2B5EF4-FFF2-40B4-BE49-F238E27FC236}">
                <a16:creationId xmlns:a16="http://schemas.microsoft.com/office/drawing/2014/main" id="{F0DC7AC3-41FE-D989-42FE-D168C23EDABA}"/>
              </a:ext>
            </a:extLst>
          </p:cNvPr>
          <p:cNvSpPr>
            <a:spLocks noChangeArrowheads="1"/>
          </p:cNvSpPr>
          <p:nvPr/>
        </p:nvSpPr>
        <p:spPr bwMode="auto">
          <a:xfrm>
            <a:off x="1136650" y="6064250"/>
            <a:ext cx="814388" cy="3794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0" name="テキスト ボックス 18">
            <a:extLst>
              <a:ext uri="{FF2B5EF4-FFF2-40B4-BE49-F238E27FC236}">
                <a16:creationId xmlns:a16="http://schemas.microsoft.com/office/drawing/2014/main" id="{D33A32CB-A7FA-79D5-96B2-9BA37210F88B}"/>
              </a:ext>
            </a:extLst>
          </p:cNvPr>
          <p:cNvSpPr txBox="1">
            <a:spLocks noChangeArrowheads="1"/>
          </p:cNvSpPr>
          <p:nvPr/>
        </p:nvSpPr>
        <p:spPr bwMode="auto">
          <a:xfrm>
            <a:off x="120650" y="944563"/>
            <a:ext cx="6715125" cy="1477962"/>
          </a:xfrm>
          <a:prstGeom prst="rect">
            <a:avLst/>
          </a:prstGeom>
          <a:noFill/>
          <a:ln w="9525">
            <a:noFill/>
            <a:miter lim="800000"/>
            <a:headEnd/>
            <a:tailEnd/>
          </a:ln>
        </p:spPr>
        <p:txBody>
          <a:bodyPr>
            <a:spAutoFit/>
          </a:bodyPr>
          <a:lstStyle/>
          <a:p>
            <a:pPr eaLnBrk="1" hangingPunct="1">
              <a:defRPr/>
            </a:pPr>
            <a:r>
              <a:rPr lang="ja-JP" altLang="en-US" sz="1200" dirty="0">
                <a:latin typeface="+mn-ea"/>
                <a:ea typeface="+mn-ea"/>
              </a:rPr>
              <a:t>エマージェンシーコールでは、スマートデバイス用のアプリケーションを利用して、</a:t>
            </a:r>
            <a:endParaRPr lang="en-US" altLang="ja-JP" sz="1200" dirty="0">
              <a:latin typeface="+mn-ea"/>
              <a:ea typeface="+mn-ea"/>
            </a:endParaRPr>
          </a:p>
          <a:p>
            <a:pPr eaLnBrk="1" hangingPunct="1">
              <a:defRPr/>
            </a:pPr>
            <a:r>
              <a:rPr lang="ja-JP" altLang="en-US" sz="1200" dirty="0">
                <a:latin typeface="+mn-ea"/>
                <a:ea typeface="+mn-ea"/>
              </a:rPr>
              <a:t>連絡確認や安否回答を行うことができます。ご利用頂く場合は、端末に適切な</a:t>
            </a:r>
            <a:r>
              <a:rPr lang="en-US" altLang="ja-JP" sz="1200" dirty="0">
                <a:latin typeface="+mn-ea"/>
                <a:ea typeface="+mn-ea"/>
              </a:rPr>
              <a:t>OS</a:t>
            </a:r>
            <a:r>
              <a:rPr lang="ja-JP" altLang="en-US" sz="1200" dirty="0">
                <a:latin typeface="+mn-ea"/>
                <a:ea typeface="+mn-ea"/>
              </a:rPr>
              <a:t>がインストールされている必要があります。</a:t>
            </a:r>
            <a:endParaRPr lang="en-US" altLang="ja-JP" sz="1200" dirty="0">
              <a:latin typeface="+mn-ea"/>
              <a:ea typeface="+mn-ea"/>
            </a:endParaRPr>
          </a:p>
          <a:p>
            <a:pPr eaLnBrk="1" hangingPunct="1">
              <a:defRPr/>
            </a:pPr>
            <a:r>
              <a:rPr lang="en-US" altLang="ja-JP" sz="1200" dirty="0">
                <a:solidFill>
                  <a:srgbClr val="FF0000"/>
                </a:solidFill>
                <a:latin typeface="+mn-ea"/>
                <a:ea typeface="+mn-ea"/>
              </a:rPr>
              <a:t>※</a:t>
            </a:r>
            <a:r>
              <a:rPr lang="ja-JP" altLang="en-US" sz="1200" dirty="0">
                <a:solidFill>
                  <a:srgbClr val="FF0000"/>
                </a:solidFill>
                <a:latin typeface="+mn-ea"/>
                <a:ea typeface="+mn-ea"/>
              </a:rPr>
              <a:t>アプリケーションからの操作手順は</a:t>
            </a:r>
            <a:r>
              <a:rPr lang="en-US" altLang="ja-JP" sz="1200" dirty="0">
                <a:solidFill>
                  <a:srgbClr val="FF0000"/>
                </a:solidFill>
                <a:latin typeface="+mn-ea"/>
                <a:ea typeface="+mn-ea"/>
              </a:rPr>
              <a:t>Ver5.0</a:t>
            </a:r>
            <a:r>
              <a:rPr lang="ja-JP" altLang="en-US" sz="1200" dirty="0">
                <a:solidFill>
                  <a:srgbClr val="FF0000"/>
                </a:solidFill>
                <a:latin typeface="+mn-ea"/>
                <a:ea typeface="+mn-ea"/>
              </a:rPr>
              <a:t>、</a:t>
            </a:r>
            <a:r>
              <a:rPr lang="en-US" altLang="ja-JP" sz="1200" dirty="0">
                <a:solidFill>
                  <a:srgbClr val="FF0000"/>
                </a:solidFill>
                <a:latin typeface="+mn-ea"/>
                <a:ea typeface="+mn-ea"/>
              </a:rPr>
              <a:t>Ver6.0</a:t>
            </a:r>
            <a:r>
              <a:rPr lang="ja-JP" altLang="en-US" sz="1200" dirty="0">
                <a:solidFill>
                  <a:srgbClr val="FF0000"/>
                </a:solidFill>
                <a:latin typeface="+mn-ea"/>
                <a:ea typeface="+mn-ea"/>
              </a:rPr>
              <a:t>で共通となります。</a:t>
            </a:r>
            <a:endParaRPr lang="en-US" altLang="ja-JP" sz="1200" dirty="0">
              <a:latin typeface="+mn-ea"/>
              <a:ea typeface="+mn-ea"/>
            </a:endParaRPr>
          </a:p>
          <a:p>
            <a:pPr eaLnBrk="1" hangingPunct="1">
              <a:defRPr/>
            </a:pPr>
            <a:endParaRPr lang="ja-JP" altLang="en-US" sz="1400" dirty="0">
              <a:latin typeface="+mn-ea"/>
              <a:ea typeface="+mn-ea"/>
            </a:endParaRPr>
          </a:p>
          <a:p>
            <a:pPr eaLnBrk="1" hangingPunct="1">
              <a:defRPr/>
            </a:pPr>
            <a:r>
              <a:rPr lang="ja-JP" altLang="en-US" sz="1400" dirty="0">
                <a:latin typeface="+mn-ea"/>
                <a:ea typeface="+mn-ea"/>
              </a:rPr>
              <a:t>＜動作確認している</a:t>
            </a:r>
            <a:r>
              <a:rPr lang="en-US" altLang="ja-JP" sz="1400" dirty="0">
                <a:latin typeface="+mn-ea"/>
                <a:ea typeface="+mn-ea"/>
              </a:rPr>
              <a:t>OS</a:t>
            </a:r>
            <a:r>
              <a:rPr lang="ja-JP" altLang="en-US" sz="1400" dirty="0">
                <a:latin typeface="+mn-ea"/>
                <a:ea typeface="+mn-ea"/>
              </a:rPr>
              <a:t>＞</a:t>
            </a:r>
            <a:endParaRPr lang="en-US" altLang="ja-JP" sz="1400" dirty="0">
              <a:latin typeface="+mn-ea"/>
              <a:ea typeface="+mn-ea"/>
            </a:endParaRPr>
          </a:p>
          <a:p>
            <a:pPr indent="174625" eaLnBrk="1" hangingPunct="1">
              <a:tabLst>
                <a:tab pos="177800" algn="l"/>
              </a:tabLst>
              <a:defRPr/>
            </a:pPr>
            <a:r>
              <a:rPr lang="en-US" altLang="ja-JP" sz="1400" dirty="0">
                <a:latin typeface="+mn-lt"/>
                <a:ea typeface="+mn-ea"/>
              </a:rPr>
              <a:t>iOS</a:t>
            </a:r>
            <a:r>
              <a:rPr lang="ja-JP" altLang="en-US" sz="1400" dirty="0">
                <a:latin typeface="+mn-lt"/>
                <a:ea typeface="+mn-ea"/>
              </a:rPr>
              <a:t>バージョン</a:t>
            </a:r>
            <a:r>
              <a:rPr lang="en-US" altLang="ja-JP" sz="1400" dirty="0">
                <a:latin typeface="+mn-lt"/>
                <a:ea typeface="+mn-ea"/>
              </a:rPr>
              <a:t>15</a:t>
            </a:r>
            <a:r>
              <a:rPr lang="ja-JP" altLang="en-US" sz="1400" dirty="0">
                <a:latin typeface="+mn-lt"/>
                <a:ea typeface="+mn-ea"/>
              </a:rPr>
              <a:t>、</a:t>
            </a:r>
            <a:r>
              <a:rPr lang="en-US" altLang="ja-JP" sz="1400" dirty="0">
                <a:latin typeface="+mn-lt"/>
                <a:ea typeface="+mn-ea"/>
              </a:rPr>
              <a:t>16</a:t>
            </a:r>
            <a:r>
              <a:rPr lang="ja-JP" altLang="en-US" sz="1400" dirty="0">
                <a:latin typeface="+mn-lt"/>
                <a:ea typeface="+mn-ea"/>
              </a:rPr>
              <a:t>、</a:t>
            </a:r>
            <a:r>
              <a:rPr lang="en-US" altLang="ja-JP" sz="1400" dirty="0">
                <a:latin typeface="+mn-lt"/>
                <a:ea typeface="+mn-ea"/>
              </a:rPr>
              <a:t>17</a:t>
            </a:r>
            <a:r>
              <a:rPr lang="ja-JP" altLang="en-US" sz="1400" dirty="0">
                <a:latin typeface="+mn-lt"/>
                <a:ea typeface="+mn-ea"/>
              </a:rPr>
              <a:t>　　</a:t>
            </a:r>
            <a:r>
              <a:rPr lang="en-US" altLang="ja-JP" sz="1400" dirty="0">
                <a:latin typeface="+mn-lt"/>
                <a:ea typeface="+mn-ea"/>
              </a:rPr>
              <a:t>Android</a:t>
            </a:r>
            <a:r>
              <a:rPr lang="ja-JP" altLang="en-US" sz="1400" dirty="0">
                <a:latin typeface="+mn-lt"/>
                <a:ea typeface="+mn-ea"/>
              </a:rPr>
              <a:t>バージョン</a:t>
            </a:r>
            <a:r>
              <a:rPr lang="en-US" altLang="ja-JP" sz="1400" dirty="0">
                <a:latin typeface="+mn-lt"/>
              </a:rPr>
              <a:t>5</a:t>
            </a:r>
            <a:r>
              <a:rPr lang="ja-JP" altLang="en-US" sz="1400" dirty="0">
                <a:latin typeface="+mn-lt"/>
              </a:rPr>
              <a:t>、</a:t>
            </a:r>
            <a:r>
              <a:rPr lang="en-US" altLang="ja-JP" sz="1400" dirty="0">
                <a:latin typeface="+mn-lt"/>
              </a:rPr>
              <a:t>6</a:t>
            </a:r>
            <a:r>
              <a:rPr lang="ja-JP" altLang="en-US" sz="1400" dirty="0">
                <a:latin typeface="+mn-lt"/>
              </a:rPr>
              <a:t>、</a:t>
            </a:r>
            <a:r>
              <a:rPr lang="en-US" altLang="ja-JP" sz="1400" dirty="0">
                <a:latin typeface="+mn-lt"/>
              </a:rPr>
              <a:t>7</a:t>
            </a:r>
            <a:r>
              <a:rPr lang="ja-JP" altLang="en-US" sz="1400" dirty="0">
                <a:latin typeface="+mn-lt"/>
              </a:rPr>
              <a:t>、</a:t>
            </a:r>
            <a:r>
              <a:rPr lang="en-US" altLang="ja-JP" sz="1400" dirty="0">
                <a:latin typeface="+mn-lt"/>
              </a:rPr>
              <a:t>8</a:t>
            </a:r>
            <a:r>
              <a:rPr lang="ja-JP" altLang="en-US" sz="1400" dirty="0">
                <a:latin typeface="+mn-lt"/>
              </a:rPr>
              <a:t>、</a:t>
            </a:r>
            <a:r>
              <a:rPr lang="en-US" altLang="ja-JP" sz="1400" dirty="0">
                <a:latin typeface="+mn-lt"/>
              </a:rPr>
              <a:t>9</a:t>
            </a:r>
            <a:r>
              <a:rPr lang="ja-JP" altLang="en-US" sz="1400" dirty="0">
                <a:latin typeface="+mn-lt"/>
              </a:rPr>
              <a:t>、</a:t>
            </a:r>
            <a:r>
              <a:rPr lang="en-US" altLang="ja-JP" sz="1400" dirty="0">
                <a:latin typeface="+mn-lt"/>
              </a:rPr>
              <a:t>10</a:t>
            </a:r>
            <a:r>
              <a:rPr lang="ja-JP" altLang="en-US" sz="1400" dirty="0">
                <a:latin typeface="+mn-lt"/>
              </a:rPr>
              <a:t>、</a:t>
            </a:r>
            <a:r>
              <a:rPr lang="en-US" altLang="ja-JP" sz="1400" dirty="0">
                <a:latin typeface="+mn-lt"/>
              </a:rPr>
              <a:t>11</a:t>
            </a:r>
            <a:r>
              <a:rPr lang="ja-JP" altLang="en-US" sz="1400" dirty="0">
                <a:latin typeface="+mn-lt"/>
              </a:rPr>
              <a:t>、</a:t>
            </a:r>
            <a:r>
              <a:rPr lang="en-US" altLang="ja-JP" sz="1400" dirty="0">
                <a:latin typeface="+mn-lt"/>
              </a:rPr>
              <a:t>12</a:t>
            </a:r>
            <a:r>
              <a:rPr lang="ja-JP" altLang="en-US" sz="1400" dirty="0">
                <a:latin typeface="+mn-lt"/>
              </a:rPr>
              <a:t>、</a:t>
            </a:r>
            <a:r>
              <a:rPr lang="en-US" altLang="ja-JP" sz="1400" dirty="0">
                <a:latin typeface="+mn-lt"/>
              </a:rPr>
              <a:t>13</a:t>
            </a:r>
            <a:endParaRPr lang="en-US" altLang="ja-JP" sz="1400" dirty="0">
              <a:latin typeface="+mn-lt"/>
              <a:ea typeface="+mn-ea"/>
            </a:endParaRPr>
          </a:p>
        </p:txBody>
      </p:sp>
      <p:sp>
        <p:nvSpPr>
          <p:cNvPr id="7" name="正方形/長方形 6">
            <a:extLst>
              <a:ext uri="{FF2B5EF4-FFF2-40B4-BE49-F238E27FC236}">
                <a16:creationId xmlns:a16="http://schemas.microsoft.com/office/drawing/2014/main" id="{750B3A44-A955-1B7B-8D9C-1150DDFA140C}"/>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8" name="正方形/長方形 7">
            <a:extLst>
              <a:ext uri="{FF2B5EF4-FFF2-40B4-BE49-F238E27FC236}">
                <a16:creationId xmlns:a16="http://schemas.microsoft.com/office/drawing/2014/main" id="{6C94C7C7-CD5D-D7C4-4E8F-F81EB4479C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9" name="正方形/長方形 8">
            <a:extLst>
              <a:ext uri="{FF2B5EF4-FFF2-40B4-BE49-F238E27FC236}">
                <a16:creationId xmlns:a16="http://schemas.microsoft.com/office/drawing/2014/main" id="{5F6BCECD-847B-3DC0-E79C-69AB6D0DBFB0}"/>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0" name="正方形/長方形 9">
            <a:extLst>
              <a:ext uri="{FF2B5EF4-FFF2-40B4-BE49-F238E27FC236}">
                <a16:creationId xmlns:a16="http://schemas.microsoft.com/office/drawing/2014/main" id="{FC06E017-D454-C058-D49D-07231462D199}"/>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008F1A66-4FFD-0BB2-B14F-09DC595EAA6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EB65EF76-FE6F-7A45-A6BF-E02B836099C3}"/>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401DBCA2-6D12-CA6F-BAED-C8174DCB136F}"/>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スライド番号プレースホルダ 2">
            <a:extLst>
              <a:ext uri="{FF2B5EF4-FFF2-40B4-BE49-F238E27FC236}">
                <a16:creationId xmlns:a16="http://schemas.microsoft.com/office/drawing/2014/main" id="{617A144F-6B59-A7CF-D067-8A2080F0D09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8DF0148-1700-49DF-900D-C03FCF401F91}" type="slidenum">
              <a:rPr lang="ja-JP" altLang="en-US" sz="1800" smtClean="0">
                <a:solidFill>
                  <a:schemeClr val="bg1"/>
                </a:solidFill>
              </a:rPr>
              <a:pPr>
                <a:spcBef>
                  <a:spcPct val="0"/>
                </a:spcBef>
                <a:buFontTx/>
                <a:buNone/>
              </a:pPr>
              <a:t>37</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713E51C1-1ACA-7391-4EF1-05F45AC77674}"/>
              </a:ext>
            </a:extLst>
          </p:cNvPr>
          <p:cNvSpPr txBox="1">
            <a:spLocks noChangeArrowheads="1"/>
          </p:cNvSpPr>
          <p:nvPr/>
        </p:nvSpPr>
        <p:spPr bwMode="auto">
          <a:xfrm>
            <a:off x="3265488" y="1201738"/>
            <a:ext cx="3614737" cy="310832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①マイメニューの中の「マイページ」をタップします。</a:t>
            </a:r>
            <a:endParaRPr lang="en-US" altLang="ja-JP" sz="1400" dirty="0">
              <a:latin typeface="+mj-ea"/>
              <a:ea typeface="+mj-ea"/>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②「起動または初期設定」をタップしますと、</a:t>
            </a:r>
            <a:endParaRPr lang="en-US" altLang="ja-JP" sz="1400" dirty="0">
              <a:latin typeface="Calibri" pitchFamily="34" charset="0"/>
            </a:endParaRPr>
          </a:p>
          <a:p>
            <a:pPr eaLnBrk="1" hangingPunct="1">
              <a:defRPr/>
            </a:pPr>
            <a:r>
              <a:rPr lang="ja-JP" altLang="en-US" sz="1400" dirty="0">
                <a:latin typeface="Calibri" pitchFamily="34" charset="0"/>
              </a:rPr>
              <a:t>　　エマージェンシーコールのアプリケー</a:t>
            </a:r>
            <a:endParaRPr lang="en-US" altLang="ja-JP" sz="1400" dirty="0">
              <a:latin typeface="Calibri" pitchFamily="34" charset="0"/>
            </a:endParaRPr>
          </a:p>
          <a:p>
            <a:pPr eaLnBrk="1" hangingPunct="1">
              <a:defRPr/>
            </a:pPr>
            <a:r>
              <a:rPr lang="ja-JP" altLang="en-US" sz="1400" dirty="0">
                <a:latin typeface="Calibri" pitchFamily="34" charset="0"/>
              </a:rPr>
              <a:t>　　ションが起動します。</a:t>
            </a:r>
            <a:endParaRPr lang="en-US" altLang="ja-JP" sz="1050" dirty="0">
              <a:solidFill>
                <a:srgbClr val="FF0000"/>
              </a:solidFill>
              <a:latin typeface="+mn-ea"/>
            </a:endParaRPr>
          </a:p>
        </p:txBody>
      </p:sp>
      <p:sp>
        <p:nvSpPr>
          <p:cNvPr id="69636" name="テキスト ボックス 23">
            <a:extLst>
              <a:ext uri="{FF2B5EF4-FFF2-40B4-BE49-F238E27FC236}">
                <a16:creationId xmlns:a16="http://schemas.microsoft.com/office/drawing/2014/main" id="{004D7FED-5C00-245B-0B76-1D64E8D429D8}"/>
              </a:ext>
            </a:extLst>
          </p:cNvPr>
          <p:cNvSpPr txBox="1">
            <a:spLocks noChangeArrowheads="1"/>
          </p:cNvSpPr>
          <p:nvPr/>
        </p:nvSpPr>
        <p:spPr bwMode="auto">
          <a:xfrm>
            <a:off x="265113" y="586489"/>
            <a:ext cx="5137150" cy="357187"/>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●スマートフォン</a:t>
            </a:r>
            <a:r>
              <a:rPr lang="en-US" altLang="ja-JP" sz="1600"/>
              <a:t>WEB</a:t>
            </a:r>
            <a:r>
              <a:rPr lang="ja-JP" altLang="en-US" sz="1600"/>
              <a:t>からのアプリケーションの初期設定</a:t>
            </a:r>
          </a:p>
        </p:txBody>
      </p:sp>
      <p:grpSp>
        <p:nvGrpSpPr>
          <p:cNvPr id="69637" name="グループ化 33">
            <a:extLst>
              <a:ext uri="{FF2B5EF4-FFF2-40B4-BE49-F238E27FC236}">
                <a16:creationId xmlns:a16="http://schemas.microsoft.com/office/drawing/2014/main" id="{EC7ADBF8-583E-DFB5-81DD-B71F99A5C9EB}"/>
              </a:ext>
            </a:extLst>
          </p:cNvPr>
          <p:cNvGrpSpPr>
            <a:grpSpLocks/>
          </p:cNvGrpSpPr>
          <p:nvPr/>
        </p:nvGrpSpPr>
        <p:grpSpPr bwMode="auto">
          <a:xfrm>
            <a:off x="265113" y="5838825"/>
            <a:ext cx="2363787" cy="3024188"/>
            <a:chOff x="377825" y="5576888"/>
            <a:chExt cx="2363788" cy="3024187"/>
          </a:xfrm>
        </p:grpSpPr>
        <p:pic>
          <p:nvPicPr>
            <p:cNvPr id="69649" name="Picture 23">
              <a:extLst>
                <a:ext uri="{FF2B5EF4-FFF2-40B4-BE49-F238E27FC236}">
                  <a16:creationId xmlns:a16="http://schemas.microsoft.com/office/drawing/2014/main" id="{54B19763-494B-2AF3-8594-742CA344DD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150" y="5576888"/>
              <a:ext cx="2049463" cy="3024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9650" name="Text Box 68">
              <a:extLst>
                <a:ext uri="{FF2B5EF4-FFF2-40B4-BE49-F238E27FC236}">
                  <a16:creationId xmlns:a16="http://schemas.microsoft.com/office/drawing/2014/main" id="{163A2765-66E7-8A07-D987-603DE8593A39}"/>
                </a:ext>
              </a:extLst>
            </p:cNvPr>
            <p:cNvSpPr txBox="1">
              <a:spLocks noChangeArrowheads="1"/>
            </p:cNvSpPr>
            <p:nvPr/>
          </p:nvSpPr>
          <p:spPr bwMode="auto">
            <a:xfrm>
              <a:off x="419100" y="69961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69651" name="AutoShape 177">
              <a:extLst>
                <a:ext uri="{FF2B5EF4-FFF2-40B4-BE49-F238E27FC236}">
                  <a16:creationId xmlns:a16="http://schemas.microsoft.com/office/drawing/2014/main" id="{3DBFE733-8A79-3121-1557-72B1D2EF572B}"/>
                </a:ext>
              </a:extLst>
            </p:cNvPr>
            <p:cNvSpPr>
              <a:spLocks noChangeArrowheads="1"/>
            </p:cNvSpPr>
            <p:nvPr/>
          </p:nvSpPr>
          <p:spPr bwMode="auto">
            <a:xfrm>
              <a:off x="709613" y="8164513"/>
              <a:ext cx="2030412" cy="273050"/>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9652" name="AutoShape 177">
              <a:extLst>
                <a:ext uri="{FF2B5EF4-FFF2-40B4-BE49-F238E27FC236}">
                  <a16:creationId xmlns:a16="http://schemas.microsoft.com/office/drawing/2014/main" id="{2B97817D-6282-0CFF-F3D5-77794EDBD6E3}"/>
                </a:ext>
              </a:extLst>
            </p:cNvPr>
            <p:cNvSpPr>
              <a:spLocks noChangeArrowheads="1"/>
            </p:cNvSpPr>
            <p:nvPr/>
          </p:nvSpPr>
          <p:spPr bwMode="auto">
            <a:xfrm>
              <a:off x="731838" y="7300913"/>
              <a:ext cx="2008187" cy="2381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9653" name="Text Box 68">
              <a:extLst>
                <a:ext uri="{FF2B5EF4-FFF2-40B4-BE49-F238E27FC236}">
                  <a16:creationId xmlns:a16="http://schemas.microsoft.com/office/drawing/2014/main" id="{F168948C-03AC-9951-40CB-A0AD000B687A}"/>
                </a:ext>
              </a:extLst>
            </p:cNvPr>
            <p:cNvSpPr txBox="1">
              <a:spLocks noChangeArrowheads="1"/>
            </p:cNvSpPr>
            <p:nvPr/>
          </p:nvSpPr>
          <p:spPr bwMode="auto">
            <a:xfrm>
              <a:off x="377825" y="787400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pic>
        <p:nvPicPr>
          <p:cNvPr id="28" name="図 27" descr="グラフィカル ユーザー インターフェイス, アプリケーション&#10;&#10;自動的に生成された説明">
            <a:extLst>
              <a:ext uri="{FF2B5EF4-FFF2-40B4-BE49-F238E27FC236}">
                <a16:creationId xmlns:a16="http://schemas.microsoft.com/office/drawing/2014/main" id="{179BE0CE-327A-2420-101F-570BBCD244E0}"/>
              </a:ext>
            </a:extLst>
          </p:cNvPr>
          <p:cNvPicPr>
            <a:picLocks noChangeAspect="1"/>
          </p:cNvPicPr>
          <p:nvPr/>
        </p:nvPicPr>
        <p:blipFill>
          <a:blip r:embed="rId4"/>
          <a:stretch>
            <a:fillRect/>
          </a:stretch>
        </p:blipFill>
        <p:spPr>
          <a:xfrm>
            <a:off x="674688" y="1071563"/>
            <a:ext cx="1897062" cy="2046287"/>
          </a:xfrm>
          <a:prstGeom prst="rect">
            <a:avLst/>
          </a:prstGeom>
          <a:ln>
            <a:solidFill>
              <a:schemeClr val="tx1">
                <a:lumMod val="50000"/>
                <a:lumOff val="50000"/>
              </a:schemeClr>
            </a:solidFill>
          </a:ln>
        </p:spPr>
      </p:pic>
      <p:pic>
        <p:nvPicPr>
          <p:cNvPr id="30" name="図 29" descr="テキスト, 手紙&#10;&#10;自動的に生成された説明">
            <a:extLst>
              <a:ext uri="{FF2B5EF4-FFF2-40B4-BE49-F238E27FC236}">
                <a16:creationId xmlns:a16="http://schemas.microsoft.com/office/drawing/2014/main" id="{1ABF0983-3156-C054-D498-BB7790CE082B}"/>
              </a:ext>
            </a:extLst>
          </p:cNvPr>
          <p:cNvPicPr>
            <a:picLocks noChangeAspect="1"/>
          </p:cNvPicPr>
          <p:nvPr/>
        </p:nvPicPr>
        <p:blipFill>
          <a:blip r:embed="rId5"/>
          <a:stretch>
            <a:fillRect/>
          </a:stretch>
        </p:blipFill>
        <p:spPr>
          <a:xfrm>
            <a:off x="617538" y="3362325"/>
            <a:ext cx="1954212" cy="2252663"/>
          </a:xfrm>
          <a:prstGeom prst="rect">
            <a:avLst/>
          </a:prstGeom>
          <a:ln>
            <a:solidFill>
              <a:schemeClr val="tx1">
                <a:lumMod val="65000"/>
                <a:lumOff val="35000"/>
              </a:schemeClr>
            </a:solidFill>
          </a:ln>
        </p:spPr>
      </p:pic>
      <p:sp>
        <p:nvSpPr>
          <p:cNvPr id="69641" name="AutoShape 177">
            <a:extLst>
              <a:ext uri="{FF2B5EF4-FFF2-40B4-BE49-F238E27FC236}">
                <a16:creationId xmlns:a16="http://schemas.microsoft.com/office/drawing/2014/main" id="{F978116A-304A-1812-FB1A-12AD6D36D462}"/>
              </a:ext>
            </a:extLst>
          </p:cNvPr>
          <p:cNvSpPr>
            <a:spLocks noChangeArrowheads="1"/>
          </p:cNvSpPr>
          <p:nvPr/>
        </p:nvSpPr>
        <p:spPr bwMode="auto">
          <a:xfrm>
            <a:off x="781050" y="1965325"/>
            <a:ext cx="760413" cy="60007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9642" name="AutoShape 177">
            <a:extLst>
              <a:ext uri="{FF2B5EF4-FFF2-40B4-BE49-F238E27FC236}">
                <a16:creationId xmlns:a16="http://schemas.microsoft.com/office/drawing/2014/main" id="{E3CB6CFB-5AFD-5E14-CC1A-6A86CBD7701D}"/>
              </a:ext>
            </a:extLst>
          </p:cNvPr>
          <p:cNvSpPr>
            <a:spLocks noChangeArrowheads="1"/>
          </p:cNvSpPr>
          <p:nvPr/>
        </p:nvSpPr>
        <p:spPr bwMode="auto">
          <a:xfrm>
            <a:off x="1120775" y="5229225"/>
            <a:ext cx="939800" cy="3016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32B65449-26BA-8DAE-8404-3959F4DA4FC9}"/>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0" name="正方形/長方形 9">
            <a:extLst>
              <a:ext uri="{FF2B5EF4-FFF2-40B4-BE49-F238E27FC236}">
                <a16:creationId xmlns:a16="http://schemas.microsoft.com/office/drawing/2014/main" id="{7735CACE-7F24-4AAC-C295-F6281DD186A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84D976C3-DFAC-1883-151A-9940E5830B45}"/>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2" name="正方形/長方形 11">
            <a:extLst>
              <a:ext uri="{FF2B5EF4-FFF2-40B4-BE49-F238E27FC236}">
                <a16:creationId xmlns:a16="http://schemas.microsoft.com/office/drawing/2014/main" id="{71D4951F-3417-60AD-2B04-F78E8247FB2D}"/>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36BDD44A-0AF4-8E8D-7C7C-A2953A20386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FD9BEAA9-BEA0-4D74-F08B-B37EB5D6020D}"/>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9B090F3E-6F15-E09F-2861-D8ACAB83A54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 name="テキスト ボックス 1">
            <a:extLst>
              <a:ext uri="{FF2B5EF4-FFF2-40B4-BE49-F238E27FC236}">
                <a16:creationId xmlns:a16="http://schemas.microsoft.com/office/drawing/2014/main" id="{2723C69C-283E-7262-3AC2-2F6D7FB0A1F8}"/>
              </a:ext>
            </a:extLst>
          </p:cNvPr>
          <p:cNvSpPr txBox="1"/>
          <p:nvPr/>
        </p:nvSpPr>
        <p:spPr>
          <a:xfrm>
            <a:off x="3143250" y="6219840"/>
            <a:ext cx="3805918" cy="2262158"/>
          </a:xfrm>
          <a:prstGeom prst="rect">
            <a:avLst/>
          </a:prstGeom>
          <a:noFill/>
        </p:spPr>
        <p:txBody>
          <a:bodyPr wrap="square">
            <a:spAutoFit/>
          </a:bodyPr>
          <a:lstStyle/>
          <a:p>
            <a:pPr eaLnBrk="1" hangingPunct="1">
              <a:defRPr/>
            </a:pPr>
            <a:r>
              <a:rPr lang="ja-JP" altLang="en-US" sz="1400" dirty="0">
                <a:solidFill>
                  <a:prstClr val="black"/>
                </a:solidFill>
                <a:latin typeface="Calibri" pitchFamily="34" charset="0"/>
              </a:rPr>
              <a:t>③初期設定画面が表示されます。</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a:t>
            </a: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は自動的に入力された状態と</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④「登録」（もしくは「ログイン」）ボタンを</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r>
              <a:rPr lang="en-US" altLang="ja-JP" sz="1000" dirty="0">
                <a:latin typeface="Calibri" pitchFamily="34" charset="0"/>
              </a:rPr>
              <a:t>※</a:t>
            </a:r>
            <a:r>
              <a:rPr lang="ja-JP" altLang="en-US" sz="1000" dirty="0">
                <a:latin typeface="Calibri" pitchFamily="34" charset="0"/>
              </a:rPr>
              <a:t>「ユーザＩＤとパスワードを保存する」にチェック（☑）を入れて</a:t>
            </a:r>
            <a:endParaRPr lang="en-US" altLang="ja-JP" sz="1000" dirty="0">
              <a:latin typeface="Calibri" pitchFamily="34" charset="0"/>
            </a:endParaRPr>
          </a:p>
          <a:p>
            <a:pPr marL="271463" eaLnBrk="1" hangingPunct="1">
              <a:defRPr/>
            </a:pPr>
            <a:r>
              <a:rPr lang="ja-JP" altLang="en-US" sz="1000" dirty="0">
                <a:latin typeface="Calibri" pitchFamily="34" charset="0"/>
              </a:rPr>
              <a:t>ログインを行いますと、次回からログイン操作を省略できます。</a:t>
            </a:r>
            <a:endParaRPr lang="en-US" altLang="ja-JP" sz="1000" dirty="0">
              <a:latin typeface="Calibri"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図 18" descr="【アプリ】TOP_android（V5.1）.png">
            <a:extLst>
              <a:ext uri="{FF2B5EF4-FFF2-40B4-BE49-F238E27FC236}">
                <a16:creationId xmlns:a16="http://schemas.microsoft.com/office/drawing/2014/main" id="{8AFF5558-A66F-BFCD-39E6-A7496031CA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0" y="460375"/>
            <a:ext cx="2247900" cy="2439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1683" name="スライド番号プレースホルダ 2">
            <a:extLst>
              <a:ext uri="{FF2B5EF4-FFF2-40B4-BE49-F238E27FC236}">
                <a16:creationId xmlns:a16="http://schemas.microsoft.com/office/drawing/2014/main" id="{DE752876-2D0A-3EBF-8C58-D708A94FCF3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834212A-EA63-40EC-A816-7BACFCB1B8F1}" type="slidenum">
              <a:rPr lang="ja-JP" altLang="en-US" sz="1800" smtClean="0">
                <a:solidFill>
                  <a:schemeClr val="bg1"/>
                </a:solidFill>
              </a:rPr>
              <a:pPr>
                <a:spcBef>
                  <a:spcPct val="0"/>
                </a:spcBef>
                <a:buFontTx/>
                <a:buNone/>
              </a:pPr>
              <a:t>38</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01214F4F-CE99-C0F9-A2FA-2A2A747D9F8B}"/>
              </a:ext>
            </a:extLst>
          </p:cNvPr>
          <p:cNvSpPr txBox="1">
            <a:spLocks noChangeArrowheads="1"/>
          </p:cNvSpPr>
          <p:nvPr/>
        </p:nvSpPr>
        <p:spPr bwMode="auto">
          <a:xfrm>
            <a:off x="2943225" y="77470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⑤連絡履歴画面が表示され、初期設定が</a:t>
            </a:r>
            <a:endParaRPr lang="en-US" altLang="ja-JP" sz="1400" dirty="0">
              <a:latin typeface="Calibri" pitchFamily="34" charset="0"/>
            </a:endParaRPr>
          </a:p>
          <a:p>
            <a:pPr indent="174625" eaLnBrk="1" hangingPunct="1">
              <a:defRPr/>
            </a:pPr>
            <a:r>
              <a:rPr lang="ja-JP" altLang="en-US" sz="1400" dirty="0">
                <a:latin typeface="Calibri" pitchFamily="34" charset="0"/>
              </a:rPr>
              <a:t>完了となります。</a:t>
            </a:r>
            <a:endParaRPr lang="ja-JP" altLang="en-US" sz="1050" dirty="0">
              <a:solidFill>
                <a:srgbClr val="FF0000"/>
              </a:solidFill>
              <a:latin typeface="Calibri" pitchFamily="34" charset="0"/>
            </a:endParaRPr>
          </a:p>
        </p:txBody>
      </p:sp>
      <p:grpSp>
        <p:nvGrpSpPr>
          <p:cNvPr id="71685" name="グループ化 1">
            <a:extLst>
              <a:ext uri="{FF2B5EF4-FFF2-40B4-BE49-F238E27FC236}">
                <a16:creationId xmlns:a16="http://schemas.microsoft.com/office/drawing/2014/main" id="{07C693CE-FFAC-DC5E-CFC6-182476387510}"/>
              </a:ext>
            </a:extLst>
          </p:cNvPr>
          <p:cNvGrpSpPr>
            <a:grpSpLocks/>
          </p:cNvGrpSpPr>
          <p:nvPr/>
        </p:nvGrpSpPr>
        <p:grpSpPr bwMode="auto">
          <a:xfrm>
            <a:off x="3209925" y="1839913"/>
            <a:ext cx="2659063" cy="1008062"/>
            <a:chOff x="3573463" y="2051050"/>
            <a:chExt cx="2658612" cy="1008063"/>
          </a:xfrm>
          <a:solidFill>
            <a:srgbClr val="0070C0"/>
          </a:solidFill>
        </p:grpSpPr>
        <p:sp>
          <p:nvSpPr>
            <p:cNvPr id="30" name="角丸四角形 29">
              <a:extLst>
                <a:ext uri="{FF2B5EF4-FFF2-40B4-BE49-F238E27FC236}">
                  <a16:creationId xmlns:a16="http://schemas.microsoft.com/office/drawing/2014/main" id="{B8E858D3-09F6-1ED9-127B-CEA30DC32C00}"/>
                </a:ext>
              </a:extLst>
            </p:cNvPr>
            <p:cNvSpPr/>
            <p:nvPr/>
          </p:nvSpPr>
          <p:spPr>
            <a:xfrm>
              <a:off x="3573463" y="2484437"/>
              <a:ext cx="2658612" cy="57467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アプリケーションの</a:t>
              </a:r>
              <a:endParaRPr lang="en-US" altLang="ja-JP" sz="1400" b="1" dirty="0">
                <a:solidFill>
                  <a:schemeClr val="bg1"/>
                </a:solidFill>
              </a:endParaRPr>
            </a:p>
            <a:p>
              <a:pPr algn="ctr" eaLnBrk="1" hangingPunct="1">
                <a:defRPr/>
              </a:pPr>
              <a:r>
                <a:rPr lang="ja-JP" altLang="en-US" sz="1400" b="1" dirty="0">
                  <a:solidFill>
                    <a:schemeClr val="bg1"/>
                  </a:solidFill>
                </a:rPr>
                <a:t>初期設定完了</a:t>
              </a:r>
            </a:p>
          </p:txBody>
        </p:sp>
        <p:sp>
          <p:nvSpPr>
            <p:cNvPr id="32" name="下矢印 31">
              <a:extLst>
                <a:ext uri="{FF2B5EF4-FFF2-40B4-BE49-F238E27FC236}">
                  <a16:creationId xmlns:a16="http://schemas.microsoft.com/office/drawing/2014/main" id="{27D298AB-AA71-F514-E7F0-C55DEAC1E99B}"/>
                </a:ext>
              </a:extLst>
            </p:cNvPr>
            <p:cNvSpPr/>
            <p:nvPr/>
          </p:nvSpPr>
          <p:spPr>
            <a:xfrm>
              <a:off x="4536913" y="2051050"/>
              <a:ext cx="795202" cy="25558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grpSp>
      <p:sp>
        <p:nvSpPr>
          <p:cNvPr id="71686" name="AutoShape 177">
            <a:extLst>
              <a:ext uri="{FF2B5EF4-FFF2-40B4-BE49-F238E27FC236}">
                <a16:creationId xmlns:a16="http://schemas.microsoft.com/office/drawing/2014/main" id="{48EDC595-3BE0-4A8F-B924-412793DE56CF}"/>
              </a:ext>
            </a:extLst>
          </p:cNvPr>
          <p:cNvSpPr>
            <a:spLocks noChangeArrowheads="1"/>
          </p:cNvSpPr>
          <p:nvPr/>
        </p:nvSpPr>
        <p:spPr bwMode="auto">
          <a:xfrm>
            <a:off x="327025" y="1042988"/>
            <a:ext cx="2238375" cy="1804987"/>
          </a:xfrm>
          <a:prstGeom prst="roundRect">
            <a:avLst>
              <a:gd name="adj" fmla="val 906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1687" name="Text Box 68">
            <a:extLst>
              <a:ext uri="{FF2B5EF4-FFF2-40B4-BE49-F238E27FC236}">
                <a16:creationId xmlns:a16="http://schemas.microsoft.com/office/drawing/2014/main" id="{AEA3A516-27E9-1644-A321-F5BDBDCF693F}"/>
              </a:ext>
            </a:extLst>
          </p:cNvPr>
          <p:cNvSpPr txBox="1">
            <a:spLocks noChangeArrowheads="1"/>
          </p:cNvSpPr>
          <p:nvPr/>
        </p:nvSpPr>
        <p:spPr bwMode="auto">
          <a:xfrm>
            <a:off x="0" y="11160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nvGrpSpPr>
          <p:cNvPr id="33" name="グループ化 2">
            <a:extLst>
              <a:ext uri="{FF2B5EF4-FFF2-40B4-BE49-F238E27FC236}">
                <a16:creationId xmlns:a16="http://schemas.microsoft.com/office/drawing/2014/main" id="{DC2ACAFE-0B36-3E96-05FC-EC11F520753C}"/>
              </a:ext>
            </a:extLst>
          </p:cNvPr>
          <p:cNvGrpSpPr>
            <a:grpSpLocks/>
          </p:cNvGrpSpPr>
          <p:nvPr/>
        </p:nvGrpSpPr>
        <p:grpSpPr bwMode="auto">
          <a:xfrm>
            <a:off x="341313" y="4751388"/>
            <a:ext cx="5845175" cy="1514475"/>
            <a:chOff x="188913" y="4645025"/>
            <a:chExt cx="5864868" cy="1513931"/>
          </a:xfrm>
          <a:solidFill>
            <a:schemeClr val="accent3">
              <a:lumMod val="20000"/>
              <a:lumOff val="80000"/>
            </a:schemeClr>
          </a:solidFill>
        </p:grpSpPr>
        <p:sp>
          <p:nvSpPr>
            <p:cNvPr id="34" name="Text Box 59">
              <a:extLst>
                <a:ext uri="{FF2B5EF4-FFF2-40B4-BE49-F238E27FC236}">
                  <a16:creationId xmlns:a16="http://schemas.microsoft.com/office/drawing/2014/main" id="{1579F56D-DF44-6AE8-C2A1-CD1FA83E1C91}"/>
                </a:ext>
              </a:extLst>
            </p:cNvPr>
            <p:cNvSpPr txBox="1">
              <a:spLocks noChangeArrowheads="1"/>
            </p:cNvSpPr>
            <p:nvPr/>
          </p:nvSpPr>
          <p:spPr bwMode="auto">
            <a:xfrm>
              <a:off x="188913" y="4645025"/>
              <a:ext cx="5864868" cy="1513931"/>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初期設定後は、緊急連絡先にアプリケーションの情報が登録されます。</a:t>
              </a:r>
              <a:endParaRPr lang="ja-JP" altLang="en-US" sz="1050" dirty="0">
                <a:latin typeface="ＭＳ Ｐゴシック"/>
              </a:endParaRPr>
            </a:p>
          </p:txBody>
        </p:sp>
        <p:pic>
          <p:nvPicPr>
            <p:cNvPr id="35" name="Picture 154" descr="アイコン注意">
              <a:extLst>
                <a:ext uri="{FF2B5EF4-FFF2-40B4-BE49-F238E27FC236}">
                  <a16:creationId xmlns:a16="http://schemas.microsoft.com/office/drawing/2014/main" id="{D02395F8-7E1A-E858-E239-2C64F6E782F7}"/>
                </a:ext>
              </a:extLst>
            </p:cNvPr>
            <p:cNvPicPr>
              <a:picLocks noChangeAspect="1" noChangeArrowheads="1"/>
            </p:cNvPicPr>
            <p:nvPr/>
          </p:nvPicPr>
          <p:blipFill>
            <a:blip r:embed="rId4"/>
            <a:srcRect/>
            <a:stretch>
              <a:fillRect/>
            </a:stretch>
          </p:blipFill>
          <p:spPr bwMode="auto">
            <a:xfrm>
              <a:off x="236538" y="4732338"/>
              <a:ext cx="223837" cy="161925"/>
            </a:xfrm>
            <a:prstGeom prst="rect">
              <a:avLst/>
            </a:prstGeom>
            <a:grpFill/>
            <a:ln>
              <a:noFill/>
            </a:ln>
          </p:spPr>
        </p:pic>
        <p:sp>
          <p:nvSpPr>
            <p:cNvPr id="36" name="テキスト ボックス 56">
              <a:extLst>
                <a:ext uri="{FF2B5EF4-FFF2-40B4-BE49-F238E27FC236}">
                  <a16:creationId xmlns:a16="http://schemas.microsoft.com/office/drawing/2014/main" id="{B05F0F5B-69B1-4012-8818-C244FAF1A191}"/>
                </a:ext>
              </a:extLst>
            </p:cNvPr>
            <p:cNvSpPr txBox="1">
              <a:spLocks noChangeArrowheads="1"/>
            </p:cNvSpPr>
            <p:nvPr/>
          </p:nvSpPr>
          <p:spPr bwMode="auto">
            <a:xfrm>
              <a:off x="3051568" y="5182994"/>
              <a:ext cx="2825357" cy="853768"/>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solidFill>
                    <a:srgbClr val="FF0000"/>
                  </a:solidFill>
                  <a:latin typeface="ＭＳ Ｐゴシック"/>
                  <a:ea typeface="ＭＳ Ｐゴシック" charset="-128"/>
                </a:rPr>
                <a:t>※</a:t>
              </a:r>
              <a:r>
                <a:rPr lang="ja-JP" altLang="en-US" sz="900" dirty="0">
                  <a:solidFill>
                    <a:srgbClr val="FF0000"/>
                  </a:solidFill>
                  <a:latin typeface="ＭＳ Ｐゴシック"/>
                  <a:ea typeface="ＭＳ Ｐゴシック" charset="-128"/>
                </a:rPr>
                <a:t> 「スマートデバイス」については、緊急連絡先の</a:t>
              </a:r>
              <a:endParaRPr lang="en-US" altLang="ja-JP" sz="900" dirty="0">
                <a:solidFill>
                  <a:srgbClr val="FF0000"/>
                </a:solidFill>
                <a:latin typeface="ＭＳ Ｐゴシック"/>
                <a:ea typeface="ＭＳ Ｐゴシック" charset="-128"/>
              </a:endParaRPr>
            </a:p>
            <a:p>
              <a:pPr indent="174625"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順番を変えることはできません。</a:t>
              </a:r>
              <a:endParaRPr lang="en-US" altLang="ja-JP" sz="900" dirty="0">
                <a:solidFill>
                  <a:srgbClr val="FF0000"/>
                </a:solidFill>
                <a:latin typeface="ＭＳ Ｐゴシック"/>
                <a:ea typeface="ＭＳ Ｐゴシック" charset="-128"/>
              </a:endParaRPr>
            </a:p>
          </p:txBody>
        </p:sp>
      </p:grpSp>
      <p:grpSp>
        <p:nvGrpSpPr>
          <p:cNvPr id="38" name="グループ化 1">
            <a:extLst>
              <a:ext uri="{FF2B5EF4-FFF2-40B4-BE49-F238E27FC236}">
                <a16:creationId xmlns:a16="http://schemas.microsoft.com/office/drawing/2014/main" id="{262B08E4-565B-83BF-3E35-E42968B108EA}"/>
              </a:ext>
            </a:extLst>
          </p:cNvPr>
          <p:cNvGrpSpPr>
            <a:grpSpLocks/>
          </p:cNvGrpSpPr>
          <p:nvPr/>
        </p:nvGrpSpPr>
        <p:grpSpPr bwMode="auto">
          <a:xfrm>
            <a:off x="331788" y="3098800"/>
            <a:ext cx="5805487" cy="1368425"/>
            <a:chOff x="188913" y="3132138"/>
            <a:chExt cx="5688012" cy="1368425"/>
          </a:xfrm>
          <a:solidFill>
            <a:schemeClr val="accent3">
              <a:lumMod val="20000"/>
              <a:lumOff val="80000"/>
            </a:schemeClr>
          </a:solidFill>
        </p:grpSpPr>
        <p:sp>
          <p:nvSpPr>
            <p:cNvPr id="39" name="Text Box 59">
              <a:extLst>
                <a:ext uri="{FF2B5EF4-FFF2-40B4-BE49-F238E27FC236}">
                  <a16:creationId xmlns:a16="http://schemas.microsoft.com/office/drawing/2014/main" id="{798BD969-E663-E419-7EFF-0E70145DC2DC}"/>
                </a:ext>
              </a:extLst>
            </p:cNvPr>
            <p:cNvSpPr txBox="1">
              <a:spLocks noChangeArrowheads="1"/>
            </p:cNvSpPr>
            <p:nvPr/>
          </p:nvSpPr>
          <p:spPr bwMode="auto">
            <a:xfrm>
              <a:off x="188913" y="3132138"/>
              <a:ext cx="5688012" cy="1368425"/>
            </a:xfrm>
            <a:prstGeom prst="rect">
              <a:avLst/>
            </a:prstGeom>
            <a:grpFill/>
            <a:ln w="28575">
              <a:solidFill>
                <a:schemeClr val="accent3">
                  <a:lumMod val="75000"/>
                </a:schemeClr>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a:solidFill>
                    <a:srgbClr val="FF0000"/>
                  </a:solidFill>
                  <a:latin typeface="ＭＳ Ｐゴシック" panose="020B0600070205080204" pitchFamily="50" charset="-128"/>
                </a:rPr>
                <a:t>　　</a:t>
              </a:r>
              <a:r>
                <a:rPr lang="ja-JP" altLang="en-US" sz="1400" b="1">
                  <a:solidFill>
                    <a:srgbClr val="FF0000"/>
                  </a:solidFill>
                  <a:latin typeface="ＭＳ Ｐゴシック" panose="020B0600070205080204" pitchFamily="50" charset="-128"/>
                </a:rPr>
                <a:t>「端末情報を登録できません。」と表示された場合。</a:t>
              </a:r>
              <a:endParaRPr lang="en-US" altLang="ja-JP" sz="1400" b="1">
                <a:solidFill>
                  <a:srgbClr val="FF0000"/>
                </a:solidFill>
                <a:latin typeface="ＭＳ Ｐゴシック" panose="020B0600070205080204" pitchFamily="50" charset="-128"/>
              </a:endParaRPr>
            </a:p>
          </p:txBody>
        </p:sp>
        <p:pic>
          <p:nvPicPr>
            <p:cNvPr id="40" name="Picture 154" descr="アイコン注意">
              <a:extLst>
                <a:ext uri="{FF2B5EF4-FFF2-40B4-BE49-F238E27FC236}">
                  <a16:creationId xmlns:a16="http://schemas.microsoft.com/office/drawing/2014/main" id="{DBC89480-6DA3-8113-7876-F7E7150AF1E3}"/>
                </a:ext>
              </a:extLst>
            </p:cNvPr>
            <p:cNvPicPr>
              <a:picLocks noChangeAspect="1" noChangeArrowheads="1"/>
            </p:cNvPicPr>
            <p:nvPr/>
          </p:nvPicPr>
          <p:blipFill>
            <a:blip r:embed="rId4"/>
            <a:srcRect/>
            <a:stretch>
              <a:fillRect/>
            </a:stretch>
          </p:blipFill>
          <p:spPr bwMode="auto">
            <a:xfrm>
              <a:off x="236538" y="3219450"/>
              <a:ext cx="223837" cy="161925"/>
            </a:xfrm>
            <a:prstGeom prst="rect">
              <a:avLst/>
            </a:prstGeom>
            <a:grpFill/>
            <a:ln w="9525">
              <a:solidFill>
                <a:srgbClr val="000000"/>
              </a:solidFill>
              <a:miter lim="800000"/>
              <a:headEnd/>
              <a:tailEnd/>
            </a:ln>
          </p:spPr>
        </p:pic>
        <p:sp>
          <p:nvSpPr>
            <p:cNvPr id="41" name="テキスト ボックス 56">
              <a:extLst>
                <a:ext uri="{FF2B5EF4-FFF2-40B4-BE49-F238E27FC236}">
                  <a16:creationId xmlns:a16="http://schemas.microsoft.com/office/drawing/2014/main" id="{51D01C59-B9FE-EDFC-8218-4A61FBC150EA}"/>
                </a:ext>
              </a:extLst>
            </p:cNvPr>
            <p:cNvSpPr txBox="1">
              <a:spLocks noChangeArrowheads="1"/>
            </p:cNvSpPr>
            <p:nvPr/>
          </p:nvSpPr>
          <p:spPr bwMode="auto">
            <a:xfrm>
              <a:off x="2405324" y="3492501"/>
              <a:ext cx="3095200" cy="830262"/>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solidFill>
                    <a:srgbClr val="FF0000"/>
                  </a:solidFill>
                  <a:latin typeface="ＭＳ Ｐゴシック"/>
                  <a:ea typeface="ＭＳ Ｐゴシック" charset="-128"/>
                </a:rPr>
                <a:t>※</a:t>
              </a:r>
              <a:r>
                <a:rPr lang="ja-JP" altLang="en-US" sz="900" dirty="0">
                  <a:solidFill>
                    <a:srgbClr val="FF0000"/>
                  </a:solidFill>
                  <a:latin typeface="ＭＳ Ｐゴシック"/>
                  <a:ea typeface="ＭＳ Ｐゴシック" charset="-128"/>
                </a:rPr>
                <a:t>登録されている緊急連絡先が</a:t>
              </a:r>
              <a:r>
                <a:rPr lang="en-US" altLang="ja-JP" sz="900" dirty="0">
                  <a:solidFill>
                    <a:srgbClr val="FF0000"/>
                  </a:solidFill>
                  <a:latin typeface="ＭＳ Ｐゴシック"/>
                  <a:ea typeface="ＭＳ Ｐゴシック" charset="-128"/>
                </a:rPr>
                <a:t>10</a:t>
              </a:r>
              <a:r>
                <a:rPr lang="ja-JP" altLang="en-US" sz="900" dirty="0">
                  <a:solidFill>
                    <a:srgbClr val="FF0000"/>
                  </a:solidFill>
                  <a:latin typeface="ＭＳ Ｐゴシック"/>
                  <a:ea typeface="ＭＳ Ｐゴシック" charset="-128"/>
                </a:rPr>
                <a:t>件未満の場合、</a:t>
              </a:r>
              <a:endParaRPr lang="en-US" altLang="ja-JP" sz="900" dirty="0">
                <a:solidFill>
                  <a:srgbClr val="FF0000"/>
                </a:solidFill>
                <a:latin typeface="ＭＳ Ｐゴシック"/>
                <a:ea typeface="ＭＳ Ｐゴシック" charset="-128"/>
              </a:endParaRPr>
            </a:p>
            <a:p>
              <a:pPr marL="87313"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 アプリケーションの登録を制御されている場合が</a:t>
              </a:r>
              <a:endParaRPr lang="en-US" altLang="ja-JP" sz="900" dirty="0">
                <a:solidFill>
                  <a:srgbClr val="FF0000"/>
                </a:solidFill>
                <a:latin typeface="ＭＳ Ｐゴシック"/>
                <a:ea typeface="ＭＳ Ｐゴシック" charset="-128"/>
              </a:endParaRPr>
            </a:p>
            <a:p>
              <a:pPr indent="87313"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 ありますので、御社ご担当者様にお問い合わせください。</a:t>
              </a:r>
              <a:endParaRPr lang="en-US" altLang="ja-JP" sz="900" dirty="0">
                <a:solidFill>
                  <a:srgbClr val="FF0000"/>
                </a:solidFill>
                <a:latin typeface="ＭＳ Ｐゴシック"/>
                <a:ea typeface="ＭＳ Ｐゴシック" charset="-128"/>
              </a:endParaRPr>
            </a:p>
          </p:txBody>
        </p:sp>
        <p:pic>
          <p:nvPicPr>
            <p:cNvPr id="43" name="Picture 22">
              <a:extLst>
                <a:ext uri="{FF2B5EF4-FFF2-40B4-BE49-F238E27FC236}">
                  <a16:creationId xmlns:a16="http://schemas.microsoft.com/office/drawing/2014/main" id="{919F21C6-851C-A989-B021-1EF6B9355D08}"/>
                </a:ext>
              </a:extLst>
            </p:cNvPr>
            <p:cNvPicPr>
              <a:picLocks noChangeAspect="1" noChangeArrowheads="1"/>
            </p:cNvPicPr>
            <p:nvPr/>
          </p:nvPicPr>
          <p:blipFill>
            <a:blip r:embed="rId5"/>
            <a:srcRect/>
            <a:stretch>
              <a:fillRect/>
            </a:stretch>
          </p:blipFill>
          <p:spPr bwMode="auto">
            <a:xfrm>
              <a:off x="549275" y="3492500"/>
              <a:ext cx="1584325" cy="917575"/>
            </a:xfrm>
            <a:prstGeom prst="rect">
              <a:avLst/>
            </a:prstGeom>
            <a:grpFill/>
            <a:ln w="9525">
              <a:solidFill>
                <a:schemeClr val="accent3">
                  <a:lumMod val="75000"/>
                </a:schemeClr>
              </a:solidFill>
              <a:miter lim="800000"/>
              <a:headEnd/>
              <a:tailEnd/>
            </a:ln>
          </p:spPr>
        </p:pic>
      </p:grpSp>
      <p:sp>
        <p:nvSpPr>
          <p:cNvPr id="71690" name="AutoShape 177">
            <a:extLst>
              <a:ext uri="{FF2B5EF4-FFF2-40B4-BE49-F238E27FC236}">
                <a16:creationId xmlns:a16="http://schemas.microsoft.com/office/drawing/2014/main" id="{9CFD19D0-1FFA-17E7-FBF5-2E5E790CF2E2}"/>
              </a:ext>
            </a:extLst>
          </p:cNvPr>
          <p:cNvSpPr>
            <a:spLocks noChangeArrowheads="1"/>
          </p:cNvSpPr>
          <p:nvPr/>
        </p:nvSpPr>
        <p:spPr bwMode="auto">
          <a:xfrm>
            <a:off x="700088" y="3744913"/>
            <a:ext cx="1244600" cy="3016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50" name="グループ化 3">
            <a:extLst>
              <a:ext uri="{FF2B5EF4-FFF2-40B4-BE49-F238E27FC236}">
                <a16:creationId xmlns:a16="http://schemas.microsoft.com/office/drawing/2014/main" id="{951DC21F-B381-7885-B5EB-C6D30998C375}"/>
              </a:ext>
            </a:extLst>
          </p:cNvPr>
          <p:cNvGrpSpPr>
            <a:grpSpLocks/>
          </p:cNvGrpSpPr>
          <p:nvPr/>
        </p:nvGrpSpPr>
        <p:grpSpPr bwMode="auto">
          <a:xfrm>
            <a:off x="376238" y="6515100"/>
            <a:ext cx="5810250" cy="2017713"/>
            <a:chOff x="169863" y="6657975"/>
            <a:chExt cx="5688012" cy="2017713"/>
          </a:xfrm>
          <a:solidFill>
            <a:schemeClr val="accent3">
              <a:lumMod val="20000"/>
              <a:lumOff val="80000"/>
            </a:schemeClr>
          </a:solidFill>
        </p:grpSpPr>
        <p:sp>
          <p:nvSpPr>
            <p:cNvPr id="51" name="Text Box 59">
              <a:extLst>
                <a:ext uri="{FF2B5EF4-FFF2-40B4-BE49-F238E27FC236}">
                  <a16:creationId xmlns:a16="http://schemas.microsoft.com/office/drawing/2014/main" id="{2B508283-B571-896A-FBF0-23976D78AFE0}"/>
                </a:ext>
              </a:extLst>
            </p:cNvPr>
            <p:cNvSpPr txBox="1">
              <a:spLocks noChangeArrowheads="1"/>
            </p:cNvSpPr>
            <p:nvPr/>
          </p:nvSpPr>
          <p:spPr bwMode="auto">
            <a:xfrm>
              <a:off x="169863" y="6657975"/>
              <a:ext cx="5688012" cy="2017713"/>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初期設定後は、</a:t>
              </a:r>
              <a:r>
                <a:rPr lang="en-US" altLang="ja-JP" sz="1400" b="1" dirty="0">
                  <a:solidFill>
                    <a:srgbClr val="FF0000"/>
                  </a:solidFill>
                  <a:latin typeface="ＭＳ Ｐゴシック"/>
                </a:rPr>
                <a:t>WEB</a:t>
              </a:r>
              <a:r>
                <a:rPr lang="ja-JP" altLang="en-US" sz="1400" b="1" dirty="0">
                  <a:solidFill>
                    <a:srgbClr val="FF0000"/>
                  </a:solidFill>
                  <a:latin typeface="ＭＳ Ｐゴシック"/>
                </a:rPr>
                <a:t>画面同様のログイン画面が表示されます。</a:t>
              </a:r>
              <a:endParaRPr lang="ja-JP" altLang="en-US" sz="1050" dirty="0">
                <a:latin typeface="ＭＳ Ｐゴシック"/>
              </a:endParaRPr>
            </a:p>
          </p:txBody>
        </p:sp>
        <p:pic>
          <p:nvPicPr>
            <p:cNvPr id="52" name="Picture 154" descr="アイコン注意">
              <a:extLst>
                <a:ext uri="{FF2B5EF4-FFF2-40B4-BE49-F238E27FC236}">
                  <a16:creationId xmlns:a16="http://schemas.microsoft.com/office/drawing/2014/main" id="{AEE921C1-5FE8-5969-93BF-DB178AA598C3}"/>
                </a:ext>
              </a:extLst>
            </p:cNvPr>
            <p:cNvPicPr>
              <a:picLocks noChangeAspect="1" noChangeArrowheads="1"/>
            </p:cNvPicPr>
            <p:nvPr/>
          </p:nvPicPr>
          <p:blipFill>
            <a:blip r:embed="rId4"/>
            <a:srcRect/>
            <a:stretch>
              <a:fillRect/>
            </a:stretch>
          </p:blipFill>
          <p:spPr bwMode="auto">
            <a:xfrm>
              <a:off x="260350" y="6731000"/>
              <a:ext cx="223838" cy="161925"/>
            </a:xfrm>
            <a:prstGeom prst="rect">
              <a:avLst/>
            </a:prstGeom>
            <a:grpFill/>
            <a:ln w="9525">
              <a:solidFill>
                <a:srgbClr val="000000"/>
              </a:solidFill>
              <a:miter lim="800000"/>
              <a:headEnd/>
              <a:tailEnd/>
            </a:ln>
          </p:spPr>
        </p:pic>
        <p:sp>
          <p:nvSpPr>
            <p:cNvPr id="53" name="テキスト ボックス 56">
              <a:extLst>
                <a:ext uri="{FF2B5EF4-FFF2-40B4-BE49-F238E27FC236}">
                  <a16:creationId xmlns:a16="http://schemas.microsoft.com/office/drawing/2014/main" id="{709BC5B7-F429-6A1D-993C-13C80AF12FAF}"/>
                </a:ext>
              </a:extLst>
            </p:cNvPr>
            <p:cNvSpPr txBox="1">
              <a:spLocks noChangeArrowheads="1"/>
            </p:cNvSpPr>
            <p:nvPr/>
          </p:nvSpPr>
          <p:spPr bwMode="auto">
            <a:xfrm>
              <a:off x="2389120" y="7285038"/>
              <a:ext cx="2797383" cy="993775"/>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次回からは、</a:t>
              </a:r>
              <a:r>
                <a:rPr lang="en-US" altLang="ja-JP" sz="1050" dirty="0">
                  <a:latin typeface="ＭＳ Ｐゴシック"/>
                  <a:ea typeface="ＭＳ Ｐゴシック" charset="-128"/>
                </a:rPr>
                <a:t>WEB</a:t>
              </a:r>
              <a:r>
                <a:rPr lang="ja-JP" altLang="en-US" sz="1050" dirty="0">
                  <a:latin typeface="ＭＳ Ｐゴシック"/>
                  <a:ea typeface="ＭＳ Ｐゴシック" charset="-128"/>
                </a:rPr>
                <a:t>画面同様のログイン画面が</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表示されます。</a:t>
              </a:r>
              <a:endParaRPr lang="en-US" altLang="ja-JP" sz="900" dirty="0">
                <a:latin typeface="ＭＳ Ｐゴシック"/>
                <a:ea typeface="ＭＳ Ｐゴシック" charset="-128"/>
              </a:endParaRPr>
            </a:p>
            <a:p>
              <a:pPr eaLnBrk="1" hangingPunct="1">
                <a:defRPr/>
              </a:pPr>
              <a:r>
                <a:rPr lang="en-US" altLang="ja-JP" sz="900" dirty="0">
                  <a:solidFill>
                    <a:srgbClr val="FF0000"/>
                  </a:solidFill>
                  <a:latin typeface="Calibri" pitchFamily="34" charset="0"/>
                </a:rPr>
                <a:t>※</a:t>
              </a:r>
              <a:r>
                <a:rPr lang="ja-JP" altLang="en-US" sz="900" dirty="0">
                  <a:solidFill>
                    <a:srgbClr val="FF0000"/>
                  </a:solidFill>
                  <a:latin typeface="Calibri" pitchFamily="34" charset="0"/>
                </a:rPr>
                <a:t>「ユーザＩＤとパスワードを保存する」にチェック（☑）を</a:t>
              </a:r>
              <a:endParaRPr lang="en-US" altLang="ja-JP" sz="900" dirty="0">
                <a:solidFill>
                  <a:srgbClr val="FF0000"/>
                </a:solidFill>
                <a:latin typeface="Calibri" pitchFamily="34" charset="0"/>
              </a:endParaRPr>
            </a:p>
            <a:p>
              <a:pPr indent="87313" eaLnBrk="1" hangingPunct="1">
                <a:defRPr/>
              </a:pPr>
              <a:r>
                <a:rPr lang="en-US" altLang="ja-JP" sz="900" dirty="0">
                  <a:solidFill>
                    <a:srgbClr val="FF0000"/>
                  </a:solidFill>
                  <a:latin typeface="Calibri" pitchFamily="34" charset="0"/>
                </a:rPr>
                <a:t> </a:t>
              </a:r>
              <a:r>
                <a:rPr lang="ja-JP" altLang="en-US" sz="900" dirty="0">
                  <a:solidFill>
                    <a:srgbClr val="FF0000"/>
                  </a:solidFill>
                  <a:latin typeface="Calibri" pitchFamily="34" charset="0"/>
                </a:rPr>
                <a:t>入れてログインを行いますと、次回からログイン操作</a:t>
              </a:r>
              <a:endParaRPr lang="en-US" altLang="ja-JP" sz="900" dirty="0">
                <a:solidFill>
                  <a:srgbClr val="FF0000"/>
                </a:solidFill>
                <a:latin typeface="Calibri" pitchFamily="34" charset="0"/>
              </a:endParaRPr>
            </a:p>
            <a:p>
              <a:pPr indent="87313" eaLnBrk="1" hangingPunct="1">
                <a:defRPr/>
              </a:pPr>
              <a:r>
                <a:rPr lang="en-US" altLang="ja-JP" sz="900" dirty="0">
                  <a:solidFill>
                    <a:srgbClr val="FF0000"/>
                  </a:solidFill>
                  <a:latin typeface="Calibri" pitchFamily="34" charset="0"/>
                </a:rPr>
                <a:t> </a:t>
              </a:r>
              <a:r>
                <a:rPr lang="ja-JP" altLang="en-US" sz="900" dirty="0">
                  <a:solidFill>
                    <a:srgbClr val="FF0000"/>
                  </a:solidFill>
                  <a:latin typeface="Calibri" pitchFamily="34" charset="0"/>
                </a:rPr>
                <a:t>を省略できます。</a:t>
              </a:r>
              <a:endParaRPr lang="en-US" altLang="ja-JP" sz="900" dirty="0">
                <a:latin typeface="ＭＳ Ｐゴシック"/>
                <a:ea typeface="ＭＳ Ｐゴシック" charset="-128"/>
              </a:endParaRPr>
            </a:p>
          </p:txBody>
        </p:sp>
        <p:pic>
          <p:nvPicPr>
            <p:cNvPr id="54" name="Picture 28">
              <a:extLst>
                <a:ext uri="{FF2B5EF4-FFF2-40B4-BE49-F238E27FC236}">
                  <a16:creationId xmlns:a16="http://schemas.microsoft.com/office/drawing/2014/main" id="{D67CAFEE-380F-2F29-A04E-C0B277FED280}"/>
                </a:ext>
              </a:extLst>
            </p:cNvPr>
            <p:cNvPicPr>
              <a:picLocks noChangeAspect="1" noChangeArrowheads="1"/>
            </p:cNvPicPr>
            <p:nvPr/>
          </p:nvPicPr>
          <p:blipFill>
            <a:blip r:embed="rId6"/>
            <a:srcRect/>
            <a:stretch>
              <a:fillRect/>
            </a:stretch>
          </p:blipFill>
          <p:spPr bwMode="auto">
            <a:xfrm>
              <a:off x="678405" y="7037388"/>
              <a:ext cx="1295400" cy="1543050"/>
            </a:xfrm>
            <a:prstGeom prst="rect">
              <a:avLst/>
            </a:prstGeom>
            <a:grpFill/>
            <a:ln w="38100">
              <a:noFill/>
              <a:miter lim="800000"/>
              <a:headEnd/>
              <a:tailEnd/>
            </a:ln>
          </p:spPr>
        </p:pic>
      </p:grpSp>
      <p:pic>
        <p:nvPicPr>
          <p:cNvPr id="71692" name="図 2">
            <a:extLst>
              <a:ext uri="{FF2B5EF4-FFF2-40B4-BE49-F238E27FC236}">
                <a16:creationId xmlns:a16="http://schemas.microsoft.com/office/drawing/2014/main" id="{89CF3DD7-879C-795A-D184-8824D746AC7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588" y="5322888"/>
            <a:ext cx="27305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3" name="AutoShape 177">
            <a:extLst>
              <a:ext uri="{FF2B5EF4-FFF2-40B4-BE49-F238E27FC236}">
                <a16:creationId xmlns:a16="http://schemas.microsoft.com/office/drawing/2014/main" id="{2039CCB5-A77A-868F-1DE8-FD098FB51C94}"/>
              </a:ext>
            </a:extLst>
          </p:cNvPr>
          <p:cNvSpPr>
            <a:spLocks noChangeArrowheads="1"/>
          </p:cNvSpPr>
          <p:nvPr/>
        </p:nvSpPr>
        <p:spPr bwMode="auto">
          <a:xfrm>
            <a:off x="433388" y="5584825"/>
            <a:ext cx="2524125" cy="2444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F47337C8-9153-A59F-4488-0CDB3ECDC3A3}"/>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ACDC4E60-43FB-980F-474E-AB8224335ABB}"/>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1082960F-ABD4-52EE-3110-793D440BE691}"/>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2BAF8731-74BD-7843-6319-6701A3078339}"/>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F64B1A70-3607-3334-2771-9054ED885FF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2354475D-0C25-6209-EC4C-715EFF104E4B}"/>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E63B1309-7E46-03F6-4A5B-4CE2E5C14E9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番号プレースホルダ 2">
            <a:extLst>
              <a:ext uri="{FF2B5EF4-FFF2-40B4-BE49-F238E27FC236}">
                <a16:creationId xmlns:a16="http://schemas.microsoft.com/office/drawing/2014/main" id="{0DC7494B-59CE-1E74-BEF7-0AE8D2630B7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C82C42D-436F-4603-8655-4DAFF8281EE8}" type="slidenum">
              <a:rPr lang="ja-JP" altLang="en-US" sz="1800" smtClean="0">
                <a:solidFill>
                  <a:schemeClr val="bg1"/>
                </a:solidFill>
              </a:rPr>
              <a:pPr>
                <a:spcBef>
                  <a:spcPct val="0"/>
                </a:spcBef>
                <a:buFontTx/>
                <a:buNone/>
              </a:pPr>
              <a:t>39</a:t>
            </a:fld>
            <a:endParaRPr lang="ja-JP" altLang="en-US" sz="1800">
              <a:solidFill>
                <a:schemeClr val="bg1"/>
              </a:solidFill>
            </a:endParaRPr>
          </a:p>
        </p:txBody>
      </p:sp>
      <p:sp>
        <p:nvSpPr>
          <p:cNvPr id="73731" name="テキスト ボックス 56">
            <a:extLst>
              <a:ext uri="{FF2B5EF4-FFF2-40B4-BE49-F238E27FC236}">
                <a16:creationId xmlns:a16="http://schemas.microsoft.com/office/drawing/2014/main" id="{0F97E765-A9D2-DB87-CB76-40C2FDD58092}"/>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73732" name="テキスト ボックス 23">
            <a:extLst>
              <a:ext uri="{FF2B5EF4-FFF2-40B4-BE49-F238E27FC236}">
                <a16:creationId xmlns:a16="http://schemas.microsoft.com/office/drawing/2014/main" id="{181A9487-5484-6538-E195-9B533BFAD132}"/>
              </a:ext>
            </a:extLst>
          </p:cNvPr>
          <p:cNvSpPr txBox="1">
            <a:spLocks noChangeArrowheads="1"/>
          </p:cNvSpPr>
          <p:nvPr/>
        </p:nvSpPr>
        <p:spPr bwMode="auto">
          <a:xfrm>
            <a:off x="215900" y="544513"/>
            <a:ext cx="5213350" cy="358775"/>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●パソコン</a:t>
            </a:r>
            <a:r>
              <a:rPr lang="en-US" altLang="ja-JP" sz="1600"/>
              <a:t>WEB</a:t>
            </a:r>
            <a:r>
              <a:rPr lang="ja-JP" altLang="en-US" sz="1600"/>
              <a:t>からのアプリケーションのインストール方法</a:t>
            </a:r>
          </a:p>
        </p:txBody>
      </p:sp>
      <p:sp>
        <p:nvSpPr>
          <p:cNvPr id="26" name="テキスト ボックス 56">
            <a:extLst>
              <a:ext uri="{FF2B5EF4-FFF2-40B4-BE49-F238E27FC236}">
                <a16:creationId xmlns:a16="http://schemas.microsoft.com/office/drawing/2014/main" id="{F77F7DC9-00B2-F4A7-1050-54B2D76E204A}"/>
              </a:ext>
            </a:extLst>
          </p:cNvPr>
          <p:cNvSpPr txBox="1">
            <a:spLocks noChangeArrowheads="1"/>
          </p:cNvSpPr>
          <p:nvPr/>
        </p:nvSpPr>
        <p:spPr bwMode="auto">
          <a:xfrm>
            <a:off x="3336925" y="3614738"/>
            <a:ext cx="3543300" cy="2138362"/>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②「ダウンロード」の</a:t>
            </a:r>
            <a:r>
              <a:rPr lang="en-US" altLang="ja-JP" sz="1400" dirty="0">
                <a:latin typeface="Calibri" pitchFamily="34" charset="0"/>
              </a:rPr>
              <a:t>QR</a:t>
            </a:r>
            <a:r>
              <a:rPr lang="ja-JP" altLang="en-US" sz="1400" dirty="0">
                <a:latin typeface="Calibri" pitchFamily="34" charset="0"/>
              </a:rPr>
              <a:t>コードをスマートフォンのカメラアプリから</a:t>
            </a:r>
            <a:r>
              <a:rPr lang="ja-JP" altLang="en-US" sz="1400" dirty="0" err="1">
                <a:latin typeface="Calibri" pitchFamily="34" charset="0"/>
              </a:rPr>
              <a:t>読む込むと</a:t>
            </a:r>
            <a:r>
              <a:rPr lang="ja-JP" altLang="en-US" sz="1400" dirty="0">
                <a:latin typeface="Calibri" pitchFamily="34" charset="0"/>
              </a:rPr>
              <a:t>、アプリ</a:t>
            </a:r>
            <a:endParaRPr lang="en-US" altLang="ja-JP" sz="1400" dirty="0">
              <a:latin typeface="Calibri" pitchFamily="34" charset="0"/>
            </a:endParaRPr>
          </a:p>
          <a:p>
            <a:pPr marL="174625" eaLnBrk="1" hangingPunct="1">
              <a:defRPr/>
            </a:pPr>
            <a:r>
              <a:rPr lang="ja-JP" altLang="en-US" sz="1400" dirty="0">
                <a:latin typeface="Calibri" pitchFamily="34" charset="0"/>
              </a:rPr>
              <a:t>ケーションのインストール画面が表示</a:t>
            </a:r>
            <a:endParaRPr lang="en-US" altLang="ja-JP" sz="1400" dirty="0">
              <a:latin typeface="Calibri" pitchFamily="34" charset="0"/>
            </a:endParaRPr>
          </a:p>
          <a:p>
            <a:pPr marL="174625" eaLnBrk="1" hangingPunct="1">
              <a:defRPr/>
            </a:pPr>
            <a:r>
              <a:rPr lang="ja-JP" altLang="en-US" sz="1400" dirty="0">
                <a:latin typeface="Calibri" pitchFamily="34" charset="0"/>
              </a:rPr>
              <a:t>されます。手順に従ってインストールを</a:t>
            </a:r>
            <a:endParaRPr lang="en-US" altLang="ja-JP" sz="1400" dirty="0">
              <a:latin typeface="Calibri" pitchFamily="34" charset="0"/>
            </a:endParaRPr>
          </a:p>
          <a:p>
            <a:pPr marL="174625" eaLnBrk="1" hangingPunct="1">
              <a:defRPr/>
            </a:pPr>
            <a:r>
              <a:rPr lang="ja-JP" altLang="en-US" sz="1400" dirty="0">
                <a:latin typeface="Calibri" pitchFamily="34" charset="0"/>
              </a:rPr>
              <a:t>実施してください。</a:t>
            </a:r>
            <a:endParaRPr lang="en-US" altLang="ja-JP" sz="1400" dirty="0">
              <a:latin typeface="Calibri" pitchFamily="34" charset="0"/>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標準のカメラアプリから</a:t>
            </a:r>
            <a:r>
              <a:rPr lang="en-US" altLang="ja-JP" sz="900" dirty="0">
                <a:solidFill>
                  <a:srgbClr val="FF0000"/>
                </a:solidFill>
                <a:latin typeface="+mn-ea"/>
              </a:rPr>
              <a:t>QR</a:t>
            </a:r>
            <a:r>
              <a:rPr lang="ja-JP" altLang="en-US" sz="900" dirty="0">
                <a:solidFill>
                  <a:srgbClr val="FF0000"/>
                </a:solidFill>
                <a:latin typeface="+mn-ea"/>
              </a:rPr>
              <a:t>コードを読み取れない場合は、</a:t>
            </a:r>
            <a:endParaRPr lang="en-US" altLang="ja-JP" sz="900" dirty="0">
              <a:solidFill>
                <a:srgbClr val="FF0000"/>
              </a:solidFill>
              <a:latin typeface="+mn-ea"/>
            </a:endParaRPr>
          </a:p>
          <a:p>
            <a:pPr marL="271463" indent="-96838" eaLnBrk="1" hangingPunct="1">
              <a:defRPr/>
            </a:pPr>
            <a:r>
              <a:rPr lang="ja-JP" altLang="en-US" sz="900" dirty="0">
                <a:solidFill>
                  <a:srgbClr val="FF0000"/>
                </a:solidFill>
                <a:latin typeface="+mn-ea"/>
              </a:rPr>
              <a:t>　読み取り可能なカメラアプリをインストールしてください。</a:t>
            </a: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アプリケーションのインストールには、「</a:t>
            </a:r>
            <a:r>
              <a:rPr lang="en-US" altLang="ja-JP" sz="900" dirty="0">
                <a:solidFill>
                  <a:srgbClr val="FF0000"/>
                </a:solidFill>
                <a:latin typeface="+mn-ea"/>
              </a:rPr>
              <a:t>Apple ID</a:t>
            </a:r>
            <a:r>
              <a:rPr lang="ja-JP" altLang="en-US" sz="900" dirty="0">
                <a:solidFill>
                  <a:srgbClr val="FF0000"/>
                </a:solidFill>
                <a:latin typeface="+mn-ea"/>
              </a:rPr>
              <a:t>」又は、</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a:t>
            </a:r>
            <a:r>
              <a:rPr lang="en-US" altLang="ja-JP" sz="900" dirty="0">
                <a:solidFill>
                  <a:srgbClr val="FF0000"/>
                </a:solidFill>
                <a:latin typeface="+mn-ea"/>
              </a:rPr>
              <a:t>Google</a:t>
            </a:r>
            <a:r>
              <a:rPr lang="ja-JP" altLang="en-US" sz="900" dirty="0">
                <a:solidFill>
                  <a:srgbClr val="FF0000"/>
                </a:solidFill>
                <a:latin typeface="+mn-ea"/>
              </a:rPr>
              <a:t>アカウント」が必要となります。</a:t>
            </a: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本メニューが表示されていない場合は、</a:t>
            </a:r>
            <a:r>
              <a:rPr lang="en-US" altLang="ja-JP" sz="900" dirty="0">
                <a:solidFill>
                  <a:srgbClr val="FF0000"/>
                </a:solidFill>
                <a:latin typeface="+mn-ea"/>
              </a:rPr>
              <a:t> </a:t>
            </a:r>
            <a:r>
              <a:rPr lang="ja-JP" altLang="en-US" sz="900" dirty="0">
                <a:solidFill>
                  <a:srgbClr val="FF0000"/>
                </a:solidFill>
                <a:latin typeface="+mn-ea"/>
              </a:rPr>
              <a:t>「</a:t>
            </a:r>
            <a:r>
              <a:rPr lang="en-US" altLang="ja-JP" sz="900" dirty="0">
                <a:solidFill>
                  <a:srgbClr val="FF0000"/>
                </a:solidFill>
                <a:latin typeface="+mn-ea"/>
              </a:rPr>
              <a:t>App Store</a:t>
            </a:r>
            <a:r>
              <a:rPr lang="ja-JP" altLang="en-US" sz="900" dirty="0">
                <a:solidFill>
                  <a:srgbClr val="FF0000"/>
                </a:solidFill>
                <a:latin typeface="+mn-ea"/>
              </a:rPr>
              <a:t>」</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又は、「Ｐｌａｙストア」から直接アプリケーションの</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インストールを実施してください。</a:t>
            </a:r>
            <a:endParaRPr lang="en-US" altLang="ja-JP" sz="900" dirty="0">
              <a:latin typeface="+mj-ea"/>
              <a:ea typeface="+mj-ea"/>
            </a:endParaRPr>
          </a:p>
        </p:txBody>
      </p:sp>
      <p:sp>
        <p:nvSpPr>
          <p:cNvPr id="28" name="テキスト ボックス 56">
            <a:extLst>
              <a:ext uri="{FF2B5EF4-FFF2-40B4-BE49-F238E27FC236}">
                <a16:creationId xmlns:a16="http://schemas.microsoft.com/office/drawing/2014/main" id="{2E2DF3D2-F397-FB51-011D-025EC88A8BB5}"/>
              </a:ext>
            </a:extLst>
          </p:cNvPr>
          <p:cNvSpPr txBox="1">
            <a:spLocks noChangeArrowheads="1"/>
          </p:cNvSpPr>
          <p:nvPr/>
        </p:nvSpPr>
        <p:spPr bwMode="auto">
          <a:xfrm>
            <a:off x="3336925" y="6532563"/>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73735" name="グループ化 1">
            <a:extLst>
              <a:ext uri="{FF2B5EF4-FFF2-40B4-BE49-F238E27FC236}">
                <a16:creationId xmlns:a16="http://schemas.microsoft.com/office/drawing/2014/main" id="{2E121C04-9DAA-D5DF-6EAA-DF929E98CC28}"/>
              </a:ext>
            </a:extLst>
          </p:cNvPr>
          <p:cNvGrpSpPr>
            <a:grpSpLocks/>
          </p:cNvGrpSpPr>
          <p:nvPr/>
        </p:nvGrpSpPr>
        <p:grpSpPr bwMode="auto">
          <a:xfrm>
            <a:off x="3525838" y="7454900"/>
            <a:ext cx="2927350" cy="1016000"/>
            <a:chOff x="3573463" y="7695276"/>
            <a:chExt cx="2927350" cy="1015337"/>
          </a:xfrm>
          <a:solidFill>
            <a:srgbClr val="0070C0"/>
          </a:solidFill>
        </p:grpSpPr>
        <p:sp>
          <p:nvSpPr>
            <p:cNvPr id="31" name="角丸四角形 30">
              <a:extLst>
                <a:ext uri="{FF2B5EF4-FFF2-40B4-BE49-F238E27FC236}">
                  <a16:creationId xmlns:a16="http://schemas.microsoft.com/office/drawing/2014/main" id="{D1B35DA3-4BB0-CF41-6622-1EA37790086D}"/>
                </a:ext>
              </a:extLst>
            </p:cNvPr>
            <p:cNvSpPr/>
            <p:nvPr/>
          </p:nvSpPr>
          <p:spPr>
            <a:xfrm>
              <a:off x="3573463" y="8134727"/>
              <a:ext cx="2927350" cy="57588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アプリケーションの</a:t>
              </a:r>
              <a:endParaRPr lang="en-US" altLang="ja-JP" sz="1400" b="1" dirty="0">
                <a:solidFill>
                  <a:schemeClr val="bg1"/>
                </a:solidFill>
              </a:endParaRPr>
            </a:p>
            <a:p>
              <a:pPr algn="ctr" eaLnBrk="1" hangingPunct="1">
                <a:defRPr/>
              </a:pPr>
              <a:r>
                <a:rPr lang="ja-JP" altLang="en-US" sz="1400" b="1" dirty="0">
                  <a:solidFill>
                    <a:schemeClr val="bg1"/>
                  </a:solidFill>
                </a:rPr>
                <a:t>インストール完了</a:t>
              </a:r>
            </a:p>
          </p:txBody>
        </p:sp>
        <p:sp>
          <p:nvSpPr>
            <p:cNvPr id="32" name="下矢印 31">
              <a:extLst>
                <a:ext uri="{FF2B5EF4-FFF2-40B4-BE49-F238E27FC236}">
                  <a16:creationId xmlns:a16="http://schemas.microsoft.com/office/drawing/2014/main" id="{1B08E7E7-0BC4-2822-AE61-1D0F5274C5B1}"/>
                </a:ext>
              </a:extLst>
            </p:cNvPr>
            <p:cNvSpPr/>
            <p:nvPr/>
          </p:nvSpPr>
          <p:spPr>
            <a:xfrm>
              <a:off x="4633913" y="7695276"/>
              <a:ext cx="700087" cy="32363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73736" name="グループ化 37">
            <a:extLst>
              <a:ext uri="{FF2B5EF4-FFF2-40B4-BE49-F238E27FC236}">
                <a16:creationId xmlns:a16="http://schemas.microsoft.com/office/drawing/2014/main" id="{B1C19AF5-B685-E51B-85A3-142197FE5794}"/>
              </a:ext>
            </a:extLst>
          </p:cNvPr>
          <p:cNvGrpSpPr>
            <a:grpSpLocks/>
          </p:cNvGrpSpPr>
          <p:nvPr/>
        </p:nvGrpSpPr>
        <p:grpSpPr bwMode="auto">
          <a:xfrm>
            <a:off x="254000" y="6734175"/>
            <a:ext cx="2017713" cy="1550988"/>
            <a:chOff x="260350" y="7106750"/>
            <a:chExt cx="2017713" cy="1550987"/>
          </a:xfrm>
        </p:grpSpPr>
        <p:pic>
          <p:nvPicPr>
            <p:cNvPr id="73749" name="Picture 2">
              <a:extLst>
                <a:ext uri="{FF2B5EF4-FFF2-40B4-BE49-F238E27FC236}">
                  <a16:creationId xmlns:a16="http://schemas.microsoft.com/office/drawing/2014/main" id="{CB3FBFAF-8D79-6355-73D0-4D98FC1215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7106750"/>
              <a:ext cx="1728788" cy="15509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750" name="AutoShape 177">
              <a:extLst>
                <a:ext uri="{FF2B5EF4-FFF2-40B4-BE49-F238E27FC236}">
                  <a16:creationId xmlns:a16="http://schemas.microsoft.com/office/drawing/2014/main" id="{EFB73797-4D22-5DD5-45F4-AEE2AB426A57}"/>
                </a:ext>
              </a:extLst>
            </p:cNvPr>
            <p:cNvSpPr>
              <a:spLocks noChangeArrowheads="1"/>
            </p:cNvSpPr>
            <p:nvPr/>
          </p:nvSpPr>
          <p:spPr bwMode="auto">
            <a:xfrm>
              <a:off x="587375" y="7370275"/>
              <a:ext cx="412750" cy="43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3751" name="Text Box 68">
              <a:extLst>
                <a:ext uri="{FF2B5EF4-FFF2-40B4-BE49-F238E27FC236}">
                  <a16:creationId xmlns:a16="http://schemas.microsoft.com/office/drawing/2014/main" id="{1972FFCF-1708-D7DD-F7C4-265690B2B4E6}"/>
                </a:ext>
              </a:extLst>
            </p:cNvPr>
            <p:cNvSpPr txBox="1">
              <a:spLocks noChangeArrowheads="1"/>
            </p:cNvSpPr>
            <p:nvPr/>
          </p:nvSpPr>
          <p:spPr bwMode="auto">
            <a:xfrm>
              <a:off x="260350" y="7114687"/>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gr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D8A4AD92-69B2-1718-121A-90E6C9C7AA46}"/>
              </a:ext>
            </a:extLst>
          </p:cNvPr>
          <p:cNvPicPr>
            <a:picLocks noChangeAspect="1"/>
          </p:cNvPicPr>
          <p:nvPr/>
        </p:nvPicPr>
        <p:blipFill>
          <a:blip r:embed="rId4"/>
          <a:stretch>
            <a:fillRect/>
          </a:stretch>
        </p:blipFill>
        <p:spPr>
          <a:xfrm>
            <a:off x="254000" y="1182688"/>
            <a:ext cx="2925763" cy="1860550"/>
          </a:xfrm>
          <a:prstGeom prst="rect">
            <a:avLst/>
          </a:prstGeom>
          <a:ln>
            <a:solidFill>
              <a:schemeClr val="tx1">
                <a:lumMod val="50000"/>
                <a:lumOff val="50000"/>
              </a:schemeClr>
            </a:solidFill>
          </a:ln>
        </p:spPr>
      </p:pic>
      <p:sp>
        <p:nvSpPr>
          <p:cNvPr id="73738" name="テキスト ボックス 32">
            <a:extLst>
              <a:ext uri="{FF2B5EF4-FFF2-40B4-BE49-F238E27FC236}">
                <a16:creationId xmlns:a16="http://schemas.microsoft.com/office/drawing/2014/main" id="{E15875CF-9F25-D099-B1D8-0B0D5F0976EA}"/>
              </a:ext>
            </a:extLst>
          </p:cNvPr>
          <p:cNvSpPr txBox="1">
            <a:spLocks noChangeArrowheads="1"/>
          </p:cNvSpPr>
          <p:nvPr/>
        </p:nvSpPr>
        <p:spPr bwMode="auto">
          <a:xfrm>
            <a:off x="3378200" y="1136650"/>
            <a:ext cx="34464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①マイメニューの中の「マイページ」</a:t>
            </a:r>
            <a:endParaRPr lang="en-US" altLang="ja-JP" sz="1400"/>
          </a:p>
          <a:p>
            <a:pPr eaLnBrk="1" hangingPunct="1">
              <a:spcBef>
                <a:spcPct val="0"/>
              </a:spcBef>
              <a:buFontTx/>
              <a:buNone/>
            </a:pPr>
            <a:r>
              <a:rPr lang="ja-JP" altLang="en-US" sz="1400"/>
              <a:t>をクリックします。</a:t>
            </a:r>
            <a:endParaRPr lang="en-US" altLang="ja-JP" sz="1400"/>
          </a:p>
        </p:txBody>
      </p:sp>
      <p:pic>
        <p:nvPicPr>
          <p:cNvPr id="34" name="図 33" descr="グラフィカル ユーザー インターフェイス が含まれている画像&#10;&#10;自動的に生成された説明">
            <a:extLst>
              <a:ext uri="{FF2B5EF4-FFF2-40B4-BE49-F238E27FC236}">
                <a16:creationId xmlns:a16="http://schemas.microsoft.com/office/drawing/2014/main" id="{CC251D71-4BD3-1B7F-609E-ED597219C10E}"/>
              </a:ext>
            </a:extLst>
          </p:cNvPr>
          <p:cNvPicPr>
            <a:picLocks noChangeAspect="1"/>
          </p:cNvPicPr>
          <p:nvPr/>
        </p:nvPicPr>
        <p:blipFill>
          <a:blip r:embed="rId5"/>
          <a:stretch>
            <a:fillRect/>
          </a:stretch>
        </p:blipFill>
        <p:spPr>
          <a:xfrm>
            <a:off x="254000" y="3557588"/>
            <a:ext cx="2925763" cy="2195512"/>
          </a:xfrm>
          <a:prstGeom prst="rect">
            <a:avLst/>
          </a:prstGeom>
          <a:ln>
            <a:solidFill>
              <a:schemeClr val="tx1">
                <a:lumMod val="50000"/>
                <a:lumOff val="50000"/>
              </a:schemeClr>
            </a:solidFill>
          </a:ln>
        </p:spPr>
      </p:pic>
      <p:sp>
        <p:nvSpPr>
          <p:cNvPr id="73740" name="AutoShape 177">
            <a:extLst>
              <a:ext uri="{FF2B5EF4-FFF2-40B4-BE49-F238E27FC236}">
                <a16:creationId xmlns:a16="http://schemas.microsoft.com/office/drawing/2014/main" id="{848C8514-DF46-26E4-FEFE-B8AC29EE697B}"/>
              </a:ext>
            </a:extLst>
          </p:cNvPr>
          <p:cNvSpPr>
            <a:spLocks noChangeArrowheads="1"/>
          </p:cNvSpPr>
          <p:nvPr/>
        </p:nvSpPr>
        <p:spPr bwMode="auto">
          <a:xfrm>
            <a:off x="254000" y="1592263"/>
            <a:ext cx="755650" cy="1682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3741" name="AutoShape 177">
            <a:extLst>
              <a:ext uri="{FF2B5EF4-FFF2-40B4-BE49-F238E27FC236}">
                <a16:creationId xmlns:a16="http://schemas.microsoft.com/office/drawing/2014/main" id="{18C218F6-25AB-BA13-E815-0DB505E6B567}"/>
              </a:ext>
            </a:extLst>
          </p:cNvPr>
          <p:cNvSpPr>
            <a:spLocks noChangeArrowheads="1"/>
          </p:cNvSpPr>
          <p:nvPr/>
        </p:nvSpPr>
        <p:spPr bwMode="auto">
          <a:xfrm>
            <a:off x="1047750" y="1816100"/>
            <a:ext cx="671513" cy="54451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3742" name="AutoShape 177">
            <a:extLst>
              <a:ext uri="{FF2B5EF4-FFF2-40B4-BE49-F238E27FC236}">
                <a16:creationId xmlns:a16="http://schemas.microsoft.com/office/drawing/2014/main" id="{CC7A7EA1-7A29-0108-CC67-8917CF29322D}"/>
              </a:ext>
            </a:extLst>
          </p:cNvPr>
          <p:cNvSpPr>
            <a:spLocks noChangeArrowheads="1"/>
          </p:cNvSpPr>
          <p:nvPr/>
        </p:nvSpPr>
        <p:spPr bwMode="auto">
          <a:xfrm>
            <a:off x="1214438" y="4298950"/>
            <a:ext cx="1500187" cy="61912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0C8B5D87-6107-B575-82D4-673533B9F554}"/>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801035DF-3AE4-158D-450C-036E47DFCD76}"/>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16223F95-B1B7-4B5C-2E7C-96B97A05D1AA}"/>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78C8AD17-B727-3108-AEC5-F02600500EA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24CDEB7C-E7BC-A3AD-89A8-AF5C48A37FF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4ABEE71E-C71E-F55D-C577-E824AAE4CB91}"/>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2BF52C8E-DCD9-9DC0-2D13-37BCE1DA9E73}"/>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番号プレースホルダ 2">
            <a:extLst>
              <a:ext uri="{FF2B5EF4-FFF2-40B4-BE49-F238E27FC236}">
                <a16:creationId xmlns:a16="http://schemas.microsoft.com/office/drawing/2014/main" id="{E2D5FC8F-D927-E0B8-A1C6-A0E0909F0D3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A6DEF8D-A59B-49B9-BEC3-E6209425AA7C}" type="slidenum">
              <a:rPr lang="ja-JP" altLang="en-US" sz="1800" smtClean="0">
                <a:solidFill>
                  <a:schemeClr val="bg1"/>
                </a:solidFill>
              </a:rPr>
              <a:pPr>
                <a:spcBef>
                  <a:spcPct val="0"/>
                </a:spcBef>
                <a:buFontTx/>
                <a:buNone/>
              </a:pPr>
              <a:t>40</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2AD4357C-B607-456A-33B2-89594B3B0107}"/>
              </a:ext>
            </a:extLst>
          </p:cNvPr>
          <p:cNvSpPr txBox="1">
            <a:spLocks noChangeArrowheads="1"/>
          </p:cNvSpPr>
          <p:nvPr/>
        </p:nvSpPr>
        <p:spPr bwMode="auto">
          <a:xfrm>
            <a:off x="3810000" y="1209675"/>
            <a:ext cx="2840038" cy="366395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a:t>
            </a:r>
            <a:endParaRPr lang="en-US" altLang="ja-JP" sz="1400" dirty="0">
              <a:latin typeface="Calibri" pitchFamily="34" charset="0"/>
            </a:endParaRPr>
          </a:p>
          <a:p>
            <a:pPr eaLnBrk="1" hangingPunct="1">
              <a:defRPr/>
            </a:pPr>
            <a:r>
              <a:rPr lang="ja-JP" altLang="en-US" sz="1400" dirty="0">
                <a:latin typeface="Calibri" pitchFamily="34" charset="0"/>
              </a:rPr>
              <a:t>をクリックします。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②「アプリ起動」の</a:t>
            </a:r>
            <a:r>
              <a:rPr lang="en-US" altLang="ja-JP" sz="1400" dirty="0">
                <a:latin typeface="Calibri" pitchFamily="34" charset="0"/>
              </a:rPr>
              <a:t>QR</a:t>
            </a:r>
            <a:r>
              <a:rPr lang="ja-JP" altLang="en-US" sz="1400" dirty="0">
                <a:latin typeface="Calibri" pitchFamily="34" charset="0"/>
              </a:rPr>
              <a:t>コードをスマートフォンのカメラアプリから</a:t>
            </a:r>
            <a:r>
              <a:rPr lang="ja-JP" altLang="en-US" sz="1400" dirty="0" err="1">
                <a:latin typeface="Calibri" pitchFamily="34" charset="0"/>
              </a:rPr>
              <a:t>読む込むと</a:t>
            </a:r>
            <a:r>
              <a:rPr lang="ja-JP" altLang="en-US" sz="1400" dirty="0">
                <a:latin typeface="Calibri" pitchFamily="34" charset="0"/>
              </a:rPr>
              <a:t>、エマージェンシーコールのアプリケーションが起動します。</a:t>
            </a:r>
            <a:endParaRPr lang="en-US" altLang="ja-JP" sz="105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標準のカメラアプリから</a:t>
            </a:r>
            <a:r>
              <a:rPr lang="en-US" altLang="ja-JP" sz="900" dirty="0">
                <a:solidFill>
                  <a:srgbClr val="FF0000"/>
                </a:solidFill>
                <a:latin typeface="+mn-ea"/>
              </a:rPr>
              <a:t>QR</a:t>
            </a:r>
            <a:r>
              <a:rPr lang="ja-JP" altLang="en-US" sz="900" dirty="0">
                <a:solidFill>
                  <a:srgbClr val="FF0000"/>
                </a:solidFill>
                <a:latin typeface="+mn-ea"/>
              </a:rPr>
              <a:t>コードを読み取れない場合は、</a:t>
            </a:r>
            <a:endParaRPr lang="en-US" altLang="ja-JP" sz="900" dirty="0">
              <a:solidFill>
                <a:srgbClr val="FF0000"/>
              </a:solidFill>
              <a:latin typeface="+mn-ea"/>
            </a:endParaRPr>
          </a:p>
          <a:p>
            <a:pPr marL="271463" indent="-96838" eaLnBrk="1" hangingPunct="1">
              <a:defRPr/>
            </a:pPr>
            <a:r>
              <a:rPr lang="ja-JP" altLang="en-US" sz="900" dirty="0">
                <a:solidFill>
                  <a:srgbClr val="FF0000"/>
                </a:solidFill>
                <a:latin typeface="+mn-ea"/>
              </a:rPr>
              <a:t>　読み取り可能なカメラアプリをインストールしてください。</a:t>
            </a:r>
            <a:endParaRPr lang="en-US" altLang="ja-JP" sz="900" dirty="0">
              <a:solidFill>
                <a:srgbClr val="FF0000"/>
              </a:solidFill>
              <a:latin typeface="+mn-ea"/>
            </a:endParaRPr>
          </a:p>
        </p:txBody>
      </p:sp>
      <p:sp>
        <p:nvSpPr>
          <p:cNvPr id="75780" name="テキスト ボックス 23">
            <a:extLst>
              <a:ext uri="{FF2B5EF4-FFF2-40B4-BE49-F238E27FC236}">
                <a16:creationId xmlns:a16="http://schemas.microsoft.com/office/drawing/2014/main" id="{24E048C2-6479-CA1B-7152-3F638924ED3F}"/>
              </a:ext>
            </a:extLst>
          </p:cNvPr>
          <p:cNvSpPr txBox="1">
            <a:spLocks noChangeArrowheads="1"/>
          </p:cNvSpPr>
          <p:nvPr/>
        </p:nvSpPr>
        <p:spPr bwMode="auto">
          <a:xfrm>
            <a:off x="404813" y="592138"/>
            <a:ext cx="4864100" cy="357187"/>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●パソコン</a:t>
            </a:r>
            <a:r>
              <a:rPr lang="en-US" altLang="ja-JP" sz="1600"/>
              <a:t>WEB</a:t>
            </a:r>
            <a:r>
              <a:rPr lang="ja-JP" altLang="en-US" sz="1600"/>
              <a:t>からのアプリケーションの初期設定</a:t>
            </a:r>
          </a:p>
        </p:txBody>
      </p:sp>
      <p:grpSp>
        <p:nvGrpSpPr>
          <p:cNvPr id="75781" name="グループ化 33">
            <a:extLst>
              <a:ext uri="{FF2B5EF4-FFF2-40B4-BE49-F238E27FC236}">
                <a16:creationId xmlns:a16="http://schemas.microsoft.com/office/drawing/2014/main" id="{6C8D817D-4618-797B-BAB5-8008620B83A4}"/>
              </a:ext>
            </a:extLst>
          </p:cNvPr>
          <p:cNvGrpSpPr>
            <a:grpSpLocks/>
          </p:cNvGrpSpPr>
          <p:nvPr/>
        </p:nvGrpSpPr>
        <p:grpSpPr bwMode="auto">
          <a:xfrm>
            <a:off x="350838" y="5835650"/>
            <a:ext cx="2363787" cy="3024188"/>
            <a:chOff x="377825" y="5576888"/>
            <a:chExt cx="2363788" cy="3024187"/>
          </a:xfrm>
        </p:grpSpPr>
        <p:pic>
          <p:nvPicPr>
            <p:cNvPr id="75796" name="Picture 23">
              <a:extLst>
                <a:ext uri="{FF2B5EF4-FFF2-40B4-BE49-F238E27FC236}">
                  <a16:creationId xmlns:a16="http://schemas.microsoft.com/office/drawing/2014/main" id="{6B2A9685-073A-45B6-21B0-3D89AB3AB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150" y="5576888"/>
              <a:ext cx="2049463" cy="3024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5797" name="Text Box 68">
              <a:extLst>
                <a:ext uri="{FF2B5EF4-FFF2-40B4-BE49-F238E27FC236}">
                  <a16:creationId xmlns:a16="http://schemas.microsoft.com/office/drawing/2014/main" id="{5F2B245C-70E9-869F-CB2A-B31BACFC3F50}"/>
                </a:ext>
              </a:extLst>
            </p:cNvPr>
            <p:cNvSpPr txBox="1">
              <a:spLocks noChangeArrowheads="1"/>
            </p:cNvSpPr>
            <p:nvPr/>
          </p:nvSpPr>
          <p:spPr bwMode="auto">
            <a:xfrm>
              <a:off x="419100" y="69961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75798" name="AutoShape 177">
              <a:extLst>
                <a:ext uri="{FF2B5EF4-FFF2-40B4-BE49-F238E27FC236}">
                  <a16:creationId xmlns:a16="http://schemas.microsoft.com/office/drawing/2014/main" id="{8221B609-38AD-AC26-6741-B144A3862DDE}"/>
                </a:ext>
              </a:extLst>
            </p:cNvPr>
            <p:cNvSpPr>
              <a:spLocks noChangeArrowheads="1"/>
            </p:cNvSpPr>
            <p:nvPr/>
          </p:nvSpPr>
          <p:spPr bwMode="auto">
            <a:xfrm>
              <a:off x="709613" y="8164513"/>
              <a:ext cx="2030412" cy="273050"/>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5799" name="AutoShape 177">
              <a:extLst>
                <a:ext uri="{FF2B5EF4-FFF2-40B4-BE49-F238E27FC236}">
                  <a16:creationId xmlns:a16="http://schemas.microsoft.com/office/drawing/2014/main" id="{ACDE6647-9740-D0EF-93D2-E8A8E2E02D74}"/>
                </a:ext>
              </a:extLst>
            </p:cNvPr>
            <p:cNvSpPr>
              <a:spLocks noChangeArrowheads="1"/>
            </p:cNvSpPr>
            <p:nvPr/>
          </p:nvSpPr>
          <p:spPr bwMode="auto">
            <a:xfrm>
              <a:off x="731838" y="7300913"/>
              <a:ext cx="2008187" cy="2381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5800" name="Text Box 68">
              <a:extLst>
                <a:ext uri="{FF2B5EF4-FFF2-40B4-BE49-F238E27FC236}">
                  <a16:creationId xmlns:a16="http://schemas.microsoft.com/office/drawing/2014/main" id="{52A5E01C-F946-4076-844B-85E39D6355F6}"/>
                </a:ext>
              </a:extLst>
            </p:cNvPr>
            <p:cNvSpPr txBox="1">
              <a:spLocks noChangeArrowheads="1"/>
            </p:cNvSpPr>
            <p:nvPr/>
          </p:nvSpPr>
          <p:spPr bwMode="auto">
            <a:xfrm>
              <a:off x="377825" y="787400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pic>
        <p:nvPicPr>
          <p:cNvPr id="10" name="図 9" descr="グラフィカル ユーザー インターフェイス が含まれている画像&#10;&#10;自動的に生成された説明">
            <a:extLst>
              <a:ext uri="{FF2B5EF4-FFF2-40B4-BE49-F238E27FC236}">
                <a16:creationId xmlns:a16="http://schemas.microsoft.com/office/drawing/2014/main" id="{4F41513D-B2F0-F137-9E7B-DADD8F1826C6}"/>
              </a:ext>
            </a:extLst>
          </p:cNvPr>
          <p:cNvPicPr>
            <a:picLocks noChangeAspect="1"/>
          </p:cNvPicPr>
          <p:nvPr/>
        </p:nvPicPr>
        <p:blipFill>
          <a:blip r:embed="rId4"/>
          <a:stretch>
            <a:fillRect/>
          </a:stretch>
        </p:blipFill>
        <p:spPr>
          <a:xfrm>
            <a:off x="458788" y="3416300"/>
            <a:ext cx="3295650" cy="2195513"/>
          </a:xfrm>
          <a:prstGeom prst="rect">
            <a:avLst/>
          </a:prstGeom>
          <a:ln>
            <a:solidFill>
              <a:schemeClr val="tx1">
                <a:lumMod val="50000"/>
                <a:lumOff val="50000"/>
              </a:schemeClr>
            </a:solidFill>
          </a:ln>
        </p:spPr>
      </p:pic>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C06420CC-3137-E2D3-98BE-FBE9C264C9DF}"/>
              </a:ext>
            </a:extLst>
          </p:cNvPr>
          <p:cNvPicPr>
            <a:picLocks noChangeAspect="1"/>
          </p:cNvPicPr>
          <p:nvPr/>
        </p:nvPicPr>
        <p:blipFill>
          <a:blip r:embed="rId5"/>
          <a:stretch>
            <a:fillRect/>
          </a:stretch>
        </p:blipFill>
        <p:spPr>
          <a:xfrm>
            <a:off x="369888" y="1182688"/>
            <a:ext cx="3384550" cy="1928812"/>
          </a:xfrm>
          <a:prstGeom prst="rect">
            <a:avLst/>
          </a:prstGeom>
          <a:ln>
            <a:solidFill>
              <a:schemeClr val="tx1">
                <a:lumMod val="50000"/>
                <a:lumOff val="50000"/>
              </a:schemeClr>
            </a:solidFill>
          </a:ln>
        </p:spPr>
      </p:pic>
      <p:grpSp>
        <p:nvGrpSpPr>
          <p:cNvPr id="75785" name="グループ化 27">
            <a:extLst>
              <a:ext uri="{FF2B5EF4-FFF2-40B4-BE49-F238E27FC236}">
                <a16:creationId xmlns:a16="http://schemas.microsoft.com/office/drawing/2014/main" id="{C9F8635C-51AB-1714-EB0A-9CF67F5C8BCD}"/>
              </a:ext>
            </a:extLst>
          </p:cNvPr>
          <p:cNvGrpSpPr>
            <a:grpSpLocks/>
          </p:cNvGrpSpPr>
          <p:nvPr/>
        </p:nvGrpSpPr>
        <p:grpSpPr bwMode="auto">
          <a:xfrm>
            <a:off x="1255713" y="5156200"/>
            <a:ext cx="1349375" cy="455613"/>
            <a:chOff x="164871" y="5587348"/>
            <a:chExt cx="1348737" cy="454762"/>
          </a:xfrm>
        </p:grpSpPr>
        <p:sp>
          <p:nvSpPr>
            <p:cNvPr id="75794" name="Text Box 68">
              <a:extLst>
                <a:ext uri="{FF2B5EF4-FFF2-40B4-BE49-F238E27FC236}">
                  <a16:creationId xmlns:a16="http://schemas.microsoft.com/office/drawing/2014/main" id="{5BC8F2F2-CF6A-913C-89D1-BB1C5497B05A}"/>
                </a:ext>
              </a:extLst>
            </p:cNvPr>
            <p:cNvSpPr txBox="1">
              <a:spLocks noChangeArrowheads="1"/>
            </p:cNvSpPr>
            <p:nvPr/>
          </p:nvSpPr>
          <p:spPr bwMode="auto">
            <a:xfrm>
              <a:off x="164871" y="5595603"/>
              <a:ext cx="341357" cy="31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75795" name="AutoShape 177">
              <a:extLst>
                <a:ext uri="{FF2B5EF4-FFF2-40B4-BE49-F238E27FC236}">
                  <a16:creationId xmlns:a16="http://schemas.microsoft.com/office/drawing/2014/main" id="{EE8858D2-AA42-7108-E874-3E86BB08DB4D}"/>
                </a:ext>
              </a:extLst>
            </p:cNvPr>
            <p:cNvSpPr>
              <a:spLocks noChangeArrowheads="1"/>
            </p:cNvSpPr>
            <p:nvPr/>
          </p:nvSpPr>
          <p:spPr bwMode="auto">
            <a:xfrm>
              <a:off x="991283" y="5587348"/>
              <a:ext cx="522325" cy="4547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75786" name="AutoShape 177">
            <a:extLst>
              <a:ext uri="{FF2B5EF4-FFF2-40B4-BE49-F238E27FC236}">
                <a16:creationId xmlns:a16="http://schemas.microsoft.com/office/drawing/2014/main" id="{C364F9D9-F191-D65D-03A0-EB3AEAF9A1AA}"/>
              </a:ext>
            </a:extLst>
          </p:cNvPr>
          <p:cNvSpPr>
            <a:spLocks noChangeArrowheads="1"/>
          </p:cNvSpPr>
          <p:nvPr/>
        </p:nvSpPr>
        <p:spPr bwMode="auto">
          <a:xfrm>
            <a:off x="1238250" y="1871663"/>
            <a:ext cx="868363" cy="476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5787" name="AutoShape 177">
            <a:extLst>
              <a:ext uri="{FF2B5EF4-FFF2-40B4-BE49-F238E27FC236}">
                <a16:creationId xmlns:a16="http://schemas.microsoft.com/office/drawing/2014/main" id="{66A337CB-6D80-9C1B-9CDB-BEE1FBF4D202}"/>
              </a:ext>
            </a:extLst>
          </p:cNvPr>
          <p:cNvSpPr>
            <a:spLocks noChangeArrowheads="1"/>
          </p:cNvSpPr>
          <p:nvPr/>
        </p:nvSpPr>
        <p:spPr bwMode="auto">
          <a:xfrm>
            <a:off x="404813" y="1577975"/>
            <a:ext cx="755650" cy="16668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E86B51E2-45FE-D1E5-65BA-26C3AB595FAE}"/>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1" name="正方形/長方形 10">
            <a:extLst>
              <a:ext uri="{FF2B5EF4-FFF2-40B4-BE49-F238E27FC236}">
                <a16:creationId xmlns:a16="http://schemas.microsoft.com/office/drawing/2014/main" id="{32691543-9C91-82CE-85A6-654A594F5DA9}"/>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CFE41524-3C1F-3F70-0A1A-307F1B81B85C}"/>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3" name="正方形/長方形 12">
            <a:extLst>
              <a:ext uri="{FF2B5EF4-FFF2-40B4-BE49-F238E27FC236}">
                <a16:creationId xmlns:a16="http://schemas.microsoft.com/office/drawing/2014/main" id="{41C7988B-097E-C04F-6BBE-FC0F4316CBE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F7EF4BCF-403F-642C-3139-30506BA04FED}"/>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94D4768B-B1AE-DF34-79E9-AA0B488AA93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6" name="正方形/長方形 15">
            <a:extLst>
              <a:ext uri="{FF2B5EF4-FFF2-40B4-BE49-F238E27FC236}">
                <a16:creationId xmlns:a16="http://schemas.microsoft.com/office/drawing/2014/main" id="{8FB1E9AF-5692-C022-9EAF-4F20FF304ABE}"/>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 name="テキスト ボックス 1">
            <a:extLst>
              <a:ext uri="{FF2B5EF4-FFF2-40B4-BE49-F238E27FC236}">
                <a16:creationId xmlns:a16="http://schemas.microsoft.com/office/drawing/2014/main" id="{06FF1285-9BC9-8D55-4E30-A3CD2969E83C}"/>
              </a:ext>
            </a:extLst>
          </p:cNvPr>
          <p:cNvSpPr txBox="1"/>
          <p:nvPr/>
        </p:nvSpPr>
        <p:spPr>
          <a:xfrm>
            <a:off x="2987675" y="6030149"/>
            <a:ext cx="3805918" cy="2262158"/>
          </a:xfrm>
          <a:prstGeom prst="rect">
            <a:avLst/>
          </a:prstGeom>
          <a:noFill/>
        </p:spPr>
        <p:txBody>
          <a:bodyPr wrap="square">
            <a:spAutoFit/>
          </a:bodyPr>
          <a:lstStyle/>
          <a:p>
            <a:pPr eaLnBrk="1" hangingPunct="1">
              <a:defRPr/>
            </a:pPr>
            <a:r>
              <a:rPr lang="ja-JP" altLang="en-US" sz="1400" dirty="0">
                <a:solidFill>
                  <a:prstClr val="black"/>
                </a:solidFill>
                <a:latin typeface="Calibri" pitchFamily="34" charset="0"/>
              </a:rPr>
              <a:t>③初期設定画面が表示されます。</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a:t>
            </a: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は自動的に入力された状態と</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④「登録」（もしくは「ログイン」）ボタンを</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r>
              <a:rPr lang="en-US" altLang="ja-JP" sz="1000" dirty="0">
                <a:latin typeface="Calibri" pitchFamily="34" charset="0"/>
              </a:rPr>
              <a:t>※</a:t>
            </a:r>
            <a:r>
              <a:rPr lang="ja-JP" altLang="en-US" sz="1000" dirty="0">
                <a:latin typeface="Calibri" pitchFamily="34" charset="0"/>
              </a:rPr>
              <a:t>「ユーザＩＤとパスワードを保存する」にチェック（☑）を入れて</a:t>
            </a:r>
            <a:endParaRPr lang="en-US" altLang="ja-JP" sz="1000" dirty="0">
              <a:latin typeface="Calibri" pitchFamily="34" charset="0"/>
            </a:endParaRPr>
          </a:p>
          <a:p>
            <a:pPr marL="271463" eaLnBrk="1" hangingPunct="1">
              <a:defRPr/>
            </a:pPr>
            <a:r>
              <a:rPr lang="ja-JP" altLang="en-US" sz="1000" dirty="0">
                <a:latin typeface="Calibri" pitchFamily="34" charset="0"/>
              </a:rPr>
              <a:t>ログインを行いますと、次回からログイン操作を省略できます。</a:t>
            </a:r>
            <a:endParaRPr lang="en-US" altLang="ja-JP" sz="1000" dirty="0">
              <a:latin typeface="Calibri"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図 18" descr="【アプリ】TOP_android（V5.1）.png">
            <a:extLst>
              <a:ext uri="{FF2B5EF4-FFF2-40B4-BE49-F238E27FC236}">
                <a16:creationId xmlns:a16="http://schemas.microsoft.com/office/drawing/2014/main" id="{40B7373B-5209-21DD-AD3A-B21AFF01EF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0" y="460375"/>
            <a:ext cx="2247900" cy="2439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7827" name="スライド番号プレースホルダ 2">
            <a:extLst>
              <a:ext uri="{FF2B5EF4-FFF2-40B4-BE49-F238E27FC236}">
                <a16:creationId xmlns:a16="http://schemas.microsoft.com/office/drawing/2014/main" id="{A69CC83B-231F-2A86-1509-6C245553C05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24D6811-6F43-4E89-8F21-4EDF77A5338B}" type="slidenum">
              <a:rPr lang="ja-JP" altLang="en-US" sz="1800" smtClean="0">
                <a:solidFill>
                  <a:schemeClr val="bg1"/>
                </a:solidFill>
              </a:rPr>
              <a:pPr>
                <a:spcBef>
                  <a:spcPct val="0"/>
                </a:spcBef>
                <a:buFontTx/>
                <a:buNone/>
              </a:pPr>
              <a:t>41</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B6A099C5-4A03-BA10-6A7D-D1D3F5ED6995}"/>
              </a:ext>
            </a:extLst>
          </p:cNvPr>
          <p:cNvSpPr txBox="1">
            <a:spLocks noChangeArrowheads="1"/>
          </p:cNvSpPr>
          <p:nvPr/>
        </p:nvSpPr>
        <p:spPr bwMode="auto">
          <a:xfrm>
            <a:off x="2943225" y="77470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⑤連絡履歴画面が表示され、初期設定が</a:t>
            </a:r>
            <a:endParaRPr lang="en-US" altLang="ja-JP" sz="1400" dirty="0">
              <a:latin typeface="Calibri" pitchFamily="34" charset="0"/>
            </a:endParaRPr>
          </a:p>
          <a:p>
            <a:pPr indent="174625" eaLnBrk="1" hangingPunct="1">
              <a:defRPr/>
            </a:pPr>
            <a:r>
              <a:rPr lang="ja-JP" altLang="en-US" sz="1400" dirty="0">
                <a:latin typeface="Calibri" pitchFamily="34" charset="0"/>
              </a:rPr>
              <a:t>完了となります。</a:t>
            </a:r>
            <a:endParaRPr lang="ja-JP" altLang="en-US" sz="1050" dirty="0">
              <a:solidFill>
                <a:srgbClr val="FF0000"/>
              </a:solidFill>
              <a:latin typeface="Calibri" pitchFamily="34" charset="0"/>
            </a:endParaRPr>
          </a:p>
        </p:txBody>
      </p:sp>
      <p:grpSp>
        <p:nvGrpSpPr>
          <p:cNvPr id="77829" name="グループ化 1">
            <a:extLst>
              <a:ext uri="{FF2B5EF4-FFF2-40B4-BE49-F238E27FC236}">
                <a16:creationId xmlns:a16="http://schemas.microsoft.com/office/drawing/2014/main" id="{8F96CE41-D2E1-78B3-7EDC-9EEBE448C8F9}"/>
              </a:ext>
            </a:extLst>
          </p:cNvPr>
          <p:cNvGrpSpPr>
            <a:grpSpLocks/>
          </p:cNvGrpSpPr>
          <p:nvPr/>
        </p:nvGrpSpPr>
        <p:grpSpPr bwMode="auto">
          <a:xfrm>
            <a:off x="3209925" y="1989136"/>
            <a:ext cx="2927350" cy="858838"/>
            <a:chOff x="3573463" y="2200274"/>
            <a:chExt cx="2927350" cy="858839"/>
          </a:xfrm>
        </p:grpSpPr>
        <p:sp>
          <p:nvSpPr>
            <p:cNvPr id="30" name="角丸四角形 29">
              <a:extLst>
                <a:ext uri="{FF2B5EF4-FFF2-40B4-BE49-F238E27FC236}">
                  <a16:creationId xmlns:a16="http://schemas.microsoft.com/office/drawing/2014/main" id="{27913194-27DC-47B6-8A6B-0CDE964691E5}"/>
                </a:ext>
              </a:extLst>
            </p:cNvPr>
            <p:cNvSpPr/>
            <p:nvPr/>
          </p:nvSpPr>
          <p:spPr>
            <a:xfrm>
              <a:off x="3573463" y="2484437"/>
              <a:ext cx="2927350" cy="57467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dirty="0">
                  <a:solidFill>
                    <a:schemeClr val="bg1"/>
                  </a:solidFill>
                </a:rPr>
                <a:t>アプリケーションの</a:t>
              </a:r>
              <a:endParaRPr lang="en-US" altLang="ja-JP" sz="1600" dirty="0">
                <a:solidFill>
                  <a:schemeClr val="bg1"/>
                </a:solidFill>
              </a:endParaRPr>
            </a:p>
            <a:p>
              <a:pPr algn="ctr" eaLnBrk="1" hangingPunct="1">
                <a:defRPr/>
              </a:pPr>
              <a:r>
                <a:rPr lang="ja-JP" altLang="en-US" sz="1600" dirty="0">
                  <a:solidFill>
                    <a:schemeClr val="bg1"/>
                  </a:solidFill>
                </a:rPr>
                <a:t>初期設定完了</a:t>
              </a:r>
            </a:p>
          </p:txBody>
        </p:sp>
        <p:sp>
          <p:nvSpPr>
            <p:cNvPr id="32" name="下矢印 31">
              <a:extLst>
                <a:ext uri="{FF2B5EF4-FFF2-40B4-BE49-F238E27FC236}">
                  <a16:creationId xmlns:a16="http://schemas.microsoft.com/office/drawing/2014/main" id="{E7E2175D-50C4-13BB-E797-08B050B56ADF}"/>
                </a:ext>
              </a:extLst>
            </p:cNvPr>
            <p:cNvSpPr/>
            <p:nvPr/>
          </p:nvSpPr>
          <p:spPr>
            <a:xfrm>
              <a:off x="4537077" y="2200274"/>
              <a:ext cx="706806" cy="207963"/>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77830" name="AutoShape 177">
            <a:extLst>
              <a:ext uri="{FF2B5EF4-FFF2-40B4-BE49-F238E27FC236}">
                <a16:creationId xmlns:a16="http://schemas.microsoft.com/office/drawing/2014/main" id="{8482E060-97B9-904A-27E0-D275D0BB62D5}"/>
              </a:ext>
            </a:extLst>
          </p:cNvPr>
          <p:cNvSpPr>
            <a:spLocks noChangeArrowheads="1"/>
          </p:cNvSpPr>
          <p:nvPr/>
        </p:nvSpPr>
        <p:spPr bwMode="auto">
          <a:xfrm>
            <a:off x="327025" y="935038"/>
            <a:ext cx="2238375" cy="1803400"/>
          </a:xfrm>
          <a:prstGeom prst="roundRect">
            <a:avLst>
              <a:gd name="adj" fmla="val 906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7831" name="Text Box 68">
            <a:extLst>
              <a:ext uri="{FF2B5EF4-FFF2-40B4-BE49-F238E27FC236}">
                <a16:creationId xmlns:a16="http://schemas.microsoft.com/office/drawing/2014/main" id="{9A3B7BEE-3A54-8D91-6D0F-E7BB6C376A61}"/>
              </a:ext>
            </a:extLst>
          </p:cNvPr>
          <p:cNvSpPr txBox="1">
            <a:spLocks noChangeArrowheads="1"/>
          </p:cNvSpPr>
          <p:nvPr/>
        </p:nvSpPr>
        <p:spPr bwMode="auto">
          <a:xfrm>
            <a:off x="0" y="11160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grpSp>
        <p:nvGrpSpPr>
          <p:cNvPr id="33" name="グループ化 2">
            <a:extLst>
              <a:ext uri="{FF2B5EF4-FFF2-40B4-BE49-F238E27FC236}">
                <a16:creationId xmlns:a16="http://schemas.microsoft.com/office/drawing/2014/main" id="{93CB2CD7-32DD-67E5-422D-46EAF3DBE566}"/>
              </a:ext>
            </a:extLst>
          </p:cNvPr>
          <p:cNvGrpSpPr>
            <a:grpSpLocks/>
          </p:cNvGrpSpPr>
          <p:nvPr/>
        </p:nvGrpSpPr>
        <p:grpSpPr bwMode="auto">
          <a:xfrm>
            <a:off x="341313" y="4824413"/>
            <a:ext cx="5845175" cy="1514475"/>
            <a:chOff x="188913" y="4645025"/>
            <a:chExt cx="5864868" cy="1513931"/>
          </a:xfrm>
          <a:solidFill>
            <a:schemeClr val="accent3">
              <a:lumMod val="20000"/>
              <a:lumOff val="80000"/>
            </a:schemeClr>
          </a:solidFill>
        </p:grpSpPr>
        <p:sp>
          <p:nvSpPr>
            <p:cNvPr id="35" name="Text Box 59">
              <a:extLst>
                <a:ext uri="{FF2B5EF4-FFF2-40B4-BE49-F238E27FC236}">
                  <a16:creationId xmlns:a16="http://schemas.microsoft.com/office/drawing/2014/main" id="{01DD91BD-3196-F962-260D-ACABD594C2C6}"/>
                </a:ext>
              </a:extLst>
            </p:cNvPr>
            <p:cNvSpPr txBox="1">
              <a:spLocks noChangeArrowheads="1"/>
            </p:cNvSpPr>
            <p:nvPr/>
          </p:nvSpPr>
          <p:spPr bwMode="auto">
            <a:xfrm>
              <a:off x="188913" y="4645025"/>
              <a:ext cx="5864868" cy="1513931"/>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初期設定後は、緊急連絡先にアプリケーションの情報が登録されます。</a:t>
              </a:r>
              <a:endParaRPr lang="ja-JP" altLang="en-US" sz="1050" dirty="0">
                <a:latin typeface="ＭＳ Ｐゴシック"/>
              </a:endParaRPr>
            </a:p>
          </p:txBody>
        </p:sp>
        <p:pic>
          <p:nvPicPr>
            <p:cNvPr id="38" name="Picture 154" descr="アイコン注意">
              <a:extLst>
                <a:ext uri="{FF2B5EF4-FFF2-40B4-BE49-F238E27FC236}">
                  <a16:creationId xmlns:a16="http://schemas.microsoft.com/office/drawing/2014/main" id="{D4DB0C35-F42F-CC8E-DCD1-9390C4FD5E60}"/>
                </a:ext>
              </a:extLst>
            </p:cNvPr>
            <p:cNvPicPr>
              <a:picLocks noChangeAspect="1" noChangeArrowheads="1"/>
            </p:cNvPicPr>
            <p:nvPr/>
          </p:nvPicPr>
          <p:blipFill>
            <a:blip r:embed="rId4"/>
            <a:srcRect/>
            <a:stretch>
              <a:fillRect/>
            </a:stretch>
          </p:blipFill>
          <p:spPr bwMode="auto">
            <a:xfrm>
              <a:off x="236538" y="4732338"/>
              <a:ext cx="223837" cy="161925"/>
            </a:xfrm>
            <a:prstGeom prst="rect">
              <a:avLst/>
            </a:prstGeom>
            <a:grpFill/>
            <a:ln>
              <a:noFill/>
            </a:ln>
          </p:spPr>
        </p:pic>
        <p:sp>
          <p:nvSpPr>
            <p:cNvPr id="39" name="テキスト ボックス 56">
              <a:extLst>
                <a:ext uri="{FF2B5EF4-FFF2-40B4-BE49-F238E27FC236}">
                  <a16:creationId xmlns:a16="http://schemas.microsoft.com/office/drawing/2014/main" id="{0F46DC73-A5C1-1D0D-F598-75E4E90037FA}"/>
                </a:ext>
              </a:extLst>
            </p:cNvPr>
            <p:cNvSpPr txBox="1">
              <a:spLocks noChangeArrowheads="1"/>
            </p:cNvSpPr>
            <p:nvPr/>
          </p:nvSpPr>
          <p:spPr bwMode="auto">
            <a:xfrm>
              <a:off x="3051568" y="5182994"/>
              <a:ext cx="2825357" cy="853768"/>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solidFill>
                    <a:srgbClr val="FF0000"/>
                  </a:solidFill>
                  <a:latin typeface="ＭＳ Ｐゴシック"/>
                  <a:ea typeface="ＭＳ Ｐゴシック" charset="-128"/>
                </a:rPr>
                <a:t>※</a:t>
              </a:r>
              <a:r>
                <a:rPr lang="ja-JP" altLang="en-US" sz="900" dirty="0">
                  <a:solidFill>
                    <a:srgbClr val="FF0000"/>
                  </a:solidFill>
                  <a:latin typeface="ＭＳ Ｐゴシック"/>
                  <a:ea typeface="ＭＳ Ｐゴシック" charset="-128"/>
                </a:rPr>
                <a:t> 「スマートデバイス」については、緊急連絡先の</a:t>
              </a:r>
              <a:endParaRPr lang="en-US" altLang="ja-JP" sz="900" dirty="0">
                <a:solidFill>
                  <a:srgbClr val="FF0000"/>
                </a:solidFill>
                <a:latin typeface="ＭＳ Ｐゴシック"/>
                <a:ea typeface="ＭＳ Ｐゴシック" charset="-128"/>
              </a:endParaRPr>
            </a:p>
            <a:p>
              <a:pPr indent="174625"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順番を変えることはできません。</a:t>
              </a:r>
              <a:endParaRPr lang="en-US" altLang="ja-JP" sz="900" dirty="0">
                <a:solidFill>
                  <a:srgbClr val="FF0000"/>
                </a:solidFill>
                <a:latin typeface="ＭＳ Ｐゴシック"/>
                <a:ea typeface="ＭＳ Ｐゴシック" charset="-128"/>
              </a:endParaRPr>
            </a:p>
          </p:txBody>
        </p:sp>
      </p:grpSp>
      <p:grpSp>
        <p:nvGrpSpPr>
          <p:cNvPr id="40" name="グループ化 1">
            <a:extLst>
              <a:ext uri="{FF2B5EF4-FFF2-40B4-BE49-F238E27FC236}">
                <a16:creationId xmlns:a16="http://schemas.microsoft.com/office/drawing/2014/main" id="{FBF1B4A3-B0CB-3156-DE26-841B512E1ED2}"/>
              </a:ext>
            </a:extLst>
          </p:cNvPr>
          <p:cNvGrpSpPr>
            <a:grpSpLocks/>
          </p:cNvGrpSpPr>
          <p:nvPr/>
        </p:nvGrpSpPr>
        <p:grpSpPr bwMode="auto">
          <a:xfrm>
            <a:off x="331788" y="3171825"/>
            <a:ext cx="5805487" cy="1368425"/>
            <a:chOff x="188913" y="3132138"/>
            <a:chExt cx="5688012" cy="1368425"/>
          </a:xfrm>
          <a:solidFill>
            <a:schemeClr val="accent3">
              <a:lumMod val="20000"/>
              <a:lumOff val="80000"/>
            </a:schemeClr>
          </a:solidFill>
        </p:grpSpPr>
        <p:sp>
          <p:nvSpPr>
            <p:cNvPr id="41" name="Text Box 59">
              <a:extLst>
                <a:ext uri="{FF2B5EF4-FFF2-40B4-BE49-F238E27FC236}">
                  <a16:creationId xmlns:a16="http://schemas.microsoft.com/office/drawing/2014/main" id="{A5C7B261-4489-2212-F91A-47C14BE4355F}"/>
                </a:ext>
              </a:extLst>
            </p:cNvPr>
            <p:cNvSpPr txBox="1">
              <a:spLocks noChangeArrowheads="1"/>
            </p:cNvSpPr>
            <p:nvPr/>
          </p:nvSpPr>
          <p:spPr bwMode="auto">
            <a:xfrm>
              <a:off x="188913" y="3132138"/>
              <a:ext cx="5688012" cy="1368425"/>
            </a:xfrm>
            <a:prstGeom prst="rect">
              <a:avLst/>
            </a:prstGeom>
            <a:grpFill/>
            <a:ln w="28575">
              <a:solidFill>
                <a:schemeClr val="accent3">
                  <a:lumMod val="75000"/>
                </a:schemeClr>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a:solidFill>
                    <a:srgbClr val="FF0000"/>
                  </a:solidFill>
                  <a:latin typeface="ＭＳ Ｐゴシック" panose="020B0600070205080204" pitchFamily="50" charset="-128"/>
                </a:rPr>
                <a:t>　　</a:t>
              </a:r>
              <a:r>
                <a:rPr lang="ja-JP" altLang="en-US" sz="1400" b="1">
                  <a:solidFill>
                    <a:srgbClr val="FF0000"/>
                  </a:solidFill>
                  <a:latin typeface="ＭＳ Ｐゴシック" panose="020B0600070205080204" pitchFamily="50" charset="-128"/>
                </a:rPr>
                <a:t>「端末情報を登録できません。」と表示された場合。</a:t>
              </a:r>
              <a:endParaRPr lang="en-US" altLang="ja-JP" sz="1400" b="1">
                <a:solidFill>
                  <a:srgbClr val="FF0000"/>
                </a:solidFill>
                <a:latin typeface="ＭＳ Ｐゴシック" panose="020B0600070205080204" pitchFamily="50" charset="-128"/>
              </a:endParaRPr>
            </a:p>
          </p:txBody>
        </p:sp>
        <p:pic>
          <p:nvPicPr>
            <p:cNvPr id="43" name="Picture 154" descr="アイコン注意">
              <a:extLst>
                <a:ext uri="{FF2B5EF4-FFF2-40B4-BE49-F238E27FC236}">
                  <a16:creationId xmlns:a16="http://schemas.microsoft.com/office/drawing/2014/main" id="{082E7B03-968C-76C9-EB5B-B7B1E952D7F1}"/>
                </a:ext>
              </a:extLst>
            </p:cNvPr>
            <p:cNvPicPr>
              <a:picLocks noChangeAspect="1" noChangeArrowheads="1"/>
            </p:cNvPicPr>
            <p:nvPr/>
          </p:nvPicPr>
          <p:blipFill>
            <a:blip r:embed="rId4"/>
            <a:srcRect/>
            <a:stretch>
              <a:fillRect/>
            </a:stretch>
          </p:blipFill>
          <p:spPr bwMode="auto">
            <a:xfrm>
              <a:off x="236538" y="3219450"/>
              <a:ext cx="223837" cy="161925"/>
            </a:xfrm>
            <a:prstGeom prst="rect">
              <a:avLst/>
            </a:prstGeom>
            <a:grpFill/>
            <a:ln w="9525">
              <a:solidFill>
                <a:srgbClr val="000000"/>
              </a:solidFill>
              <a:miter lim="800000"/>
              <a:headEnd/>
              <a:tailEnd/>
            </a:ln>
          </p:spPr>
        </p:pic>
        <p:sp>
          <p:nvSpPr>
            <p:cNvPr id="44" name="テキスト ボックス 56">
              <a:extLst>
                <a:ext uri="{FF2B5EF4-FFF2-40B4-BE49-F238E27FC236}">
                  <a16:creationId xmlns:a16="http://schemas.microsoft.com/office/drawing/2014/main" id="{83F3A925-C89F-5889-B406-7B16FA8BEF85}"/>
                </a:ext>
              </a:extLst>
            </p:cNvPr>
            <p:cNvSpPr txBox="1">
              <a:spLocks noChangeArrowheads="1"/>
            </p:cNvSpPr>
            <p:nvPr/>
          </p:nvSpPr>
          <p:spPr bwMode="auto">
            <a:xfrm>
              <a:off x="2405324" y="3492501"/>
              <a:ext cx="3095200" cy="830262"/>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solidFill>
                    <a:srgbClr val="FF0000"/>
                  </a:solidFill>
                  <a:latin typeface="ＭＳ Ｐゴシック"/>
                  <a:ea typeface="ＭＳ Ｐゴシック" charset="-128"/>
                </a:rPr>
                <a:t>※</a:t>
              </a:r>
              <a:r>
                <a:rPr lang="ja-JP" altLang="en-US" sz="900" dirty="0">
                  <a:solidFill>
                    <a:srgbClr val="FF0000"/>
                  </a:solidFill>
                  <a:latin typeface="ＭＳ Ｐゴシック"/>
                  <a:ea typeface="ＭＳ Ｐゴシック" charset="-128"/>
                </a:rPr>
                <a:t>登録されている緊急連絡先が</a:t>
              </a:r>
              <a:r>
                <a:rPr lang="en-US" altLang="ja-JP" sz="900" dirty="0">
                  <a:solidFill>
                    <a:srgbClr val="FF0000"/>
                  </a:solidFill>
                  <a:latin typeface="ＭＳ Ｐゴシック"/>
                  <a:ea typeface="ＭＳ Ｐゴシック" charset="-128"/>
                </a:rPr>
                <a:t>10</a:t>
              </a:r>
              <a:r>
                <a:rPr lang="ja-JP" altLang="en-US" sz="900" dirty="0">
                  <a:solidFill>
                    <a:srgbClr val="FF0000"/>
                  </a:solidFill>
                  <a:latin typeface="ＭＳ Ｐゴシック"/>
                  <a:ea typeface="ＭＳ Ｐゴシック" charset="-128"/>
                </a:rPr>
                <a:t>件未満の場合、</a:t>
              </a:r>
              <a:endParaRPr lang="en-US" altLang="ja-JP" sz="900" dirty="0">
                <a:solidFill>
                  <a:srgbClr val="FF0000"/>
                </a:solidFill>
                <a:latin typeface="ＭＳ Ｐゴシック"/>
                <a:ea typeface="ＭＳ Ｐゴシック" charset="-128"/>
              </a:endParaRPr>
            </a:p>
            <a:p>
              <a:pPr marL="87313"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 アプリケーションの登録を制御されている場合が</a:t>
              </a:r>
              <a:endParaRPr lang="en-US" altLang="ja-JP" sz="900" dirty="0">
                <a:solidFill>
                  <a:srgbClr val="FF0000"/>
                </a:solidFill>
                <a:latin typeface="ＭＳ Ｐゴシック"/>
                <a:ea typeface="ＭＳ Ｐゴシック" charset="-128"/>
              </a:endParaRPr>
            </a:p>
            <a:p>
              <a:pPr indent="87313"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 ありますので、御社ご担当者様にお問い合わせください。</a:t>
              </a:r>
              <a:endParaRPr lang="en-US" altLang="ja-JP" sz="900" dirty="0">
                <a:solidFill>
                  <a:srgbClr val="FF0000"/>
                </a:solidFill>
                <a:latin typeface="ＭＳ Ｐゴシック"/>
                <a:ea typeface="ＭＳ Ｐゴシック" charset="-128"/>
              </a:endParaRPr>
            </a:p>
          </p:txBody>
        </p:sp>
        <p:pic>
          <p:nvPicPr>
            <p:cNvPr id="45" name="Picture 22">
              <a:extLst>
                <a:ext uri="{FF2B5EF4-FFF2-40B4-BE49-F238E27FC236}">
                  <a16:creationId xmlns:a16="http://schemas.microsoft.com/office/drawing/2014/main" id="{6FF4FD97-71D4-7D54-E122-884729474E2E}"/>
                </a:ext>
              </a:extLst>
            </p:cNvPr>
            <p:cNvPicPr>
              <a:picLocks noChangeAspect="1" noChangeArrowheads="1"/>
            </p:cNvPicPr>
            <p:nvPr/>
          </p:nvPicPr>
          <p:blipFill>
            <a:blip r:embed="rId5"/>
            <a:srcRect/>
            <a:stretch>
              <a:fillRect/>
            </a:stretch>
          </p:blipFill>
          <p:spPr bwMode="auto">
            <a:xfrm>
              <a:off x="549275" y="3492500"/>
              <a:ext cx="1584325" cy="917575"/>
            </a:xfrm>
            <a:prstGeom prst="rect">
              <a:avLst/>
            </a:prstGeom>
            <a:grpFill/>
            <a:ln w="9525">
              <a:solidFill>
                <a:schemeClr val="accent3">
                  <a:lumMod val="75000"/>
                </a:schemeClr>
              </a:solidFill>
              <a:miter lim="800000"/>
              <a:headEnd/>
              <a:tailEnd/>
            </a:ln>
          </p:spPr>
        </p:pic>
      </p:grpSp>
      <p:sp>
        <p:nvSpPr>
          <p:cNvPr id="77834" name="AutoShape 177">
            <a:extLst>
              <a:ext uri="{FF2B5EF4-FFF2-40B4-BE49-F238E27FC236}">
                <a16:creationId xmlns:a16="http://schemas.microsoft.com/office/drawing/2014/main" id="{DE573B93-0F50-A7E5-A637-EDD9A33910AF}"/>
              </a:ext>
            </a:extLst>
          </p:cNvPr>
          <p:cNvSpPr>
            <a:spLocks noChangeArrowheads="1"/>
          </p:cNvSpPr>
          <p:nvPr/>
        </p:nvSpPr>
        <p:spPr bwMode="auto">
          <a:xfrm>
            <a:off x="700088" y="3817938"/>
            <a:ext cx="1244600" cy="3016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52" name="グループ化 3">
            <a:extLst>
              <a:ext uri="{FF2B5EF4-FFF2-40B4-BE49-F238E27FC236}">
                <a16:creationId xmlns:a16="http://schemas.microsoft.com/office/drawing/2014/main" id="{7CF1E4B4-E229-84FA-A255-35AEF92B2B68}"/>
              </a:ext>
            </a:extLst>
          </p:cNvPr>
          <p:cNvGrpSpPr>
            <a:grpSpLocks/>
          </p:cNvGrpSpPr>
          <p:nvPr/>
        </p:nvGrpSpPr>
        <p:grpSpPr bwMode="auto">
          <a:xfrm>
            <a:off x="376238" y="6588125"/>
            <a:ext cx="5810250" cy="2017713"/>
            <a:chOff x="169863" y="6657975"/>
            <a:chExt cx="5688012" cy="2017713"/>
          </a:xfrm>
          <a:solidFill>
            <a:schemeClr val="accent3">
              <a:lumMod val="20000"/>
              <a:lumOff val="80000"/>
            </a:schemeClr>
          </a:solidFill>
        </p:grpSpPr>
        <p:sp>
          <p:nvSpPr>
            <p:cNvPr id="53" name="Text Box 59">
              <a:extLst>
                <a:ext uri="{FF2B5EF4-FFF2-40B4-BE49-F238E27FC236}">
                  <a16:creationId xmlns:a16="http://schemas.microsoft.com/office/drawing/2014/main" id="{A433856F-D5A5-BD94-4BF5-7A9955131B15}"/>
                </a:ext>
              </a:extLst>
            </p:cNvPr>
            <p:cNvSpPr txBox="1">
              <a:spLocks noChangeArrowheads="1"/>
            </p:cNvSpPr>
            <p:nvPr/>
          </p:nvSpPr>
          <p:spPr bwMode="auto">
            <a:xfrm>
              <a:off x="169863" y="6657975"/>
              <a:ext cx="5688012" cy="2017713"/>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初期設定後は、</a:t>
              </a:r>
              <a:r>
                <a:rPr lang="en-US" altLang="ja-JP" sz="1400" b="1" dirty="0">
                  <a:solidFill>
                    <a:srgbClr val="FF0000"/>
                  </a:solidFill>
                  <a:latin typeface="ＭＳ Ｐゴシック"/>
                </a:rPr>
                <a:t>WEB</a:t>
              </a:r>
              <a:r>
                <a:rPr lang="ja-JP" altLang="en-US" sz="1400" b="1" dirty="0">
                  <a:solidFill>
                    <a:srgbClr val="FF0000"/>
                  </a:solidFill>
                  <a:latin typeface="ＭＳ Ｐゴシック"/>
                </a:rPr>
                <a:t>画面同様のログイン画面が表示されます。</a:t>
              </a:r>
              <a:endParaRPr lang="ja-JP" altLang="en-US" sz="1050" dirty="0">
                <a:latin typeface="ＭＳ Ｐゴシック"/>
              </a:endParaRPr>
            </a:p>
          </p:txBody>
        </p:sp>
        <p:pic>
          <p:nvPicPr>
            <p:cNvPr id="54" name="Picture 154" descr="アイコン注意">
              <a:extLst>
                <a:ext uri="{FF2B5EF4-FFF2-40B4-BE49-F238E27FC236}">
                  <a16:creationId xmlns:a16="http://schemas.microsoft.com/office/drawing/2014/main" id="{5DE78522-0B09-C6BA-1A2C-B959A675E7AB}"/>
                </a:ext>
              </a:extLst>
            </p:cNvPr>
            <p:cNvPicPr>
              <a:picLocks noChangeAspect="1" noChangeArrowheads="1"/>
            </p:cNvPicPr>
            <p:nvPr/>
          </p:nvPicPr>
          <p:blipFill>
            <a:blip r:embed="rId4"/>
            <a:srcRect/>
            <a:stretch>
              <a:fillRect/>
            </a:stretch>
          </p:blipFill>
          <p:spPr bwMode="auto">
            <a:xfrm>
              <a:off x="260350" y="6731000"/>
              <a:ext cx="223838" cy="161925"/>
            </a:xfrm>
            <a:prstGeom prst="rect">
              <a:avLst/>
            </a:prstGeom>
            <a:grpFill/>
            <a:ln w="9525">
              <a:solidFill>
                <a:srgbClr val="000000"/>
              </a:solidFill>
              <a:miter lim="800000"/>
              <a:headEnd/>
              <a:tailEnd/>
            </a:ln>
          </p:spPr>
        </p:pic>
        <p:sp>
          <p:nvSpPr>
            <p:cNvPr id="55" name="テキスト ボックス 56">
              <a:extLst>
                <a:ext uri="{FF2B5EF4-FFF2-40B4-BE49-F238E27FC236}">
                  <a16:creationId xmlns:a16="http://schemas.microsoft.com/office/drawing/2014/main" id="{59CF88AD-652E-26BF-0450-29A6768202B8}"/>
                </a:ext>
              </a:extLst>
            </p:cNvPr>
            <p:cNvSpPr txBox="1">
              <a:spLocks noChangeArrowheads="1"/>
            </p:cNvSpPr>
            <p:nvPr/>
          </p:nvSpPr>
          <p:spPr bwMode="auto">
            <a:xfrm>
              <a:off x="2389120" y="7285038"/>
              <a:ext cx="2797383" cy="993775"/>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次回からは、</a:t>
              </a:r>
              <a:r>
                <a:rPr lang="en-US" altLang="ja-JP" sz="1050" dirty="0">
                  <a:latin typeface="ＭＳ Ｐゴシック"/>
                  <a:ea typeface="ＭＳ Ｐゴシック" charset="-128"/>
                </a:rPr>
                <a:t>WEB</a:t>
              </a:r>
              <a:r>
                <a:rPr lang="ja-JP" altLang="en-US" sz="1050" dirty="0">
                  <a:latin typeface="ＭＳ Ｐゴシック"/>
                  <a:ea typeface="ＭＳ Ｐゴシック" charset="-128"/>
                </a:rPr>
                <a:t>画面同様のログイン画面が</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表示されます。</a:t>
              </a:r>
              <a:endParaRPr lang="en-US" altLang="ja-JP" sz="900" dirty="0">
                <a:latin typeface="ＭＳ Ｐゴシック"/>
                <a:ea typeface="ＭＳ Ｐゴシック" charset="-128"/>
              </a:endParaRPr>
            </a:p>
            <a:p>
              <a:pPr eaLnBrk="1" hangingPunct="1">
                <a:defRPr/>
              </a:pPr>
              <a:r>
                <a:rPr lang="en-US" altLang="ja-JP" sz="900" dirty="0">
                  <a:solidFill>
                    <a:srgbClr val="FF0000"/>
                  </a:solidFill>
                  <a:latin typeface="Calibri" pitchFamily="34" charset="0"/>
                </a:rPr>
                <a:t>※</a:t>
              </a:r>
              <a:r>
                <a:rPr lang="ja-JP" altLang="en-US" sz="900" dirty="0">
                  <a:solidFill>
                    <a:srgbClr val="FF0000"/>
                  </a:solidFill>
                  <a:latin typeface="Calibri" pitchFamily="34" charset="0"/>
                </a:rPr>
                <a:t>「ユーザＩＤとパスワードを保存する」にチェック（☑）を</a:t>
              </a:r>
              <a:endParaRPr lang="en-US" altLang="ja-JP" sz="900" dirty="0">
                <a:solidFill>
                  <a:srgbClr val="FF0000"/>
                </a:solidFill>
                <a:latin typeface="Calibri" pitchFamily="34" charset="0"/>
              </a:endParaRPr>
            </a:p>
            <a:p>
              <a:pPr indent="87313" eaLnBrk="1" hangingPunct="1">
                <a:defRPr/>
              </a:pPr>
              <a:r>
                <a:rPr lang="en-US" altLang="ja-JP" sz="900" dirty="0">
                  <a:solidFill>
                    <a:srgbClr val="FF0000"/>
                  </a:solidFill>
                  <a:latin typeface="Calibri" pitchFamily="34" charset="0"/>
                </a:rPr>
                <a:t> </a:t>
              </a:r>
              <a:r>
                <a:rPr lang="ja-JP" altLang="en-US" sz="900" dirty="0">
                  <a:solidFill>
                    <a:srgbClr val="FF0000"/>
                  </a:solidFill>
                  <a:latin typeface="Calibri" pitchFamily="34" charset="0"/>
                </a:rPr>
                <a:t>入れてログインを行いますと、次回からログイン操作</a:t>
              </a:r>
              <a:endParaRPr lang="en-US" altLang="ja-JP" sz="900" dirty="0">
                <a:solidFill>
                  <a:srgbClr val="FF0000"/>
                </a:solidFill>
                <a:latin typeface="Calibri" pitchFamily="34" charset="0"/>
              </a:endParaRPr>
            </a:p>
            <a:p>
              <a:pPr indent="87313" eaLnBrk="1" hangingPunct="1">
                <a:defRPr/>
              </a:pPr>
              <a:r>
                <a:rPr lang="en-US" altLang="ja-JP" sz="900" dirty="0">
                  <a:solidFill>
                    <a:srgbClr val="FF0000"/>
                  </a:solidFill>
                  <a:latin typeface="Calibri" pitchFamily="34" charset="0"/>
                </a:rPr>
                <a:t> </a:t>
              </a:r>
              <a:r>
                <a:rPr lang="ja-JP" altLang="en-US" sz="900" dirty="0">
                  <a:solidFill>
                    <a:srgbClr val="FF0000"/>
                  </a:solidFill>
                  <a:latin typeface="Calibri" pitchFamily="34" charset="0"/>
                </a:rPr>
                <a:t>を省略できます。</a:t>
              </a:r>
              <a:endParaRPr lang="en-US" altLang="ja-JP" sz="900" dirty="0">
                <a:latin typeface="ＭＳ Ｐゴシック"/>
                <a:ea typeface="ＭＳ Ｐゴシック" charset="-128"/>
              </a:endParaRPr>
            </a:p>
          </p:txBody>
        </p:sp>
        <p:pic>
          <p:nvPicPr>
            <p:cNvPr id="56" name="Picture 28">
              <a:extLst>
                <a:ext uri="{FF2B5EF4-FFF2-40B4-BE49-F238E27FC236}">
                  <a16:creationId xmlns:a16="http://schemas.microsoft.com/office/drawing/2014/main" id="{F4507A6E-DF50-372A-61F0-073DFF852430}"/>
                </a:ext>
              </a:extLst>
            </p:cNvPr>
            <p:cNvPicPr>
              <a:picLocks noChangeAspect="1" noChangeArrowheads="1"/>
            </p:cNvPicPr>
            <p:nvPr/>
          </p:nvPicPr>
          <p:blipFill>
            <a:blip r:embed="rId6"/>
            <a:srcRect/>
            <a:stretch>
              <a:fillRect/>
            </a:stretch>
          </p:blipFill>
          <p:spPr bwMode="auto">
            <a:xfrm>
              <a:off x="678405" y="7037388"/>
              <a:ext cx="1295400" cy="1543050"/>
            </a:xfrm>
            <a:prstGeom prst="rect">
              <a:avLst/>
            </a:prstGeom>
            <a:grpFill/>
            <a:ln w="38100">
              <a:noFill/>
              <a:miter lim="800000"/>
              <a:headEnd/>
              <a:tailEnd/>
            </a:ln>
          </p:spPr>
        </p:pic>
      </p:grpSp>
      <p:pic>
        <p:nvPicPr>
          <p:cNvPr id="77836" name="図 2">
            <a:extLst>
              <a:ext uri="{FF2B5EF4-FFF2-40B4-BE49-F238E27FC236}">
                <a16:creationId xmlns:a16="http://schemas.microsoft.com/office/drawing/2014/main" id="{15EA905F-555B-C27C-CDE4-131C6E443E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588" y="5395913"/>
            <a:ext cx="27305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7" name="AutoShape 177">
            <a:extLst>
              <a:ext uri="{FF2B5EF4-FFF2-40B4-BE49-F238E27FC236}">
                <a16:creationId xmlns:a16="http://schemas.microsoft.com/office/drawing/2014/main" id="{87304309-9199-3FDA-1EF4-5306455D8DCF}"/>
              </a:ext>
            </a:extLst>
          </p:cNvPr>
          <p:cNvSpPr>
            <a:spLocks noChangeArrowheads="1"/>
          </p:cNvSpPr>
          <p:nvPr/>
        </p:nvSpPr>
        <p:spPr bwMode="auto">
          <a:xfrm>
            <a:off x="433388" y="5657850"/>
            <a:ext cx="2524125" cy="2444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B20A2FA2-662E-0B8C-8E37-AABC9CAE7546}"/>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8EBE1D2F-5D20-886F-097A-B0E36D94AC97}"/>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F1FDEC81-7E92-1A62-DF6D-9E143A845739}"/>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00FC4A91-E19D-4AB4-3846-2421AA84A4E7}"/>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A4868F53-96CC-99E9-B653-1CBC3020CCF2}"/>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AB056E32-EB29-1475-F4E2-E795B9464488}"/>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33F7FC59-58C5-F875-33F7-18F389FBE43A}"/>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スライド番号プレースホルダ 2">
            <a:extLst>
              <a:ext uri="{FF2B5EF4-FFF2-40B4-BE49-F238E27FC236}">
                <a16:creationId xmlns:a16="http://schemas.microsoft.com/office/drawing/2014/main" id="{68D3B1B6-6BA3-B039-094A-762A86109ED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658DA1C-BB3B-48C7-A71A-353DB9EE5861}" type="slidenum">
              <a:rPr lang="ja-JP" altLang="en-US" sz="1800" smtClean="0">
                <a:solidFill>
                  <a:schemeClr val="bg1"/>
                </a:solidFill>
              </a:rPr>
              <a:pPr>
                <a:spcBef>
                  <a:spcPct val="0"/>
                </a:spcBef>
                <a:buFontTx/>
                <a:buNone/>
              </a:pPr>
              <a:t>42</a:t>
            </a:fld>
            <a:endParaRPr lang="ja-JP" altLang="en-US" sz="1800">
              <a:solidFill>
                <a:schemeClr val="bg1"/>
              </a:solidFill>
            </a:endParaRPr>
          </a:p>
        </p:txBody>
      </p:sp>
      <p:sp>
        <p:nvSpPr>
          <p:cNvPr id="79875" name="テキスト ボックス 23">
            <a:extLst>
              <a:ext uri="{FF2B5EF4-FFF2-40B4-BE49-F238E27FC236}">
                <a16:creationId xmlns:a16="http://schemas.microsoft.com/office/drawing/2014/main" id="{D6CC0CDB-4D37-2856-A642-AA92803B7ACD}"/>
              </a:ext>
            </a:extLst>
          </p:cNvPr>
          <p:cNvSpPr txBox="1">
            <a:spLocks noChangeArrowheads="1"/>
          </p:cNvSpPr>
          <p:nvPr/>
        </p:nvSpPr>
        <p:spPr bwMode="auto">
          <a:xfrm>
            <a:off x="142874" y="720725"/>
            <a:ext cx="4594225"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1</a:t>
            </a:r>
            <a:r>
              <a:rPr lang="ja-JP" altLang="en-US" sz="1800" dirty="0"/>
              <a:t>）</a:t>
            </a:r>
            <a:r>
              <a:rPr lang="en-US" altLang="ja-JP" sz="1800" dirty="0"/>
              <a:t>-2</a:t>
            </a:r>
            <a:r>
              <a:rPr lang="ja-JP" altLang="en-US" sz="1800" dirty="0"/>
              <a:t>アプリケーションからログインする方法</a:t>
            </a:r>
          </a:p>
        </p:txBody>
      </p:sp>
      <p:grpSp>
        <p:nvGrpSpPr>
          <p:cNvPr id="79876" name="グループ化 1">
            <a:extLst>
              <a:ext uri="{FF2B5EF4-FFF2-40B4-BE49-F238E27FC236}">
                <a16:creationId xmlns:a16="http://schemas.microsoft.com/office/drawing/2014/main" id="{553FDFEE-27B4-E04B-B59D-590EDB71417D}"/>
              </a:ext>
            </a:extLst>
          </p:cNvPr>
          <p:cNvGrpSpPr>
            <a:grpSpLocks/>
          </p:cNvGrpSpPr>
          <p:nvPr/>
        </p:nvGrpSpPr>
        <p:grpSpPr bwMode="auto">
          <a:xfrm>
            <a:off x="142875" y="1341438"/>
            <a:ext cx="2565400" cy="2851150"/>
            <a:chOff x="190500" y="1187450"/>
            <a:chExt cx="2541588" cy="2657475"/>
          </a:xfrm>
        </p:grpSpPr>
        <p:pic>
          <p:nvPicPr>
            <p:cNvPr id="79893" name="Picture 19">
              <a:extLst>
                <a:ext uri="{FF2B5EF4-FFF2-40B4-BE49-F238E27FC236}">
                  <a16:creationId xmlns:a16="http://schemas.microsoft.com/office/drawing/2014/main" id="{197924ED-5363-A5D0-3F10-D1305E4E1C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 y="1187450"/>
              <a:ext cx="2232025" cy="2657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894" name="AutoShape 177">
              <a:extLst>
                <a:ext uri="{FF2B5EF4-FFF2-40B4-BE49-F238E27FC236}">
                  <a16:creationId xmlns:a16="http://schemas.microsoft.com/office/drawing/2014/main" id="{D7C57E3E-5B73-6EA8-F4E1-D0EE8118797F}"/>
                </a:ext>
              </a:extLst>
            </p:cNvPr>
            <p:cNvSpPr>
              <a:spLocks noChangeArrowheads="1"/>
            </p:cNvSpPr>
            <p:nvPr/>
          </p:nvSpPr>
          <p:spPr bwMode="auto">
            <a:xfrm>
              <a:off x="446088" y="2114550"/>
              <a:ext cx="2286000" cy="156527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9895" name="Text Box 68">
              <a:extLst>
                <a:ext uri="{FF2B5EF4-FFF2-40B4-BE49-F238E27FC236}">
                  <a16:creationId xmlns:a16="http://schemas.microsoft.com/office/drawing/2014/main" id="{6C713568-4BF3-1808-B19F-A0381CC6C7B3}"/>
                </a:ext>
              </a:extLst>
            </p:cNvPr>
            <p:cNvSpPr txBox="1">
              <a:spLocks noChangeArrowheads="1"/>
            </p:cNvSpPr>
            <p:nvPr/>
          </p:nvSpPr>
          <p:spPr bwMode="auto">
            <a:xfrm>
              <a:off x="190500" y="17637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grpSp>
      <p:sp>
        <p:nvSpPr>
          <p:cNvPr id="45069" name="テキスト ボックス 56">
            <a:extLst>
              <a:ext uri="{FF2B5EF4-FFF2-40B4-BE49-F238E27FC236}">
                <a16:creationId xmlns:a16="http://schemas.microsoft.com/office/drawing/2014/main" id="{364D30AC-B4EA-3BA4-DE76-07ED6A4A2E5A}"/>
              </a:ext>
            </a:extLst>
          </p:cNvPr>
          <p:cNvSpPr txBox="1">
            <a:spLocks noChangeArrowheads="1"/>
          </p:cNvSpPr>
          <p:nvPr/>
        </p:nvSpPr>
        <p:spPr bwMode="auto">
          <a:xfrm>
            <a:off x="2933700" y="5891213"/>
            <a:ext cx="3543300" cy="446087"/>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②連絡履歴画面が表示されます。</a:t>
            </a:r>
            <a:endParaRPr lang="en-US" altLang="ja-JP" sz="900" dirty="0">
              <a:solidFill>
                <a:srgbClr val="FF0000"/>
              </a:solidFill>
            </a:endParaRPr>
          </a:p>
          <a:p>
            <a:pPr indent="174625" eaLnBrk="1" hangingPunct="1">
              <a:spcBef>
                <a:spcPct val="0"/>
              </a:spcBef>
              <a:buFontTx/>
              <a:buNone/>
              <a:defRPr/>
            </a:pPr>
            <a:r>
              <a:rPr lang="en-US" altLang="ja-JP" sz="900" dirty="0">
                <a:solidFill>
                  <a:srgbClr val="FF0000"/>
                </a:solidFill>
              </a:rPr>
              <a:t>※</a:t>
            </a:r>
            <a:r>
              <a:rPr lang="ja-JP" altLang="en-US" sz="900" dirty="0">
                <a:solidFill>
                  <a:srgbClr val="FF0000"/>
                </a:solidFill>
              </a:rPr>
              <a:t>受信した緊急連絡の一覧が表示されます。</a:t>
            </a:r>
            <a:endParaRPr lang="en-US" altLang="ja-JP" sz="900" dirty="0">
              <a:solidFill>
                <a:srgbClr val="FF0000"/>
              </a:solidFill>
            </a:endParaRPr>
          </a:p>
        </p:txBody>
      </p:sp>
      <p:grpSp>
        <p:nvGrpSpPr>
          <p:cNvPr id="79879" name="グループ化 1">
            <a:extLst>
              <a:ext uri="{FF2B5EF4-FFF2-40B4-BE49-F238E27FC236}">
                <a16:creationId xmlns:a16="http://schemas.microsoft.com/office/drawing/2014/main" id="{93E45E40-C9A9-8C4B-88A7-A852B27B829E}"/>
              </a:ext>
            </a:extLst>
          </p:cNvPr>
          <p:cNvGrpSpPr>
            <a:grpSpLocks/>
          </p:cNvGrpSpPr>
          <p:nvPr/>
        </p:nvGrpSpPr>
        <p:grpSpPr bwMode="auto">
          <a:xfrm>
            <a:off x="0" y="4602163"/>
            <a:ext cx="2708275" cy="3055937"/>
            <a:chOff x="207963" y="4284663"/>
            <a:chExt cx="2592387" cy="2451100"/>
          </a:xfrm>
        </p:grpSpPr>
        <p:pic>
          <p:nvPicPr>
            <p:cNvPr id="79890" name="図 18" descr="【アプリ】TOP_android（V5.1）.png">
              <a:extLst>
                <a:ext uri="{FF2B5EF4-FFF2-40B4-BE49-F238E27FC236}">
                  <a16:creationId xmlns:a16="http://schemas.microsoft.com/office/drawing/2014/main" id="{BA1B5AE3-0CDF-59F3-F1CB-0901DA3C1A8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9275" y="4500563"/>
              <a:ext cx="2232025" cy="2235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891" name="Text Box 68">
              <a:extLst>
                <a:ext uri="{FF2B5EF4-FFF2-40B4-BE49-F238E27FC236}">
                  <a16:creationId xmlns:a16="http://schemas.microsoft.com/office/drawing/2014/main" id="{6DB786B6-2E8D-92B5-7BC8-48FB22B2DE62}"/>
                </a:ext>
              </a:extLst>
            </p:cNvPr>
            <p:cNvSpPr txBox="1">
              <a:spLocks noChangeArrowheads="1"/>
            </p:cNvSpPr>
            <p:nvPr/>
          </p:nvSpPr>
          <p:spPr bwMode="auto">
            <a:xfrm>
              <a:off x="207963" y="4284663"/>
              <a:ext cx="34131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79892" name="AutoShape 177">
              <a:extLst>
                <a:ext uri="{FF2B5EF4-FFF2-40B4-BE49-F238E27FC236}">
                  <a16:creationId xmlns:a16="http://schemas.microsoft.com/office/drawing/2014/main" id="{9275C924-CE08-20EB-4A1A-26A5A17F0504}"/>
                </a:ext>
              </a:extLst>
            </p:cNvPr>
            <p:cNvSpPr>
              <a:spLocks noChangeArrowheads="1"/>
            </p:cNvSpPr>
            <p:nvPr/>
          </p:nvSpPr>
          <p:spPr bwMode="auto">
            <a:xfrm>
              <a:off x="549275" y="4932363"/>
              <a:ext cx="2251075" cy="1773237"/>
            </a:xfrm>
            <a:prstGeom prst="roundRect">
              <a:avLst>
                <a:gd name="adj" fmla="val 906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79880" name="グループ化 1">
            <a:extLst>
              <a:ext uri="{FF2B5EF4-FFF2-40B4-BE49-F238E27FC236}">
                <a16:creationId xmlns:a16="http://schemas.microsoft.com/office/drawing/2014/main" id="{99D51DFD-7F80-1DD0-19F5-EA5AA08D619E}"/>
              </a:ext>
            </a:extLst>
          </p:cNvPr>
          <p:cNvGrpSpPr>
            <a:grpSpLocks/>
          </p:cNvGrpSpPr>
          <p:nvPr/>
        </p:nvGrpSpPr>
        <p:grpSpPr bwMode="auto">
          <a:xfrm>
            <a:off x="3216275" y="7005082"/>
            <a:ext cx="2769855" cy="653018"/>
            <a:chOff x="3573463" y="6227763"/>
            <a:chExt cx="2927350" cy="865187"/>
          </a:xfrm>
          <a:solidFill>
            <a:srgbClr val="0070C0"/>
          </a:solidFill>
        </p:grpSpPr>
        <p:sp>
          <p:nvSpPr>
            <p:cNvPr id="24" name="角丸四角形 23">
              <a:extLst>
                <a:ext uri="{FF2B5EF4-FFF2-40B4-BE49-F238E27FC236}">
                  <a16:creationId xmlns:a16="http://schemas.microsoft.com/office/drawing/2014/main" id="{DD3E6661-915E-DAF5-443C-518F82B8DF17}"/>
                </a:ext>
              </a:extLst>
            </p:cNvPr>
            <p:cNvSpPr/>
            <p:nvPr/>
          </p:nvSpPr>
          <p:spPr>
            <a:xfrm>
              <a:off x="3573463" y="6661150"/>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dirty="0">
                  <a:solidFill>
                    <a:schemeClr val="bg1"/>
                  </a:solidFill>
                </a:rPr>
                <a:t>ログイン完了</a:t>
              </a:r>
            </a:p>
          </p:txBody>
        </p:sp>
        <p:sp>
          <p:nvSpPr>
            <p:cNvPr id="25" name="下矢印 24">
              <a:extLst>
                <a:ext uri="{FF2B5EF4-FFF2-40B4-BE49-F238E27FC236}">
                  <a16:creationId xmlns:a16="http://schemas.microsoft.com/office/drawing/2014/main" id="{3303B65E-04D8-EBEE-ED4A-0CB4BDC41D9F}"/>
                </a:ext>
              </a:extLst>
            </p:cNvPr>
            <p:cNvSpPr/>
            <p:nvPr/>
          </p:nvSpPr>
          <p:spPr>
            <a:xfrm>
              <a:off x="4537076" y="6227763"/>
              <a:ext cx="1000125" cy="35718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71689" name="グループ化 20">
            <a:extLst>
              <a:ext uri="{FF2B5EF4-FFF2-40B4-BE49-F238E27FC236}">
                <a16:creationId xmlns:a16="http://schemas.microsoft.com/office/drawing/2014/main" id="{3E11773F-0B54-E321-6892-349C82BF10D0}"/>
              </a:ext>
            </a:extLst>
          </p:cNvPr>
          <p:cNvGrpSpPr>
            <a:grpSpLocks/>
          </p:cNvGrpSpPr>
          <p:nvPr/>
        </p:nvGrpSpPr>
        <p:grpSpPr bwMode="auto">
          <a:xfrm>
            <a:off x="2997200" y="3292475"/>
            <a:ext cx="3600450" cy="1860550"/>
            <a:chOff x="3051710" y="6248778"/>
            <a:chExt cx="3600450" cy="1860462"/>
          </a:xfrm>
          <a:solidFill>
            <a:schemeClr val="accent3">
              <a:lumMod val="20000"/>
              <a:lumOff val="80000"/>
            </a:schemeClr>
          </a:solidFill>
        </p:grpSpPr>
        <p:grpSp>
          <p:nvGrpSpPr>
            <p:cNvPr id="71695" name="グループ化 1">
              <a:extLst>
                <a:ext uri="{FF2B5EF4-FFF2-40B4-BE49-F238E27FC236}">
                  <a16:creationId xmlns:a16="http://schemas.microsoft.com/office/drawing/2014/main" id="{6C5F31E9-59C1-249A-E215-E1FD902F2AEB}"/>
                </a:ext>
              </a:extLst>
            </p:cNvPr>
            <p:cNvGrpSpPr>
              <a:grpSpLocks/>
            </p:cNvGrpSpPr>
            <p:nvPr/>
          </p:nvGrpSpPr>
          <p:grpSpPr bwMode="auto">
            <a:xfrm>
              <a:off x="3051710" y="6248778"/>
              <a:ext cx="3600450" cy="1860462"/>
              <a:chOff x="3068638" y="1906588"/>
              <a:chExt cx="3599999" cy="1860462"/>
            </a:xfrm>
            <a:grpFill/>
          </p:grpSpPr>
          <p:sp>
            <p:nvSpPr>
              <p:cNvPr id="27" name="Text Box 59">
                <a:extLst>
                  <a:ext uri="{FF2B5EF4-FFF2-40B4-BE49-F238E27FC236}">
                    <a16:creationId xmlns:a16="http://schemas.microsoft.com/office/drawing/2014/main" id="{76E64F7B-7501-E33A-B661-F49D67C6CAA0}"/>
                  </a:ext>
                </a:extLst>
              </p:cNvPr>
              <p:cNvSpPr txBox="1">
                <a:spLocks noChangeArrowheads="1"/>
              </p:cNvSpPr>
              <p:nvPr/>
            </p:nvSpPr>
            <p:spPr bwMode="auto">
              <a:xfrm>
                <a:off x="3068638" y="1906588"/>
                <a:ext cx="3599999" cy="1860462"/>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400" b="1" dirty="0">
                    <a:solidFill>
                      <a:srgbClr val="FF0000"/>
                    </a:solidFill>
                    <a:latin typeface="ＭＳ Ｐゴシック"/>
                  </a:rPr>
                  <a:t>●マルチアカウント機能について</a:t>
                </a:r>
                <a:br>
                  <a:rPr lang="en-US" altLang="ja-JP" sz="1600" b="1" dirty="0">
                    <a:solidFill>
                      <a:srgbClr val="FF0000"/>
                    </a:solidFill>
                    <a:latin typeface="ＭＳ Ｐゴシック"/>
                  </a:rPr>
                </a:br>
                <a:r>
                  <a:rPr lang="ja-JP" altLang="en-US" sz="900" b="1" dirty="0">
                    <a:solidFill>
                      <a:srgbClr val="FF0000"/>
                    </a:solidFill>
                    <a:latin typeface="ＭＳ Ｐゴシック"/>
                  </a:rPr>
                  <a:t>　</a:t>
                </a:r>
                <a:endParaRPr lang="ja-JP" altLang="en-US" sz="1050" dirty="0">
                  <a:latin typeface="ＭＳ Ｐゴシック"/>
                </a:endParaRPr>
              </a:p>
            </p:txBody>
          </p:sp>
          <p:sp>
            <p:nvSpPr>
              <p:cNvPr id="71698" name="テキスト ボックス 56">
                <a:extLst>
                  <a:ext uri="{FF2B5EF4-FFF2-40B4-BE49-F238E27FC236}">
                    <a16:creationId xmlns:a16="http://schemas.microsoft.com/office/drawing/2014/main" id="{1422FE6B-6BB5-06C6-0A59-BA1E2826A7C0}"/>
                  </a:ext>
                </a:extLst>
              </p:cNvPr>
              <p:cNvSpPr txBox="1">
                <a:spLocks noChangeArrowheads="1"/>
              </p:cNvSpPr>
              <p:nvPr/>
            </p:nvSpPr>
            <p:spPr bwMode="auto">
              <a:xfrm>
                <a:off x="4725079" y="2253545"/>
                <a:ext cx="1821846" cy="1384930"/>
              </a:xfrm>
              <a:prstGeom prst="rect">
                <a:avLst/>
              </a:prstGeom>
              <a:grpFill/>
              <a:ln w="952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a:latin typeface="Arial" panose="020B0604020202020204" pitchFamily="34" charset="0"/>
                  </a:rPr>
                  <a:t>設定メニューでマルチアカウント機能を有効にした場合、ログイン画面下部に「アカウント切替」ボタンが表示されます。</a:t>
                </a:r>
                <a:endParaRPr lang="en-US" altLang="ja-JP" sz="1400">
                  <a:latin typeface="Arial" panose="020B0604020202020204" pitchFamily="34" charset="0"/>
                </a:endParaRPr>
              </a:p>
            </p:txBody>
          </p:sp>
        </p:grpSp>
        <p:pic>
          <p:nvPicPr>
            <p:cNvPr id="71696" name="図 22">
              <a:extLst>
                <a:ext uri="{FF2B5EF4-FFF2-40B4-BE49-F238E27FC236}">
                  <a16:creationId xmlns:a16="http://schemas.microsoft.com/office/drawing/2014/main" id="{4C0048FF-22D1-967F-F7E3-5B74746C5195}"/>
                </a:ext>
              </a:extLst>
            </p:cNvPr>
            <p:cNvPicPr>
              <a:picLocks noChangeAspect="1"/>
            </p:cNvPicPr>
            <p:nvPr/>
          </p:nvPicPr>
          <p:blipFill>
            <a:blip r:embed="rId5"/>
            <a:srcRect/>
            <a:stretch>
              <a:fillRect/>
            </a:stretch>
          </p:blipFill>
          <p:spPr bwMode="auto">
            <a:xfrm>
              <a:off x="3286400" y="6545877"/>
              <a:ext cx="1300233" cy="1484647"/>
            </a:xfrm>
            <a:prstGeom prst="rect">
              <a:avLst/>
            </a:prstGeom>
            <a:grpFill/>
            <a:ln w="9525">
              <a:solidFill>
                <a:schemeClr val="accent3">
                  <a:lumMod val="75000"/>
                </a:schemeClr>
              </a:solidFill>
              <a:miter lim="800000"/>
              <a:headEnd/>
              <a:tailEnd/>
            </a:ln>
          </p:spPr>
        </p:pic>
      </p:grpSp>
      <p:sp>
        <p:nvSpPr>
          <p:cNvPr id="2" name="正方形/長方形 1">
            <a:extLst>
              <a:ext uri="{FF2B5EF4-FFF2-40B4-BE49-F238E27FC236}">
                <a16:creationId xmlns:a16="http://schemas.microsoft.com/office/drawing/2014/main" id="{EF558AE0-54C1-8627-77F7-17F86FE891B8}"/>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AB96BA98-F51D-E9C4-1753-C37F79A08FF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B9A27F3D-A2DA-DCDC-4E4F-8DA1BDD44110}"/>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BCFA555A-7FFE-C048-0E30-58DE40B34E2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D612BD44-CA80-7685-EADA-0D019B075680}"/>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CFA1ED0B-90D0-8BCD-0C90-B36555D524FF}"/>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E5B6E0A0-A3EB-A5EC-D09D-ADB76CB331A2}"/>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3" name="テキスト ボックス 56">
            <a:extLst>
              <a:ext uri="{FF2B5EF4-FFF2-40B4-BE49-F238E27FC236}">
                <a16:creationId xmlns:a16="http://schemas.microsoft.com/office/drawing/2014/main" id="{DF13C240-003B-5EA3-BDC9-C10F223DC1D0}"/>
              </a:ext>
            </a:extLst>
          </p:cNvPr>
          <p:cNvSpPr txBox="1">
            <a:spLocks noChangeArrowheads="1"/>
          </p:cNvSpPr>
          <p:nvPr/>
        </p:nvSpPr>
        <p:spPr bwMode="auto">
          <a:xfrm>
            <a:off x="2684239" y="1282819"/>
            <a:ext cx="3993563" cy="1646605"/>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r>
              <a:rPr lang="ja-JP" altLang="en-US" sz="1400" dirty="0"/>
              <a:t>①エマージェンシーコールのアプリケーションを起動します。</a:t>
            </a:r>
            <a:endParaRPr lang="en-US" altLang="ja-JP" sz="1400" dirty="0"/>
          </a:p>
          <a:p>
            <a:pPr marL="174625" indent="-174625" eaLnBrk="1" hangingPunct="1">
              <a:spcBef>
                <a:spcPct val="0"/>
              </a:spcBef>
              <a:buFontTx/>
              <a:buNone/>
              <a:defRPr/>
            </a:pPr>
            <a:r>
              <a:rPr lang="ja-JP" altLang="en-US" sz="1400" dirty="0"/>
              <a:t>　ログイン画面が表示された場合には、ユーザＩＤ及び、パスワードを入力し、「ログイン」ボタンをタップします。</a:t>
            </a:r>
            <a:endParaRPr lang="en-US" altLang="ja-JP" sz="1400" dirty="0"/>
          </a:p>
          <a:p>
            <a:pPr marL="174625" indent="-174625" eaLnBrk="1" hangingPunct="1">
              <a:spcBef>
                <a:spcPct val="0"/>
              </a:spcBef>
              <a:buFontTx/>
              <a:buNone/>
              <a:defRPr/>
            </a:pPr>
            <a:endParaRPr lang="en-US" altLang="ja-JP" sz="900" dirty="0"/>
          </a:p>
          <a:p>
            <a:pPr marL="174625" eaLnBrk="1" hangingPunct="1">
              <a:spcBef>
                <a:spcPct val="0"/>
              </a:spcBef>
              <a:buFontTx/>
              <a:buNone/>
              <a:defRPr/>
            </a:pPr>
            <a:r>
              <a:rPr lang="en-US" altLang="ja-JP" sz="1100" dirty="0">
                <a:latin typeface="Arial" panose="020B0604020202020204" pitchFamily="34" charset="0"/>
              </a:rPr>
              <a:t>※</a:t>
            </a:r>
            <a:r>
              <a:rPr lang="ja-JP" altLang="en-US" sz="1100" dirty="0">
                <a:latin typeface="Arial" panose="020B0604020202020204" pitchFamily="34" charset="0"/>
              </a:rPr>
              <a:t>「ユーザＩＤとパスワードを保存する」にチェック（☑）を入れて</a:t>
            </a:r>
            <a:endParaRPr lang="en-US" altLang="ja-JP" sz="1100" dirty="0">
              <a:latin typeface="Arial" panose="020B0604020202020204" pitchFamily="34" charset="0"/>
            </a:endParaRPr>
          </a:p>
          <a:p>
            <a:pPr marL="271463" eaLnBrk="1" hangingPunct="1">
              <a:spcBef>
                <a:spcPct val="0"/>
              </a:spcBef>
              <a:buFontTx/>
              <a:buNone/>
              <a:defRPr/>
            </a:pPr>
            <a:r>
              <a:rPr lang="ja-JP" altLang="en-US" sz="1100" dirty="0">
                <a:latin typeface="Arial" panose="020B0604020202020204" pitchFamily="34" charset="0"/>
              </a:rPr>
              <a:t>ログインを行いますと、次回からログイン操作を省略できます。</a:t>
            </a:r>
            <a:endParaRPr lang="en-US" altLang="ja-JP" sz="1100" dirty="0">
              <a:latin typeface="Arial" panose="020B060402020202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図 28" descr="【アプリ】管理者機能メニュー_緊急連絡_android（V5.1）.png">
            <a:extLst>
              <a:ext uri="{FF2B5EF4-FFF2-40B4-BE49-F238E27FC236}">
                <a16:creationId xmlns:a16="http://schemas.microsoft.com/office/drawing/2014/main" id="{DA03C74D-C3F2-E519-47DB-770C2D736A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838" y="4137674"/>
            <a:ext cx="1958975" cy="3486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1923" name="図 20" descr="【アプリ】TOP_メニュー表示_android（V5.1）.png">
            <a:extLst>
              <a:ext uri="{FF2B5EF4-FFF2-40B4-BE49-F238E27FC236}">
                <a16:creationId xmlns:a16="http://schemas.microsoft.com/office/drawing/2014/main" id="{CD07097C-AF9C-3709-3ECD-BCD9D7A4B5D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47775"/>
            <a:ext cx="1949450" cy="19637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1924" name="スライド番号プレースホルダ 2">
            <a:extLst>
              <a:ext uri="{FF2B5EF4-FFF2-40B4-BE49-F238E27FC236}">
                <a16:creationId xmlns:a16="http://schemas.microsoft.com/office/drawing/2014/main" id="{D6D7DB60-F24E-1A41-1C9E-A71B43A8FFD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59AD545-4619-4BE2-BEFD-996A533D8BF8}" type="slidenum">
              <a:rPr lang="ja-JP" altLang="en-US" sz="1800" smtClean="0">
                <a:solidFill>
                  <a:schemeClr val="bg1"/>
                </a:solidFill>
              </a:rPr>
              <a:pPr>
                <a:spcBef>
                  <a:spcPct val="0"/>
                </a:spcBef>
                <a:buFontTx/>
                <a:buNone/>
              </a:pPr>
              <a:t>43</a:t>
            </a:fld>
            <a:endParaRPr lang="ja-JP" altLang="en-US" sz="1800">
              <a:solidFill>
                <a:schemeClr val="bg1"/>
              </a:solidFill>
            </a:endParaRPr>
          </a:p>
        </p:txBody>
      </p:sp>
      <p:sp>
        <p:nvSpPr>
          <p:cNvPr id="15370" name="テキスト ボックス 23">
            <a:extLst>
              <a:ext uri="{FF2B5EF4-FFF2-40B4-BE49-F238E27FC236}">
                <a16:creationId xmlns:a16="http://schemas.microsoft.com/office/drawing/2014/main" id="{5B7D0476-4390-DC85-D504-38D470158F5D}"/>
              </a:ext>
            </a:extLst>
          </p:cNvPr>
          <p:cNvSpPr txBox="1">
            <a:spLocks noChangeArrowheads="1"/>
          </p:cNvSpPr>
          <p:nvPr/>
        </p:nvSpPr>
        <p:spPr bwMode="auto">
          <a:xfrm>
            <a:off x="142875" y="558800"/>
            <a:ext cx="5286375" cy="369888"/>
          </a:xfrm>
          <a:prstGeom prst="rect">
            <a:avLst/>
          </a:prstGeom>
          <a:noFill/>
          <a:ln w="28575">
            <a:solidFill>
              <a:srgbClr val="0070C0"/>
            </a:solidFill>
            <a:miter lim="800000"/>
            <a:headEnd/>
            <a:tailEnd/>
          </a:ln>
        </p:spPr>
        <p:txBody>
          <a:bodyPr>
            <a:spAutoFit/>
          </a:bodyPr>
          <a:lstStyle/>
          <a:p>
            <a:pPr eaLnBrk="1" hangingPunct="1">
              <a:defRPr/>
            </a:pPr>
            <a:r>
              <a:rPr lang="ja-JP" altLang="en-US" dirty="0">
                <a:latin typeface="Calibri" pitchFamily="34" charset="0"/>
                <a:ea typeface="ＭＳ Ｐゴシック" charset="-128"/>
              </a:rPr>
              <a:t>（２）アプリケーションから緊急連絡を実施</a:t>
            </a:r>
          </a:p>
        </p:txBody>
      </p:sp>
      <p:sp>
        <p:nvSpPr>
          <p:cNvPr id="81926" name="テキスト ボックス 56">
            <a:extLst>
              <a:ext uri="{FF2B5EF4-FFF2-40B4-BE49-F238E27FC236}">
                <a16:creationId xmlns:a16="http://schemas.microsoft.com/office/drawing/2014/main" id="{BC637074-1E41-7065-7441-BCF0421046E9}"/>
              </a:ext>
            </a:extLst>
          </p:cNvPr>
          <p:cNvSpPr txBox="1">
            <a:spLocks noChangeArrowheads="1"/>
          </p:cNvSpPr>
          <p:nvPr/>
        </p:nvSpPr>
        <p:spPr bwMode="auto">
          <a:xfrm>
            <a:off x="2679700" y="1339850"/>
            <a:ext cx="35718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①画面右上の</a:t>
            </a:r>
            <a:r>
              <a:rPr lang="ja-JP" altLang="en-US" sz="1400" dirty="0">
                <a:solidFill>
                  <a:srgbClr val="000000"/>
                </a:solidFill>
              </a:rPr>
              <a:t>記号（　 ）</a:t>
            </a:r>
            <a:r>
              <a:rPr lang="ja-JP" altLang="en-US" sz="1400" dirty="0"/>
              <a:t>をタップします。</a:t>
            </a:r>
            <a:endParaRPr lang="en-US" altLang="ja-JP" sz="1400" dirty="0"/>
          </a:p>
          <a:p>
            <a:pPr eaLnBrk="1" hangingPunct="1">
              <a:spcBef>
                <a:spcPct val="0"/>
              </a:spcBef>
              <a:buFontTx/>
              <a:buNone/>
            </a:pPr>
            <a:r>
              <a:rPr lang="ja-JP" altLang="en-US" sz="1400" dirty="0"/>
              <a:t>②管理者機能をタップします。</a:t>
            </a:r>
            <a:endParaRPr lang="en-US" altLang="ja-JP" sz="1400" dirty="0"/>
          </a:p>
        </p:txBody>
      </p:sp>
      <p:sp>
        <p:nvSpPr>
          <p:cNvPr id="81927" name="AutoShape 69">
            <a:extLst>
              <a:ext uri="{FF2B5EF4-FFF2-40B4-BE49-F238E27FC236}">
                <a16:creationId xmlns:a16="http://schemas.microsoft.com/office/drawing/2014/main" id="{60E23B2F-0FDB-05E6-E454-871D88297CBF}"/>
              </a:ext>
            </a:extLst>
          </p:cNvPr>
          <p:cNvSpPr>
            <a:spLocks noChangeArrowheads="1"/>
          </p:cNvSpPr>
          <p:nvPr/>
        </p:nvSpPr>
        <p:spPr bwMode="auto">
          <a:xfrm>
            <a:off x="439738" y="5928374"/>
            <a:ext cx="1793875" cy="3016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1928" name="Text Box 68">
            <a:extLst>
              <a:ext uri="{FF2B5EF4-FFF2-40B4-BE49-F238E27FC236}">
                <a16:creationId xmlns:a16="http://schemas.microsoft.com/office/drawing/2014/main" id="{C0F4B23A-705A-9DBD-6F4A-B1806FE3F646}"/>
              </a:ext>
            </a:extLst>
          </p:cNvPr>
          <p:cNvSpPr txBox="1">
            <a:spLocks noChangeArrowheads="1"/>
          </p:cNvSpPr>
          <p:nvPr/>
        </p:nvSpPr>
        <p:spPr bwMode="auto">
          <a:xfrm>
            <a:off x="2309813" y="1354138"/>
            <a:ext cx="3397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20" name="テキスト ボックス 56">
            <a:extLst>
              <a:ext uri="{FF2B5EF4-FFF2-40B4-BE49-F238E27FC236}">
                <a16:creationId xmlns:a16="http://schemas.microsoft.com/office/drawing/2014/main" id="{6AF94C74-33DC-A97B-49E9-1FA343721E5F}"/>
              </a:ext>
            </a:extLst>
          </p:cNvPr>
          <p:cNvSpPr txBox="1">
            <a:spLocks noChangeArrowheads="1"/>
          </p:cNvSpPr>
          <p:nvPr/>
        </p:nvSpPr>
        <p:spPr bwMode="auto">
          <a:xfrm>
            <a:off x="2760663" y="4220224"/>
            <a:ext cx="3987800" cy="170815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ea typeface="ＭＳ Ｐゴシック" charset="-128"/>
              </a:rPr>
              <a:t>③「連絡開始」をタップします。</a:t>
            </a:r>
            <a:endParaRPr lang="en-US" altLang="ja-JP" sz="1400" dirty="0">
              <a:latin typeface="Calibri" pitchFamily="34" charset="0"/>
              <a:ea typeface="ＭＳ Ｐゴシック" charset="-128"/>
            </a:endParaRPr>
          </a:p>
          <a:p>
            <a:pPr eaLnBrk="1" hangingPunct="1">
              <a:defRPr/>
            </a:pPr>
            <a:endParaRPr lang="en-US" altLang="ja-JP" sz="1400" dirty="0">
              <a:latin typeface="Calibri" pitchFamily="34" charset="0"/>
              <a:ea typeface="ＭＳ Ｐゴシック" charset="-128"/>
            </a:endParaRPr>
          </a:p>
          <a:p>
            <a:pPr eaLnBrk="1" hangingPunct="1">
              <a:defRPr/>
            </a:pPr>
            <a:endParaRPr lang="en-US" altLang="ja-JP" sz="1400" dirty="0">
              <a:latin typeface="Calibri" pitchFamily="34" charset="0"/>
              <a:ea typeface="ＭＳ Ｐゴシック" charset="-128"/>
            </a:endParaRPr>
          </a:p>
          <a:p>
            <a:pPr eaLnBrk="1" hangingPunct="1">
              <a:defRPr/>
            </a:pPr>
            <a:endParaRPr lang="en-US" altLang="ja-JP" sz="1400" dirty="0">
              <a:latin typeface="Calibri" pitchFamily="34" charset="0"/>
              <a:ea typeface="ＭＳ Ｐゴシック" charset="-128"/>
            </a:endParaRPr>
          </a:p>
          <a:p>
            <a:pPr eaLnBrk="1" hangingPunct="1">
              <a:defRPr/>
            </a:pPr>
            <a:r>
              <a:rPr lang="ja-JP" altLang="en-US" sz="1400" dirty="0">
                <a:latin typeface="Calibri" pitchFamily="34" charset="0"/>
                <a:ea typeface="ＭＳ Ｐゴシック" charset="-128"/>
              </a:rPr>
              <a:t>④ 「定型連絡から開始」をタップします。</a:t>
            </a:r>
            <a:endParaRPr lang="en-US" altLang="ja-JP" sz="1400" dirty="0">
              <a:latin typeface="Calibri" pitchFamily="34" charset="0"/>
              <a:ea typeface="ＭＳ Ｐゴシック" charset="-128"/>
            </a:endParaRPr>
          </a:p>
          <a:p>
            <a:pPr eaLnBrk="1" hangingPunct="1">
              <a:defRPr/>
            </a:pPr>
            <a:endParaRPr lang="en-US" altLang="ja-JP" sz="1400" dirty="0">
              <a:latin typeface="Calibri" pitchFamily="34" charset="0"/>
              <a:ea typeface="ＭＳ Ｐゴシック" charset="-128"/>
            </a:endParaRPr>
          </a:p>
          <a:p>
            <a:pPr eaLnBrk="1" fontAlgn="auto" hangingPunct="1">
              <a:spcBef>
                <a:spcPts val="0"/>
              </a:spcBef>
              <a:spcAft>
                <a:spcPts val="0"/>
              </a:spcAft>
              <a:defRPr/>
            </a:pPr>
            <a:r>
              <a:rPr lang="en-US" altLang="ja-JP" sz="1050" dirty="0">
                <a:solidFill>
                  <a:srgbClr val="FF0000"/>
                </a:solidFill>
                <a:latin typeface="Arial" charset="0"/>
                <a:ea typeface="ＭＳ Ｐゴシック" charset="-128"/>
              </a:rPr>
              <a:t>※</a:t>
            </a:r>
            <a:r>
              <a:rPr lang="ja-JP" altLang="en-US" sz="1050" dirty="0">
                <a:solidFill>
                  <a:srgbClr val="FF0000"/>
                </a:solidFill>
                <a:latin typeface="Arial" charset="0"/>
                <a:ea typeface="ＭＳ Ｐゴシック" charset="-128"/>
              </a:rPr>
              <a:t>新規作成する場合は「新規作成して開始」をタップしてください。</a:t>
            </a:r>
            <a:endParaRPr lang="en-US" altLang="ja-JP" sz="1050" dirty="0">
              <a:solidFill>
                <a:srgbClr val="FF0000"/>
              </a:solidFill>
              <a:latin typeface="Arial" charset="0"/>
              <a:ea typeface="ＭＳ Ｐゴシック" charset="-128"/>
            </a:endParaRPr>
          </a:p>
          <a:p>
            <a:pPr eaLnBrk="1" fontAlgn="auto" hangingPunct="1">
              <a:spcBef>
                <a:spcPts val="0"/>
              </a:spcBef>
              <a:spcAft>
                <a:spcPts val="0"/>
              </a:spcAft>
              <a:defRPr/>
            </a:pPr>
            <a:r>
              <a:rPr lang="en-US" altLang="ja-JP" sz="1050" dirty="0">
                <a:solidFill>
                  <a:srgbClr val="FF0000"/>
                </a:solidFill>
                <a:latin typeface="Arial" charset="0"/>
                <a:ea typeface="ＭＳ Ｐゴシック" charset="-128"/>
              </a:rPr>
              <a:t>※</a:t>
            </a:r>
            <a:r>
              <a:rPr lang="ja-JP" altLang="en-US" sz="1050" dirty="0">
                <a:solidFill>
                  <a:srgbClr val="FF0000"/>
                </a:solidFill>
                <a:latin typeface="Arial" charset="0"/>
                <a:ea typeface="ＭＳ Ｐゴシック" charset="-128"/>
              </a:rPr>
              <a:t>アプリケーションから定型連絡の作成・編集・削除はできません。</a:t>
            </a:r>
            <a:endParaRPr lang="en-US" altLang="ja-JP" sz="1050" dirty="0">
              <a:solidFill>
                <a:srgbClr val="FF0000"/>
              </a:solidFill>
              <a:latin typeface="Arial" charset="0"/>
              <a:ea typeface="ＭＳ Ｐゴシック" charset="-128"/>
            </a:endParaRPr>
          </a:p>
        </p:txBody>
      </p:sp>
      <p:sp>
        <p:nvSpPr>
          <p:cNvPr id="81930" name="Text Box 68">
            <a:extLst>
              <a:ext uri="{FF2B5EF4-FFF2-40B4-BE49-F238E27FC236}">
                <a16:creationId xmlns:a16="http://schemas.microsoft.com/office/drawing/2014/main" id="{75C1389B-C905-A048-623F-E4B7D1BC4B4B}"/>
              </a:ext>
            </a:extLst>
          </p:cNvPr>
          <p:cNvSpPr txBox="1">
            <a:spLocks noChangeArrowheads="1"/>
          </p:cNvSpPr>
          <p:nvPr/>
        </p:nvSpPr>
        <p:spPr bwMode="auto">
          <a:xfrm>
            <a:off x="192088" y="5637862"/>
            <a:ext cx="339725"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81931" name="AutoShape 69">
            <a:extLst>
              <a:ext uri="{FF2B5EF4-FFF2-40B4-BE49-F238E27FC236}">
                <a16:creationId xmlns:a16="http://schemas.microsoft.com/office/drawing/2014/main" id="{C6669AA4-11C1-41DB-EB04-3A9A3826A278}"/>
              </a:ext>
            </a:extLst>
          </p:cNvPr>
          <p:cNvSpPr>
            <a:spLocks noChangeArrowheads="1"/>
          </p:cNvSpPr>
          <p:nvPr/>
        </p:nvSpPr>
        <p:spPr bwMode="auto">
          <a:xfrm>
            <a:off x="481013" y="6372874"/>
            <a:ext cx="1676400" cy="2476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1932" name="Text Box 68">
            <a:extLst>
              <a:ext uri="{FF2B5EF4-FFF2-40B4-BE49-F238E27FC236}">
                <a16:creationId xmlns:a16="http://schemas.microsoft.com/office/drawing/2014/main" id="{C3C2401D-0FA2-FB79-5307-B77DC4870867}"/>
              </a:ext>
            </a:extLst>
          </p:cNvPr>
          <p:cNvSpPr txBox="1">
            <a:spLocks noChangeArrowheads="1"/>
          </p:cNvSpPr>
          <p:nvPr/>
        </p:nvSpPr>
        <p:spPr bwMode="auto">
          <a:xfrm>
            <a:off x="187326" y="6210949"/>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sp>
        <p:nvSpPr>
          <p:cNvPr id="81933" name="AutoShape 69">
            <a:extLst>
              <a:ext uri="{FF2B5EF4-FFF2-40B4-BE49-F238E27FC236}">
                <a16:creationId xmlns:a16="http://schemas.microsoft.com/office/drawing/2014/main" id="{4AD4FBE8-7281-EF67-A0C1-C71350428ABD}"/>
              </a:ext>
            </a:extLst>
          </p:cNvPr>
          <p:cNvSpPr>
            <a:spLocks noChangeArrowheads="1"/>
          </p:cNvSpPr>
          <p:nvPr/>
        </p:nvSpPr>
        <p:spPr bwMode="auto">
          <a:xfrm>
            <a:off x="1917700" y="1339850"/>
            <a:ext cx="368300" cy="3492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1934" name="AutoShape 69">
            <a:extLst>
              <a:ext uri="{FF2B5EF4-FFF2-40B4-BE49-F238E27FC236}">
                <a16:creationId xmlns:a16="http://schemas.microsoft.com/office/drawing/2014/main" id="{9068C242-7A3D-4CCA-8F49-8237C90A03E9}"/>
              </a:ext>
            </a:extLst>
          </p:cNvPr>
          <p:cNvSpPr>
            <a:spLocks noChangeArrowheads="1"/>
          </p:cNvSpPr>
          <p:nvPr/>
        </p:nvSpPr>
        <p:spPr bwMode="auto">
          <a:xfrm>
            <a:off x="1193800" y="1898650"/>
            <a:ext cx="1092200" cy="273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1935" name="Text Box 68">
            <a:extLst>
              <a:ext uri="{FF2B5EF4-FFF2-40B4-BE49-F238E27FC236}">
                <a16:creationId xmlns:a16="http://schemas.microsoft.com/office/drawing/2014/main" id="{0D19CBCA-2B9B-33ED-226D-0B4CB325DA59}"/>
              </a:ext>
            </a:extLst>
          </p:cNvPr>
          <p:cNvSpPr txBox="1">
            <a:spLocks noChangeArrowheads="1"/>
          </p:cNvSpPr>
          <p:nvPr/>
        </p:nvSpPr>
        <p:spPr bwMode="auto">
          <a:xfrm>
            <a:off x="2295525" y="1876425"/>
            <a:ext cx="28257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pic>
        <p:nvPicPr>
          <p:cNvPr id="81936" name="Picture 22">
            <a:extLst>
              <a:ext uri="{FF2B5EF4-FFF2-40B4-BE49-F238E27FC236}">
                <a16:creationId xmlns:a16="http://schemas.microsoft.com/office/drawing/2014/main" id="{05F94B82-7BBC-51BA-8DFC-865EE2946B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7363" y="1392238"/>
            <a:ext cx="11747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正方形/長方形 7">
            <a:extLst>
              <a:ext uri="{FF2B5EF4-FFF2-40B4-BE49-F238E27FC236}">
                <a16:creationId xmlns:a16="http://schemas.microsoft.com/office/drawing/2014/main" id="{DE7C2C04-D8E0-AE19-292D-1CF7B68FC942}"/>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B1884038-9CDB-87A3-E0EF-44052EAFE197}"/>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BB72210E-D7C0-CBC0-B47F-6D67317C5A8C}"/>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C8260218-A33A-E749-34E3-D0B7C9C1450F}"/>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4EA92DCF-2F66-9337-F997-70EED67EFE72}"/>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BA62794F-C9F2-AA1F-63F1-B75D5B826F5E}"/>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C6DC1ADB-4807-C712-869C-07B3CD48B5AA}"/>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pic>
        <p:nvPicPr>
          <p:cNvPr id="16" name="図 15">
            <a:extLst>
              <a:ext uri="{FF2B5EF4-FFF2-40B4-BE49-F238E27FC236}">
                <a16:creationId xmlns:a16="http://schemas.microsoft.com/office/drawing/2014/main" id="{F5834637-E88A-4E93-DAFB-A4214F074A05}"/>
              </a:ext>
            </a:extLst>
          </p:cNvPr>
          <p:cNvPicPr>
            <a:picLocks noChangeAspect="1"/>
          </p:cNvPicPr>
          <p:nvPr/>
        </p:nvPicPr>
        <p:blipFill>
          <a:blip r:embed="rId6"/>
          <a:stretch>
            <a:fillRect/>
          </a:stretch>
        </p:blipFill>
        <p:spPr>
          <a:xfrm>
            <a:off x="2899168" y="1992431"/>
            <a:ext cx="1600600" cy="1708875"/>
          </a:xfrm>
          <a:prstGeom prst="rect">
            <a:avLst/>
          </a:prstGeom>
        </p:spPr>
      </p:pic>
      <p:sp>
        <p:nvSpPr>
          <p:cNvPr id="17" name="テキスト ボックス 56">
            <a:extLst>
              <a:ext uri="{FF2B5EF4-FFF2-40B4-BE49-F238E27FC236}">
                <a16:creationId xmlns:a16="http://schemas.microsoft.com/office/drawing/2014/main" id="{DFA14B2D-B89A-DBA6-D3D1-D9E066AFE5C5}"/>
              </a:ext>
            </a:extLst>
          </p:cNvPr>
          <p:cNvSpPr txBox="1">
            <a:spLocks noChangeArrowheads="1"/>
          </p:cNvSpPr>
          <p:nvPr/>
        </p:nvSpPr>
        <p:spPr bwMode="auto">
          <a:xfrm>
            <a:off x="4468018" y="1992431"/>
            <a:ext cx="2392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※iPhone</a:t>
            </a:r>
            <a:r>
              <a:rPr lang="ja-JP" altLang="en-US" sz="1400" dirty="0"/>
              <a:t>の場合は</a:t>
            </a:r>
            <a:endParaRPr lang="en-US" altLang="ja-JP" sz="1400" dirty="0"/>
          </a:p>
          <a:p>
            <a:pPr eaLnBrk="1" hangingPunct="1">
              <a:spcBef>
                <a:spcPct val="0"/>
              </a:spcBef>
              <a:buFontTx/>
              <a:buNone/>
            </a:pPr>
            <a:r>
              <a:rPr lang="ja-JP" altLang="en-US" sz="1400" dirty="0"/>
              <a:t>　画面下部の「管理者機能」</a:t>
            </a:r>
            <a:endParaRPr lang="en-US" altLang="ja-JP" sz="1400" dirty="0"/>
          </a:p>
          <a:p>
            <a:pPr eaLnBrk="1" hangingPunct="1">
              <a:spcBef>
                <a:spcPct val="0"/>
              </a:spcBef>
              <a:buFontTx/>
              <a:buNone/>
            </a:pPr>
            <a:r>
              <a:rPr lang="ja-JP" altLang="en-US" sz="1400" dirty="0"/>
              <a:t>　のボタンをタップします。</a:t>
            </a:r>
            <a:endParaRPr lang="en-US" altLang="ja-JP"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図 23" descr="【アプリ】緊急連絡開始（定型連絡）_android（V5.1）.png">
            <a:extLst>
              <a:ext uri="{FF2B5EF4-FFF2-40B4-BE49-F238E27FC236}">
                <a16:creationId xmlns:a16="http://schemas.microsoft.com/office/drawing/2014/main" id="{9ECC5CED-4E2D-F7AB-8C7F-E345C5989B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3636963"/>
            <a:ext cx="1868488" cy="46434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3971" name="図 21" descr="【アプリ】定型連絡一覧_android（V5.1）.png">
            <a:extLst>
              <a:ext uri="{FF2B5EF4-FFF2-40B4-BE49-F238E27FC236}">
                <a16:creationId xmlns:a16="http://schemas.microsoft.com/office/drawing/2014/main" id="{DDCE5013-593D-FDAB-C7DC-92A7E8FD0C1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9400" y="676275"/>
            <a:ext cx="1843088" cy="27765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3972" name="スライド番号プレースホルダ 2">
            <a:extLst>
              <a:ext uri="{FF2B5EF4-FFF2-40B4-BE49-F238E27FC236}">
                <a16:creationId xmlns:a16="http://schemas.microsoft.com/office/drawing/2014/main" id="{1814F403-829D-A5A6-EFE7-9B0E09FAA9E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F807221-FDDF-4120-B2A1-46BF3D3B06F3}" type="slidenum">
              <a:rPr lang="ja-JP" altLang="en-US" sz="1800" smtClean="0">
                <a:solidFill>
                  <a:schemeClr val="bg1"/>
                </a:solidFill>
              </a:rPr>
              <a:pPr>
                <a:spcBef>
                  <a:spcPct val="0"/>
                </a:spcBef>
                <a:buFontTx/>
                <a:buNone/>
              </a:pPr>
              <a:t>44</a:t>
            </a:fld>
            <a:endParaRPr lang="ja-JP" altLang="en-US" sz="1800">
              <a:solidFill>
                <a:schemeClr val="bg1"/>
              </a:solidFill>
            </a:endParaRPr>
          </a:p>
        </p:txBody>
      </p:sp>
      <p:sp>
        <p:nvSpPr>
          <p:cNvPr id="53253" name="テキスト ボックス 56">
            <a:extLst>
              <a:ext uri="{FF2B5EF4-FFF2-40B4-BE49-F238E27FC236}">
                <a16:creationId xmlns:a16="http://schemas.microsoft.com/office/drawing/2014/main" id="{5B6D2CE7-882F-3DA3-3DCF-11D341BDDAAB}"/>
              </a:ext>
            </a:extLst>
          </p:cNvPr>
          <p:cNvSpPr txBox="1">
            <a:spLocks noChangeArrowheads="1"/>
          </p:cNvSpPr>
          <p:nvPr/>
        </p:nvSpPr>
        <p:spPr bwMode="auto">
          <a:xfrm>
            <a:off x="2571750" y="1249363"/>
            <a:ext cx="3571875" cy="523875"/>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⑤定型緊急連絡一覧が表示されます。</a:t>
            </a:r>
            <a:endParaRPr lang="en-US" altLang="ja-JP" sz="1400" dirty="0"/>
          </a:p>
          <a:p>
            <a:pPr indent="174625" eaLnBrk="1" hangingPunct="1">
              <a:spcBef>
                <a:spcPct val="0"/>
              </a:spcBef>
              <a:buFontTx/>
              <a:buNone/>
              <a:defRPr/>
            </a:pPr>
            <a:r>
              <a:rPr lang="ja-JP" altLang="en-US" sz="1400" dirty="0"/>
              <a:t>送りたい「定型連絡ＩＤ」をタップします。</a:t>
            </a:r>
            <a:endParaRPr lang="en-US" altLang="ja-JP" sz="1400" dirty="0"/>
          </a:p>
        </p:txBody>
      </p:sp>
      <p:sp>
        <p:nvSpPr>
          <p:cNvPr id="83974" name="AutoShape 69">
            <a:extLst>
              <a:ext uri="{FF2B5EF4-FFF2-40B4-BE49-F238E27FC236}">
                <a16:creationId xmlns:a16="http://schemas.microsoft.com/office/drawing/2014/main" id="{96FABF62-C6B2-09CF-560A-20873F04661B}"/>
              </a:ext>
            </a:extLst>
          </p:cNvPr>
          <p:cNvSpPr>
            <a:spLocks noChangeArrowheads="1"/>
          </p:cNvSpPr>
          <p:nvPr/>
        </p:nvSpPr>
        <p:spPr bwMode="auto">
          <a:xfrm>
            <a:off x="233363" y="4259263"/>
            <a:ext cx="1966912" cy="2873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3975" name="AutoShape 69">
            <a:extLst>
              <a:ext uri="{FF2B5EF4-FFF2-40B4-BE49-F238E27FC236}">
                <a16:creationId xmlns:a16="http://schemas.microsoft.com/office/drawing/2014/main" id="{4405F0DA-EE89-14E3-0D51-D33D2DD16EC7}"/>
              </a:ext>
            </a:extLst>
          </p:cNvPr>
          <p:cNvSpPr>
            <a:spLocks noChangeArrowheads="1"/>
          </p:cNvSpPr>
          <p:nvPr/>
        </p:nvSpPr>
        <p:spPr bwMode="auto">
          <a:xfrm>
            <a:off x="300038" y="2895600"/>
            <a:ext cx="452437" cy="1809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3976" name="Text Box 68">
            <a:extLst>
              <a:ext uri="{FF2B5EF4-FFF2-40B4-BE49-F238E27FC236}">
                <a16:creationId xmlns:a16="http://schemas.microsoft.com/office/drawing/2014/main" id="{9561A72F-6902-CAA6-73D1-B75B2E6B6DD3}"/>
              </a:ext>
            </a:extLst>
          </p:cNvPr>
          <p:cNvSpPr txBox="1">
            <a:spLocks noChangeArrowheads="1"/>
          </p:cNvSpPr>
          <p:nvPr/>
        </p:nvSpPr>
        <p:spPr bwMode="auto">
          <a:xfrm>
            <a:off x="42863" y="2647950"/>
            <a:ext cx="304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sp>
        <p:nvSpPr>
          <p:cNvPr id="83977" name="テキスト ボックス 56">
            <a:extLst>
              <a:ext uri="{FF2B5EF4-FFF2-40B4-BE49-F238E27FC236}">
                <a16:creationId xmlns:a16="http://schemas.microsoft.com/office/drawing/2014/main" id="{24FDC7F0-3FD7-DEF1-6330-E181907B3E20}"/>
              </a:ext>
            </a:extLst>
          </p:cNvPr>
          <p:cNvSpPr txBox="1">
            <a:spLocks noChangeArrowheads="1"/>
          </p:cNvSpPr>
          <p:nvPr/>
        </p:nvSpPr>
        <p:spPr bwMode="auto">
          <a:xfrm>
            <a:off x="2571750" y="4248150"/>
            <a:ext cx="3892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⑥「緊急連絡開始画面へ」ボタンをタップします。</a:t>
            </a:r>
            <a:endParaRPr lang="en-US" altLang="ja-JP" sz="1400"/>
          </a:p>
        </p:txBody>
      </p:sp>
      <p:sp>
        <p:nvSpPr>
          <p:cNvPr id="83978" name="Text Box 68">
            <a:extLst>
              <a:ext uri="{FF2B5EF4-FFF2-40B4-BE49-F238E27FC236}">
                <a16:creationId xmlns:a16="http://schemas.microsoft.com/office/drawing/2014/main" id="{1263F930-2485-0B4C-C668-8B0307CE92F0}"/>
              </a:ext>
            </a:extLst>
          </p:cNvPr>
          <p:cNvSpPr txBox="1">
            <a:spLocks noChangeArrowheads="1"/>
          </p:cNvSpPr>
          <p:nvPr/>
        </p:nvSpPr>
        <p:spPr bwMode="auto">
          <a:xfrm>
            <a:off x="-1588" y="3965575"/>
            <a:ext cx="39370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sp>
        <p:nvSpPr>
          <p:cNvPr id="8" name="正方形/長方形 7">
            <a:extLst>
              <a:ext uri="{FF2B5EF4-FFF2-40B4-BE49-F238E27FC236}">
                <a16:creationId xmlns:a16="http://schemas.microsoft.com/office/drawing/2014/main" id="{359DEE33-761F-A249-AD45-6FCACAEFC075}"/>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B96C953D-92B9-8A5E-F1AF-CBD6FFD2A3F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52BBF4DD-070B-061D-F539-0CF2764FEEAA}"/>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91191E55-A070-D714-AC7D-1E80FB7BD12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E00C52AD-28FD-5232-EB73-6C50A6B8C080}"/>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D524B73E-9D55-5DEA-3DD7-C86675826383}"/>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0C0C652E-F268-209D-FF4F-A7A32336C44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図 1">
            <a:extLst>
              <a:ext uri="{FF2B5EF4-FFF2-40B4-BE49-F238E27FC236}">
                <a16:creationId xmlns:a16="http://schemas.microsoft.com/office/drawing/2014/main" id="{9CDEE2A3-AD66-7F23-6A35-4E5E21D6D22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595313"/>
            <a:ext cx="2316163" cy="4156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6019" name="スライド番号プレースホルダ 2">
            <a:extLst>
              <a:ext uri="{FF2B5EF4-FFF2-40B4-BE49-F238E27FC236}">
                <a16:creationId xmlns:a16="http://schemas.microsoft.com/office/drawing/2014/main" id="{F1011B99-4F0C-44B0-A003-6EE9536B394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6A545FD-42E4-4A3E-A674-E017284D08EA}" type="slidenum">
              <a:rPr lang="ja-JP" altLang="en-US" sz="1800" smtClean="0">
                <a:solidFill>
                  <a:schemeClr val="bg1"/>
                </a:solidFill>
              </a:rPr>
              <a:pPr>
                <a:spcBef>
                  <a:spcPct val="0"/>
                </a:spcBef>
                <a:buFontTx/>
                <a:buNone/>
              </a:pPr>
              <a:t>45</a:t>
            </a:fld>
            <a:endParaRPr lang="ja-JP" altLang="en-US" sz="1800">
              <a:solidFill>
                <a:schemeClr val="bg1"/>
              </a:solidFill>
            </a:endParaRPr>
          </a:p>
        </p:txBody>
      </p:sp>
      <p:sp>
        <p:nvSpPr>
          <p:cNvPr id="105476" name="テキスト ボックス 56">
            <a:extLst>
              <a:ext uri="{FF2B5EF4-FFF2-40B4-BE49-F238E27FC236}">
                <a16:creationId xmlns:a16="http://schemas.microsoft.com/office/drawing/2014/main" id="{0B5F07F6-39F7-3D94-B5C4-F2A25FCD9F91}"/>
              </a:ext>
            </a:extLst>
          </p:cNvPr>
          <p:cNvSpPr txBox="1">
            <a:spLocks noChangeArrowheads="1"/>
          </p:cNvSpPr>
          <p:nvPr/>
        </p:nvSpPr>
        <p:spPr bwMode="auto">
          <a:xfrm>
            <a:off x="2714625" y="1012825"/>
            <a:ext cx="3571875"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⑦「開始する」ボタンをタップすると緊急連絡</a:t>
            </a:r>
            <a:endParaRPr lang="en-US" altLang="ja-JP" sz="1400" dirty="0"/>
          </a:p>
          <a:p>
            <a:pPr indent="174625" eaLnBrk="1" hangingPunct="1">
              <a:spcBef>
                <a:spcPct val="0"/>
              </a:spcBef>
              <a:buFontTx/>
              <a:buNone/>
              <a:defRPr/>
            </a:pPr>
            <a:r>
              <a:rPr lang="ja-JP" altLang="en-US" sz="1400" dirty="0"/>
              <a:t>が開始されます。</a:t>
            </a:r>
            <a:endParaRPr lang="en-US" altLang="ja-JP" sz="1400" dirty="0"/>
          </a:p>
        </p:txBody>
      </p:sp>
      <p:sp>
        <p:nvSpPr>
          <p:cNvPr id="86021" name="AutoShape 69">
            <a:extLst>
              <a:ext uri="{FF2B5EF4-FFF2-40B4-BE49-F238E27FC236}">
                <a16:creationId xmlns:a16="http://schemas.microsoft.com/office/drawing/2014/main" id="{6A3228B7-C17C-F92A-D92C-61683698E2E4}"/>
              </a:ext>
            </a:extLst>
          </p:cNvPr>
          <p:cNvSpPr>
            <a:spLocks noChangeArrowheads="1"/>
          </p:cNvSpPr>
          <p:nvPr/>
        </p:nvSpPr>
        <p:spPr bwMode="auto">
          <a:xfrm>
            <a:off x="360363" y="3975100"/>
            <a:ext cx="2111375" cy="3460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6022" name="Text Box 68">
            <a:extLst>
              <a:ext uri="{FF2B5EF4-FFF2-40B4-BE49-F238E27FC236}">
                <a16:creationId xmlns:a16="http://schemas.microsoft.com/office/drawing/2014/main" id="{ACE5A75F-4604-18CF-BEB5-4C8D153C3378}"/>
              </a:ext>
            </a:extLst>
          </p:cNvPr>
          <p:cNvSpPr txBox="1">
            <a:spLocks noChangeArrowheads="1"/>
          </p:cNvSpPr>
          <p:nvPr/>
        </p:nvSpPr>
        <p:spPr bwMode="auto">
          <a:xfrm>
            <a:off x="290513" y="3662363"/>
            <a:ext cx="339725"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⑦</a:t>
            </a:r>
          </a:p>
        </p:txBody>
      </p:sp>
      <p:grpSp>
        <p:nvGrpSpPr>
          <p:cNvPr id="86023" name="グループ化 1">
            <a:extLst>
              <a:ext uri="{FF2B5EF4-FFF2-40B4-BE49-F238E27FC236}">
                <a16:creationId xmlns:a16="http://schemas.microsoft.com/office/drawing/2014/main" id="{D4568E9C-CE68-1273-9E60-C023FDC9879D}"/>
              </a:ext>
            </a:extLst>
          </p:cNvPr>
          <p:cNvGrpSpPr>
            <a:grpSpLocks/>
          </p:cNvGrpSpPr>
          <p:nvPr/>
        </p:nvGrpSpPr>
        <p:grpSpPr bwMode="auto">
          <a:xfrm>
            <a:off x="3214688" y="3887788"/>
            <a:ext cx="2927350" cy="863600"/>
            <a:chOff x="2711450" y="1538288"/>
            <a:chExt cx="2927350" cy="863600"/>
          </a:xfrm>
          <a:solidFill>
            <a:srgbClr val="0070C0"/>
          </a:solidFill>
        </p:grpSpPr>
        <p:sp>
          <p:nvSpPr>
            <p:cNvPr id="20" name="角丸四角形 19">
              <a:extLst>
                <a:ext uri="{FF2B5EF4-FFF2-40B4-BE49-F238E27FC236}">
                  <a16:creationId xmlns:a16="http://schemas.microsoft.com/office/drawing/2014/main" id="{625A85AF-2F77-1083-F1DA-E65E24FB1136}"/>
                </a:ext>
              </a:extLst>
            </p:cNvPr>
            <p:cNvSpPr/>
            <p:nvPr/>
          </p:nvSpPr>
          <p:spPr>
            <a:xfrm>
              <a:off x="2711450" y="1970088"/>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b="1" dirty="0">
                  <a:solidFill>
                    <a:schemeClr val="bg1"/>
                  </a:solidFill>
                </a:rPr>
                <a:t>緊急連絡の開始</a:t>
              </a:r>
            </a:p>
          </p:txBody>
        </p:sp>
        <p:sp>
          <p:nvSpPr>
            <p:cNvPr id="21" name="下矢印 20">
              <a:extLst>
                <a:ext uri="{FF2B5EF4-FFF2-40B4-BE49-F238E27FC236}">
                  <a16:creationId xmlns:a16="http://schemas.microsoft.com/office/drawing/2014/main" id="{237AA23C-8011-97C7-C650-CAAD73D7FE70}"/>
                </a:ext>
              </a:extLst>
            </p:cNvPr>
            <p:cNvSpPr/>
            <p:nvPr/>
          </p:nvSpPr>
          <p:spPr>
            <a:xfrm>
              <a:off x="3675062" y="1538288"/>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8" name="正方形/長方形 7">
            <a:extLst>
              <a:ext uri="{FF2B5EF4-FFF2-40B4-BE49-F238E27FC236}">
                <a16:creationId xmlns:a16="http://schemas.microsoft.com/office/drawing/2014/main" id="{4DA3FC81-F82E-7298-9249-19A6CDC284C3}"/>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F86EF801-A94C-DA21-A403-7A4997F06C06}"/>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28C42DAC-C7BE-D810-5251-33355B7BED26}"/>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1804FEC9-B70E-9125-4CCF-F90AF5934F76}"/>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D04621D9-4196-A056-D2C3-A455A486115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A8A7BBDB-3EEF-9E8B-427A-63FDE07DC981}"/>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CCFACA6C-B8BA-6689-5B29-159F7C63C598}"/>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図 21" descr="【アプリ】管理者機能メニュー_android（V5.1）.png">
            <a:extLst>
              <a:ext uri="{FF2B5EF4-FFF2-40B4-BE49-F238E27FC236}">
                <a16:creationId xmlns:a16="http://schemas.microsoft.com/office/drawing/2014/main" id="{B0BEB41E-8ECA-319C-D986-AE31E09BAE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8371" y="3621085"/>
            <a:ext cx="1816100" cy="22875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8067" name="スライド番号プレースホルダ 2">
            <a:extLst>
              <a:ext uri="{FF2B5EF4-FFF2-40B4-BE49-F238E27FC236}">
                <a16:creationId xmlns:a16="http://schemas.microsoft.com/office/drawing/2014/main" id="{48EAA274-E1B8-1B1C-307B-83B91ED3EA7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FA599AF-DA1D-419E-953F-6AAFA0A0C40C}" type="slidenum">
              <a:rPr lang="ja-JP" altLang="en-US" sz="1800" smtClean="0">
                <a:solidFill>
                  <a:schemeClr val="bg1"/>
                </a:solidFill>
              </a:rPr>
              <a:pPr>
                <a:spcBef>
                  <a:spcPct val="0"/>
                </a:spcBef>
                <a:buFontTx/>
                <a:buNone/>
              </a:pPr>
              <a:t>46</a:t>
            </a:fld>
            <a:endParaRPr lang="ja-JP" altLang="en-US" sz="1800">
              <a:solidFill>
                <a:schemeClr val="bg1"/>
              </a:solidFill>
            </a:endParaRPr>
          </a:p>
        </p:txBody>
      </p:sp>
      <p:sp>
        <p:nvSpPr>
          <p:cNvPr id="88068" name="テキスト ボックス 23">
            <a:extLst>
              <a:ext uri="{FF2B5EF4-FFF2-40B4-BE49-F238E27FC236}">
                <a16:creationId xmlns:a16="http://schemas.microsoft.com/office/drawing/2014/main" id="{A723E2EF-AC79-55C6-19E1-F5565325D645}"/>
              </a:ext>
            </a:extLst>
          </p:cNvPr>
          <p:cNvSpPr txBox="1">
            <a:spLocks noChangeArrowheads="1"/>
          </p:cNvSpPr>
          <p:nvPr/>
        </p:nvSpPr>
        <p:spPr bwMode="auto">
          <a:xfrm>
            <a:off x="142875" y="539750"/>
            <a:ext cx="528637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（３）アプリケーションから連絡状況を確認</a:t>
            </a:r>
          </a:p>
        </p:txBody>
      </p:sp>
      <p:sp>
        <p:nvSpPr>
          <p:cNvPr id="88069" name="AutoShape 177">
            <a:extLst>
              <a:ext uri="{FF2B5EF4-FFF2-40B4-BE49-F238E27FC236}">
                <a16:creationId xmlns:a16="http://schemas.microsoft.com/office/drawing/2014/main" id="{1A90D9C3-34F9-E662-B39C-24218E1E5661}"/>
              </a:ext>
            </a:extLst>
          </p:cNvPr>
          <p:cNvSpPr>
            <a:spLocks noChangeArrowheads="1"/>
          </p:cNvSpPr>
          <p:nvPr/>
        </p:nvSpPr>
        <p:spPr bwMode="auto">
          <a:xfrm>
            <a:off x="560905" y="4775035"/>
            <a:ext cx="1717675" cy="290512"/>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8070" name="Text Box 68">
            <a:extLst>
              <a:ext uri="{FF2B5EF4-FFF2-40B4-BE49-F238E27FC236}">
                <a16:creationId xmlns:a16="http://schemas.microsoft.com/office/drawing/2014/main" id="{0E45D684-06DB-9896-A2DB-3AC4A1BED38B}"/>
              </a:ext>
            </a:extLst>
          </p:cNvPr>
          <p:cNvSpPr txBox="1">
            <a:spLocks noChangeArrowheads="1"/>
          </p:cNvSpPr>
          <p:nvPr/>
        </p:nvSpPr>
        <p:spPr bwMode="auto">
          <a:xfrm>
            <a:off x="165946" y="4354513"/>
            <a:ext cx="3667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25" name="テキスト ボックス 56">
            <a:extLst>
              <a:ext uri="{FF2B5EF4-FFF2-40B4-BE49-F238E27FC236}">
                <a16:creationId xmlns:a16="http://schemas.microsoft.com/office/drawing/2014/main" id="{1D0B4D71-2F09-C0CE-29B4-00BC3CE62D34}"/>
              </a:ext>
            </a:extLst>
          </p:cNvPr>
          <p:cNvSpPr txBox="1">
            <a:spLocks noChangeArrowheads="1"/>
          </p:cNvSpPr>
          <p:nvPr/>
        </p:nvSpPr>
        <p:spPr bwMode="auto">
          <a:xfrm>
            <a:off x="2611919" y="3947318"/>
            <a:ext cx="4071938" cy="307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③「連絡状況」をタップします。</a:t>
            </a:r>
            <a:endParaRPr lang="en-US" altLang="ja-JP" sz="1050" dirty="0">
              <a:solidFill>
                <a:srgbClr val="FF0000"/>
              </a:solidFill>
              <a:latin typeface="+mn-ea"/>
            </a:endParaRPr>
          </a:p>
        </p:txBody>
      </p:sp>
      <p:sp>
        <p:nvSpPr>
          <p:cNvPr id="55309" name="テキスト ボックス 56">
            <a:extLst>
              <a:ext uri="{FF2B5EF4-FFF2-40B4-BE49-F238E27FC236}">
                <a16:creationId xmlns:a16="http://schemas.microsoft.com/office/drawing/2014/main" id="{996CD32C-4DA9-FEE9-BC5F-647A1C0B8C6C}"/>
              </a:ext>
            </a:extLst>
          </p:cNvPr>
          <p:cNvSpPr txBox="1">
            <a:spLocks noChangeArrowheads="1"/>
          </p:cNvSpPr>
          <p:nvPr/>
        </p:nvSpPr>
        <p:spPr bwMode="auto">
          <a:xfrm>
            <a:off x="2717800" y="6032500"/>
            <a:ext cx="4071938" cy="523875"/>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④安否回答状況を確認したい緊急連絡の</a:t>
            </a:r>
            <a:endParaRPr lang="en-US" altLang="ja-JP" sz="1400" dirty="0"/>
          </a:p>
          <a:p>
            <a:pPr indent="174625" eaLnBrk="1" hangingPunct="1">
              <a:spcBef>
                <a:spcPct val="0"/>
              </a:spcBef>
              <a:buFontTx/>
              <a:buNone/>
              <a:defRPr/>
            </a:pPr>
            <a:r>
              <a:rPr lang="ja-JP" altLang="en-US" sz="1400" dirty="0"/>
              <a:t>「状態」をタップします。</a:t>
            </a:r>
          </a:p>
        </p:txBody>
      </p:sp>
      <p:grpSp>
        <p:nvGrpSpPr>
          <p:cNvPr id="88073" name="グループ化 1">
            <a:extLst>
              <a:ext uri="{FF2B5EF4-FFF2-40B4-BE49-F238E27FC236}">
                <a16:creationId xmlns:a16="http://schemas.microsoft.com/office/drawing/2014/main" id="{9A904ED4-6CE0-F5E9-04C7-2B9A1DC95FBD}"/>
              </a:ext>
            </a:extLst>
          </p:cNvPr>
          <p:cNvGrpSpPr>
            <a:grpSpLocks/>
          </p:cNvGrpSpPr>
          <p:nvPr/>
        </p:nvGrpSpPr>
        <p:grpSpPr bwMode="auto">
          <a:xfrm>
            <a:off x="254846" y="6116638"/>
            <a:ext cx="1881188" cy="2676525"/>
            <a:chOff x="159543" y="5850305"/>
            <a:chExt cx="1880395" cy="2675792"/>
          </a:xfrm>
        </p:grpSpPr>
        <p:pic>
          <p:nvPicPr>
            <p:cNvPr id="88086" name="Picture 24" descr="P">
              <a:extLst>
                <a:ext uri="{FF2B5EF4-FFF2-40B4-BE49-F238E27FC236}">
                  <a16:creationId xmlns:a16="http://schemas.microsoft.com/office/drawing/2014/main" id="{004BFA97-C9E9-06AF-D87D-D139214075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929" y="5850305"/>
              <a:ext cx="1603009" cy="26757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8087" name="AutoShape 177">
              <a:extLst>
                <a:ext uri="{FF2B5EF4-FFF2-40B4-BE49-F238E27FC236}">
                  <a16:creationId xmlns:a16="http://schemas.microsoft.com/office/drawing/2014/main" id="{CBA029F6-8685-A282-03BC-0C7CD7FED49F}"/>
                </a:ext>
              </a:extLst>
            </p:cNvPr>
            <p:cNvSpPr>
              <a:spLocks noChangeArrowheads="1"/>
            </p:cNvSpPr>
            <p:nvPr/>
          </p:nvSpPr>
          <p:spPr bwMode="auto">
            <a:xfrm>
              <a:off x="563624" y="7854460"/>
              <a:ext cx="299182" cy="671637"/>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8088" name="Text Box 68">
              <a:extLst>
                <a:ext uri="{FF2B5EF4-FFF2-40B4-BE49-F238E27FC236}">
                  <a16:creationId xmlns:a16="http://schemas.microsoft.com/office/drawing/2014/main" id="{B3075279-1D63-2994-17D0-26A6B1F850FA}"/>
                </a:ext>
              </a:extLst>
            </p:cNvPr>
            <p:cNvSpPr txBox="1">
              <a:spLocks noChangeArrowheads="1"/>
            </p:cNvSpPr>
            <p:nvPr/>
          </p:nvSpPr>
          <p:spPr bwMode="auto">
            <a:xfrm>
              <a:off x="159543" y="7847378"/>
              <a:ext cx="3667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grpSp>
      <p:pic>
        <p:nvPicPr>
          <p:cNvPr id="88074" name="図 20" descr="【アプリ】TOP_メニュー表示_android（V5.1）.png">
            <a:extLst>
              <a:ext uri="{FF2B5EF4-FFF2-40B4-BE49-F238E27FC236}">
                <a16:creationId xmlns:a16="http://schemas.microsoft.com/office/drawing/2014/main" id="{290BF76B-B7F9-21FE-998A-837483E7E72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2900" y="1019175"/>
            <a:ext cx="1792288" cy="18065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8075" name="テキスト ボックス 56">
            <a:extLst>
              <a:ext uri="{FF2B5EF4-FFF2-40B4-BE49-F238E27FC236}">
                <a16:creationId xmlns:a16="http://schemas.microsoft.com/office/drawing/2014/main" id="{95D853BC-1EBB-7E3C-738B-57EAD049DED2}"/>
              </a:ext>
            </a:extLst>
          </p:cNvPr>
          <p:cNvSpPr txBox="1">
            <a:spLocks noChangeArrowheads="1"/>
          </p:cNvSpPr>
          <p:nvPr/>
        </p:nvSpPr>
        <p:spPr bwMode="auto">
          <a:xfrm>
            <a:off x="2716213" y="1046796"/>
            <a:ext cx="3571875"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①画面右上の記号をタップします。</a:t>
            </a:r>
            <a:endParaRPr lang="en-US" altLang="ja-JP" sz="1400" dirty="0"/>
          </a:p>
          <a:p>
            <a:pPr eaLnBrk="1" hangingPunct="1">
              <a:spcBef>
                <a:spcPct val="0"/>
              </a:spcBef>
              <a:buFontTx/>
              <a:buNone/>
            </a:pPr>
            <a:endParaRPr lang="en-US" altLang="ja-JP" sz="900" dirty="0"/>
          </a:p>
          <a:p>
            <a:pPr eaLnBrk="1" hangingPunct="1">
              <a:spcBef>
                <a:spcPct val="0"/>
              </a:spcBef>
              <a:buFontTx/>
              <a:buNone/>
            </a:pPr>
            <a:endParaRPr lang="en-US" altLang="ja-JP" sz="900" dirty="0"/>
          </a:p>
          <a:p>
            <a:pPr eaLnBrk="1" hangingPunct="1">
              <a:spcBef>
                <a:spcPct val="0"/>
              </a:spcBef>
              <a:buFontTx/>
              <a:buNone/>
            </a:pPr>
            <a:r>
              <a:rPr lang="ja-JP" altLang="en-US" sz="1400" dirty="0"/>
              <a:t>②管理者機能をタップします。</a:t>
            </a:r>
            <a:endParaRPr lang="en-US" altLang="ja-JP" sz="1400" dirty="0"/>
          </a:p>
        </p:txBody>
      </p:sp>
      <p:sp>
        <p:nvSpPr>
          <p:cNvPr id="88076" name="Text Box 68">
            <a:extLst>
              <a:ext uri="{FF2B5EF4-FFF2-40B4-BE49-F238E27FC236}">
                <a16:creationId xmlns:a16="http://schemas.microsoft.com/office/drawing/2014/main" id="{89F1E741-292E-4A61-3F94-F97CABC5FB0C}"/>
              </a:ext>
            </a:extLst>
          </p:cNvPr>
          <p:cNvSpPr txBox="1">
            <a:spLocks noChangeArrowheads="1"/>
          </p:cNvSpPr>
          <p:nvPr/>
        </p:nvSpPr>
        <p:spPr bwMode="auto">
          <a:xfrm>
            <a:off x="2179638" y="919163"/>
            <a:ext cx="314325"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88077" name="AutoShape 69">
            <a:extLst>
              <a:ext uri="{FF2B5EF4-FFF2-40B4-BE49-F238E27FC236}">
                <a16:creationId xmlns:a16="http://schemas.microsoft.com/office/drawing/2014/main" id="{B8F4492D-EE97-68F1-7BBA-B247DDBCA353}"/>
              </a:ext>
            </a:extLst>
          </p:cNvPr>
          <p:cNvSpPr>
            <a:spLocks noChangeArrowheads="1"/>
          </p:cNvSpPr>
          <p:nvPr/>
        </p:nvSpPr>
        <p:spPr bwMode="auto">
          <a:xfrm>
            <a:off x="1811338" y="1084263"/>
            <a:ext cx="368300" cy="3492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8078" name="AutoShape 69">
            <a:extLst>
              <a:ext uri="{FF2B5EF4-FFF2-40B4-BE49-F238E27FC236}">
                <a16:creationId xmlns:a16="http://schemas.microsoft.com/office/drawing/2014/main" id="{BC9660C9-63B0-467D-08BE-6114FE11D1AE}"/>
              </a:ext>
            </a:extLst>
          </p:cNvPr>
          <p:cNvSpPr>
            <a:spLocks noChangeArrowheads="1"/>
          </p:cNvSpPr>
          <p:nvPr/>
        </p:nvSpPr>
        <p:spPr bwMode="auto">
          <a:xfrm>
            <a:off x="1136650" y="1600200"/>
            <a:ext cx="1092200" cy="273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8079" name="Text Box 68">
            <a:extLst>
              <a:ext uri="{FF2B5EF4-FFF2-40B4-BE49-F238E27FC236}">
                <a16:creationId xmlns:a16="http://schemas.microsoft.com/office/drawing/2014/main" id="{634480FE-E481-152E-F3C6-A635DA381B9C}"/>
              </a:ext>
            </a:extLst>
          </p:cNvPr>
          <p:cNvSpPr txBox="1">
            <a:spLocks noChangeArrowheads="1"/>
          </p:cNvSpPr>
          <p:nvPr/>
        </p:nvSpPr>
        <p:spPr bwMode="auto">
          <a:xfrm>
            <a:off x="2255838" y="1439863"/>
            <a:ext cx="3397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8" name="正方形/長方形 7">
            <a:extLst>
              <a:ext uri="{FF2B5EF4-FFF2-40B4-BE49-F238E27FC236}">
                <a16:creationId xmlns:a16="http://schemas.microsoft.com/office/drawing/2014/main" id="{0DE9A346-A180-CE7E-09BF-A67E8CF94D81}"/>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412EA0B0-D5E9-6DFA-E6DF-57F9F61D0AD7}"/>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9FCAF477-09C2-B527-15ED-455B0B0D528E}"/>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D755178E-1AD3-9C67-AA1F-402F67BF1AC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CC5DC8BE-7E05-A379-8C7D-42FB4530F8AE}"/>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AFF52384-5256-20C5-122C-8B17C00AE519}"/>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0728C5BC-9EDE-B4D3-C921-BF8DBF2858AD}"/>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pic>
        <p:nvPicPr>
          <p:cNvPr id="15" name="図 14">
            <a:extLst>
              <a:ext uri="{FF2B5EF4-FFF2-40B4-BE49-F238E27FC236}">
                <a16:creationId xmlns:a16="http://schemas.microsoft.com/office/drawing/2014/main" id="{DD0FEB33-9A09-47D1-7D00-58F555CC601A}"/>
              </a:ext>
            </a:extLst>
          </p:cNvPr>
          <p:cNvPicPr>
            <a:picLocks noChangeAspect="1"/>
          </p:cNvPicPr>
          <p:nvPr/>
        </p:nvPicPr>
        <p:blipFill>
          <a:blip r:embed="rId6"/>
          <a:stretch>
            <a:fillRect/>
          </a:stretch>
        </p:blipFill>
        <p:spPr>
          <a:xfrm>
            <a:off x="2786062" y="1906224"/>
            <a:ext cx="1600600" cy="1708875"/>
          </a:xfrm>
          <a:prstGeom prst="rect">
            <a:avLst/>
          </a:prstGeom>
        </p:spPr>
      </p:pic>
      <p:sp>
        <p:nvSpPr>
          <p:cNvPr id="16" name="テキスト ボックス 56">
            <a:extLst>
              <a:ext uri="{FF2B5EF4-FFF2-40B4-BE49-F238E27FC236}">
                <a16:creationId xmlns:a16="http://schemas.microsoft.com/office/drawing/2014/main" id="{2130532E-2C9B-1F5A-EA70-92F12B606FF9}"/>
              </a:ext>
            </a:extLst>
          </p:cNvPr>
          <p:cNvSpPr txBox="1">
            <a:spLocks noChangeArrowheads="1"/>
          </p:cNvSpPr>
          <p:nvPr/>
        </p:nvSpPr>
        <p:spPr bwMode="auto">
          <a:xfrm>
            <a:off x="4336157" y="2032170"/>
            <a:ext cx="2392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※iPhone</a:t>
            </a:r>
            <a:r>
              <a:rPr lang="ja-JP" altLang="en-US" sz="1400" dirty="0"/>
              <a:t>の場合は</a:t>
            </a:r>
            <a:endParaRPr lang="en-US" altLang="ja-JP" sz="1400" dirty="0"/>
          </a:p>
          <a:p>
            <a:pPr eaLnBrk="1" hangingPunct="1">
              <a:spcBef>
                <a:spcPct val="0"/>
              </a:spcBef>
              <a:buFontTx/>
              <a:buNone/>
            </a:pPr>
            <a:r>
              <a:rPr lang="ja-JP" altLang="en-US" sz="1400" dirty="0"/>
              <a:t>　画面下部の「管理者機能」</a:t>
            </a:r>
            <a:endParaRPr lang="en-US" altLang="ja-JP" sz="1400" dirty="0"/>
          </a:p>
          <a:p>
            <a:pPr eaLnBrk="1" hangingPunct="1">
              <a:spcBef>
                <a:spcPct val="0"/>
              </a:spcBef>
              <a:buFontTx/>
              <a:buNone/>
            </a:pPr>
            <a:r>
              <a:rPr lang="ja-JP" altLang="en-US" sz="1400" dirty="0"/>
              <a:t>　のボタンをタップします。</a:t>
            </a:r>
            <a:endParaRPr lang="en-US" altLang="ja-JP" sz="1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番号プレースホルダ 2">
            <a:extLst>
              <a:ext uri="{FF2B5EF4-FFF2-40B4-BE49-F238E27FC236}">
                <a16:creationId xmlns:a16="http://schemas.microsoft.com/office/drawing/2014/main" id="{310DDA7F-0201-085B-A40F-E61BA77B1EE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E9D2966-8735-4402-826F-CDFC13941A03}" type="slidenum">
              <a:rPr lang="ja-JP" altLang="en-US" sz="1800" smtClean="0">
                <a:solidFill>
                  <a:schemeClr val="bg1"/>
                </a:solidFill>
              </a:rPr>
              <a:pPr>
                <a:spcBef>
                  <a:spcPct val="0"/>
                </a:spcBef>
                <a:buFontTx/>
                <a:buNone/>
              </a:pPr>
              <a:t>47</a:t>
            </a:fld>
            <a:endParaRPr lang="ja-JP" altLang="en-US" sz="1800">
              <a:solidFill>
                <a:schemeClr val="bg1"/>
              </a:solidFill>
            </a:endParaRPr>
          </a:p>
        </p:txBody>
      </p:sp>
      <p:grpSp>
        <p:nvGrpSpPr>
          <p:cNvPr id="90115" name="グループ化 1">
            <a:extLst>
              <a:ext uri="{FF2B5EF4-FFF2-40B4-BE49-F238E27FC236}">
                <a16:creationId xmlns:a16="http://schemas.microsoft.com/office/drawing/2014/main" id="{6B0B5824-0FBA-54F2-E408-AB8010FFFE8E}"/>
              </a:ext>
            </a:extLst>
          </p:cNvPr>
          <p:cNvGrpSpPr>
            <a:grpSpLocks/>
          </p:cNvGrpSpPr>
          <p:nvPr/>
        </p:nvGrpSpPr>
        <p:grpSpPr bwMode="auto">
          <a:xfrm>
            <a:off x="3035300" y="6792913"/>
            <a:ext cx="2927350" cy="863600"/>
            <a:chOff x="2722563" y="6659563"/>
            <a:chExt cx="2927350" cy="863600"/>
          </a:xfrm>
          <a:solidFill>
            <a:srgbClr val="0070C0"/>
          </a:solidFill>
        </p:grpSpPr>
        <p:sp>
          <p:nvSpPr>
            <p:cNvPr id="12" name="角丸四角形 11">
              <a:extLst>
                <a:ext uri="{FF2B5EF4-FFF2-40B4-BE49-F238E27FC236}">
                  <a16:creationId xmlns:a16="http://schemas.microsoft.com/office/drawing/2014/main" id="{2E7AB253-0DB8-23E9-8ED1-49A1C80A365E}"/>
                </a:ext>
              </a:extLst>
            </p:cNvPr>
            <p:cNvSpPr/>
            <p:nvPr/>
          </p:nvSpPr>
          <p:spPr>
            <a:xfrm>
              <a:off x="2722563" y="7091363"/>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b="1" dirty="0">
                  <a:solidFill>
                    <a:schemeClr val="bg1"/>
                  </a:solidFill>
                </a:rPr>
                <a:t>連絡状況の確認完了</a:t>
              </a:r>
            </a:p>
          </p:txBody>
        </p:sp>
        <p:sp>
          <p:nvSpPr>
            <p:cNvPr id="13" name="下矢印 12">
              <a:extLst>
                <a:ext uri="{FF2B5EF4-FFF2-40B4-BE49-F238E27FC236}">
                  <a16:creationId xmlns:a16="http://schemas.microsoft.com/office/drawing/2014/main" id="{E147AB17-3EDA-FCF2-A0ED-C7EAE744DC92}"/>
                </a:ext>
              </a:extLst>
            </p:cNvPr>
            <p:cNvSpPr/>
            <p:nvPr/>
          </p:nvSpPr>
          <p:spPr>
            <a:xfrm>
              <a:off x="3686176" y="6659563"/>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90116" name="グループ化 1">
            <a:extLst>
              <a:ext uri="{FF2B5EF4-FFF2-40B4-BE49-F238E27FC236}">
                <a16:creationId xmlns:a16="http://schemas.microsoft.com/office/drawing/2014/main" id="{3EEEBD72-BDF1-0B34-0A73-DA08F4404E3A}"/>
              </a:ext>
            </a:extLst>
          </p:cNvPr>
          <p:cNvGrpSpPr>
            <a:grpSpLocks/>
          </p:cNvGrpSpPr>
          <p:nvPr/>
        </p:nvGrpSpPr>
        <p:grpSpPr bwMode="auto">
          <a:xfrm>
            <a:off x="122238" y="5854700"/>
            <a:ext cx="1928812" cy="1801813"/>
            <a:chOff x="95679" y="6851650"/>
            <a:chExt cx="1928384" cy="1801813"/>
          </a:xfrm>
        </p:grpSpPr>
        <p:pic>
          <p:nvPicPr>
            <p:cNvPr id="90133" name="Picture 14" descr="\\10.4.202.194\EMC-support\3000_コールセンター業務\マニュアル\V5.1\画像\【アプリ】連絡状況ユーザ別詳細・２次緊急連絡_iPhone（V5.1）.png">
              <a:extLst>
                <a:ext uri="{FF2B5EF4-FFF2-40B4-BE49-F238E27FC236}">
                  <a16:creationId xmlns:a16="http://schemas.microsoft.com/office/drawing/2014/main" id="{A81A3EFE-8C44-41C4-FC9B-86C39A6887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863" y="6851650"/>
              <a:ext cx="1600200" cy="1801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0134" name="AutoShape 177">
              <a:extLst>
                <a:ext uri="{FF2B5EF4-FFF2-40B4-BE49-F238E27FC236}">
                  <a16:creationId xmlns:a16="http://schemas.microsoft.com/office/drawing/2014/main" id="{EC7E4B74-97B0-CE49-9D31-B51136F3F866}"/>
                </a:ext>
              </a:extLst>
            </p:cNvPr>
            <p:cNvSpPr>
              <a:spLocks noChangeArrowheads="1"/>
            </p:cNvSpPr>
            <p:nvPr/>
          </p:nvSpPr>
          <p:spPr bwMode="auto">
            <a:xfrm>
              <a:off x="434975" y="8139113"/>
              <a:ext cx="1535113" cy="269875"/>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0135" name="Text Box 68">
              <a:extLst>
                <a:ext uri="{FF2B5EF4-FFF2-40B4-BE49-F238E27FC236}">
                  <a16:creationId xmlns:a16="http://schemas.microsoft.com/office/drawing/2014/main" id="{F8C210DB-9AC2-84C4-6C7A-D474071D4582}"/>
                </a:ext>
              </a:extLst>
            </p:cNvPr>
            <p:cNvSpPr txBox="1">
              <a:spLocks noChangeArrowheads="1"/>
            </p:cNvSpPr>
            <p:nvPr/>
          </p:nvSpPr>
          <p:spPr bwMode="auto">
            <a:xfrm>
              <a:off x="95679" y="7824788"/>
              <a:ext cx="3667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⑦</a:t>
              </a:r>
            </a:p>
          </p:txBody>
        </p:sp>
      </p:grpSp>
      <p:grpSp>
        <p:nvGrpSpPr>
          <p:cNvPr id="90117" name="グループ化 1">
            <a:extLst>
              <a:ext uri="{FF2B5EF4-FFF2-40B4-BE49-F238E27FC236}">
                <a16:creationId xmlns:a16="http://schemas.microsoft.com/office/drawing/2014/main" id="{1C419254-1690-250E-636D-1A53B3CDF2F9}"/>
              </a:ext>
            </a:extLst>
          </p:cNvPr>
          <p:cNvGrpSpPr>
            <a:grpSpLocks/>
          </p:cNvGrpSpPr>
          <p:nvPr/>
        </p:nvGrpSpPr>
        <p:grpSpPr bwMode="auto">
          <a:xfrm>
            <a:off x="63500" y="522288"/>
            <a:ext cx="1949450" cy="4789487"/>
            <a:chOff x="62707" y="522288"/>
            <a:chExt cx="1950243" cy="4789487"/>
          </a:xfrm>
        </p:grpSpPr>
        <p:pic>
          <p:nvPicPr>
            <p:cNvPr id="90128" name="図 19" descr="安否集計ボタンあり.png">
              <a:extLst>
                <a:ext uri="{FF2B5EF4-FFF2-40B4-BE49-F238E27FC236}">
                  <a16:creationId xmlns:a16="http://schemas.microsoft.com/office/drawing/2014/main" id="{615936E4-777C-3006-B286-D70C66A233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4975" y="522288"/>
              <a:ext cx="1577975" cy="47894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0129" name="AutoShape 177">
              <a:extLst>
                <a:ext uri="{FF2B5EF4-FFF2-40B4-BE49-F238E27FC236}">
                  <a16:creationId xmlns:a16="http://schemas.microsoft.com/office/drawing/2014/main" id="{DD2E3949-736A-274A-B4E7-139873EA6068}"/>
                </a:ext>
              </a:extLst>
            </p:cNvPr>
            <p:cNvSpPr>
              <a:spLocks noChangeArrowheads="1"/>
            </p:cNvSpPr>
            <p:nvPr/>
          </p:nvSpPr>
          <p:spPr bwMode="auto">
            <a:xfrm>
              <a:off x="468313" y="5037138"/>
              <a:ext cx="1535112" cy="269875"/>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0130" name="Text Box 68">
              <a:extLst>
                <a:ext uri="{FF2B5EF4-FFF2-40B4-BE49-F238E27FC236}">
                  <a16:creationId xmlns:a16="http://schemas.microsoft.com/office/drawing/2014/main" id="{F91B6F8C-5093-C2BF-0E87-E421970E8DBB}"/>
                </a:ext>
              </a:extLst>
            </p:cNvPr>
            <p:cNvSpPr txBox="1">
              <a:spLocks noChangeArrowheads="1"/>
            </p:cNvSpPr>
            <p:nvPr/>
          </p:nvSpPr>
          <p:spPr bwMode="auto">
            <a:xfrm>
              <a:off x="62707" y="2917031"/>
              <a:ext cx="36671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sp>
          <p:nvSpPr>
            <p:cNvPr id="90131" name="AutoShape 177">
              <a:extLst>
                <a:ext uri="{FF2B5EF4-FFF2-40B4-BE49-F238E27FC236}">
                  <a16:creationId xmlns:a16="http://schemas.microsoft.com/office/drawing/2014/main" id="{6F6CA1B6-2E5A-B499-01AC-E14485894526}"/>
                </a:ext>
              </a:extLst>
            </p:cNvPr>
            <p:cNvSpPr>
              <a:spLocks noChangeArrowheads="1"/>
            </p:cNvSpPr>
            <p:nvPr/>
          </p:nvSpPr>
          <p:spPr bwMode="auto">
            <a:xfrm>
              <a:off x="429419" y="2917031"/>
              <a:ext cx="611981" cy="410369"/>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0132" name="Text Box 68">
              <a:extLst>
                <a:ext uri="{FF2B5EF4-FFF2-40B4-BE49-F238E27FC236}">
                  <a16:creationId xmlns:a16="http://schemas.microsoft.com/office/drawing/2014/main" id="{BC485704-FAB1-0EEA-514F-270BE2D8E312}"/>
                </a:ext>
              </a:extLst>
            </p:cNvPr>
            <p:cNvSpPr txBox="1">
              <a:spLocks noChangeArrowheads="1"/>
            </p:cNvSpPr>
            <p:nvPr/>
          </p:nvSpPr>
          <p:spPr bwMode="auto">
            <a:xfrm>
              <a:off x="83783" y="4711700"/>
              <a:ext cx="36671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grpSp>
      <p:grpSp>
        <p:nvGrpSpPr>
          <p:cNvPr id="90118" name="グループ化 2">
            <a:extLst>
              <a:ext uri="{FF2B5EF4-FFF2-40B4-BE49-F238E27FC236}">
                <a16:creationId xmlns:a16="http://schemas.microsoft.com/office/drawing/2014/main" id="{175D09FC-8D33-3D1B-B573-88EEB987C9C0}"/>
              </a:ext>
            </a:extLst>
          </p:cNvPr>
          <p:cNvGrpSpPr>
            <a:grpSpLocks/>
          </p:cNvGrpSpPr>
          <p:nvPr/>
        </p:nvGrpSpPr>
        <p:grpSpPr bwMode="auto">
          <a:xfrm>
            <a:off x="2714625" y="1630363"/>
            <a:ext cx="4071938" cy="3905250"/>
            <a:chOff x="2714625" y="2473325"/>
            <a:chExt cx="4071938" cy="3905250"/>
          </a:xfrm>
        </p:grpSpPr>
        <p:sp>
          <p:nvSpPr>
            <p:cNvPr id="19" name="テキスト ボックス 56">
              <a:extLst>
                <a:ext uri="{FF2B5EF4-FFF2-40B4-BE49-F238E27FC236}">
                  <a16:creationId xmlns:a16="http://schemas.microsoft.com/office/drawing/2014/main" id="{3DDFF3D7-9D44-A21E-549D-ADB140D2B294}"/>
                </a:ext>
              </a:extLst>
            </p:cNvPr>
            <p:cNvSpPr txBox="1">
              <a:spLocks noChangeArrowheads="1"/>
            </p:cNvSpPr>
            <p:nvPr/>
          </p:nvSpPr>
          <p:spPr bwMode="auto">
            <a:xfrm>
              <a:off x="2714625" y="2473325"/>
              <a:ext cx="4071938"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⑤選択した連絡の内容が表示され、何人中、</a:t>
              </a:r>
              <a:endParaRPr lang="en-US" altLang="ja-JP" sz="1400" dirty="0">
                <a:latin typeface="Calibri" pitchFamily="34" charset="0"/>
              </a:endParaRPr>
            </a:p>
            <a:p>
              <a:pPr indent="174625" eaLnBrk="1" hangingPunct="1">
                <a:defRPr/>
              </a:pPr>
              <a:r>
                <a:rPr lang="ja-JP" altLang="en-US" sz="1400" dirty="0">
                  <a:latin typeface="Calibri" pitchFamily="34" charset="0"/>
                </a:rPr>
                <a:t>何人が確認したか集計結果が表示されます。</a:t>
              </a:r>
              <a:endParaRPr lang="en-US" altLang="ja-JP" sz="1400" dirty="0">
                <a:latin typeface="Calibri" pitchFamily="34" charset="0"/>
              </a:endParaRPr>
            </a:p>
          </p:txBody>
        </p:sp>
        <p:sp>
          <p:nvSpPr>
            <p:cNvPr id="56331" name="テキスト ボックス 56">
              <a:extLst>
                <a:ext uri="{FF2B5EF4-FFF2-40B4-BE49-F238E27FC236}">
                  <a16:creationId xmlns:a16="http://schemas.microsoft.com/office/drawing/2014/main" id="{A9597AFE-C65E-189B-28CD-4AB9CDDD0BF9}"/>
                </a:ext>
              </a:extLst>
            </p:cNvPr>
            <p:cNvSpPr txBox="1">
              <a:spLocks noChangeArrowheads="1"/>
            </p:cNvSpPr>
            <p:nvPr/>
          </p:nvSpPr>
          <p:spPr bwMode="auto">
            <a:xfrm>
              <a:off x="2714625" y="5854700"/>
              <a:ext cx="3543300" cy="523875"/>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⑦連絡を送ったユーザの連絡状況が表示</a:t>
              </a:r>
              <a:endParaRPr lang="en-US" altLang="ja-JP" sz="1400" dirty="0"/>
            </a:p>
            <a:p>
              <a:pPr indent="180975" eaLnBrk="1" hangingPunct="1">
                <a:spcBef>
                  <a:spcPct val="0"/>
                </a:spcBef>
                <a:buFontTx/>
                <a:buNone/>
                <a:defRPr/>
              </a:pPr>
              <a:r>
                <a:rPr lang="ja-JP" altLang="en-US" sz="1400" dirty="0"/>
                <a:t>されます。</a:t>
              </a:r>
            </a:p>
          </p:txBody>
        </p:sp>
        <p:sp>
          <p:nvSpPr>
            <p:cNvPr id="2" name="テキスト ボックス 1">
              <a:extLst>
                <a:ext uri="{FF2B5EF4-FFF2-40B4-BE49-F238E27FC236}">
                  <a16:creationId xmlns:a16="http://schemas.microsoft.com/office/drawing/2014/main" id="{729BACD1-E7E5-DE59-3CE0-D8C1DB78112F}"/>
                </a:ext>
              </a:extLst>
            </p:cNvPr>
            <p:cNvSpPr txBox="1"/>
            <p:nvPr/>
          </p:nvSpPr>
          <p:spPr>
            <a:xfrm>
              <a:off x="2714625" y="4270375"/>
              <a:ext cx="4049713" cy="738187"/>
            </a:xfrm>
            <a:prstGeom prst="rect">
              <a:avLst/>
            </a:prstGeom>
            <a:noFill/>
          </p:spPr>
          <p:txBody>
            <a:bodyPr>
              <a:spAutoFit/>
            </a:bodyPr>
            <a:lstStyle/>
            <a:p>
              <a:pPr eaLnBrk="1" hangingPunct="1">
                <a:defRPr/>
              </a:pPr>
              <a:r>
                <a:rPr lang="ja-JP" altLang="en-US" sz="1400" dirty="0">
                  <a:latin typeface="+mn-ea"/>
                  <a:ea typeface="+mn-ea"/>
                </a:rPr>
                <a:t>⑥連絡状況の詳細を確認する場合は、</a:t>
              </a:r>
              <a:endParaRPr lang="en-US" altLang="ja-JP" sz="1400" dirty="0">
                <a:latin typeface="+mn-ea"/>
                <a:ea typeface="+mn-ea"/>
              </a:endParaRPr>
            </a:p>
            <a:p>
              <a:pPr indent="174625" eaLnBrk="1" hangingPunct="1">
                <a:defRPr/>
              </a:pPr>
              <a:r>
                <a:rPr lang="ja-JP" altLang="en-US" sz="1400" dirty="0">
                  <a:latin typeface="+mn-ea"/>
                  <a:ea typeface="+mn-ea"/>
                </a:rPr>
                <a:t>「ユーザ別詳細・</a:t>
              </a:r>
              <a:r>
                <a:rPr lang="en-US" altLang="ja-JP" sz="1400" dirty="0">
                  <a:latin typeface="+mn-ea"/>
                  <a:ea typeface="+mn-ea"/>
                </a:rPr>
                <a:t>2</a:t>
              </a:r>
              <a:r>
                <a:rPr lang="ja-JP" altLang="en-US" sz="1400" dirty="0">
                  <a:latin typeface="+mn-ea"/>
                  <a:ea typeface="+mn-ea"/>
                </a:rPr>
                <a:t>次緊急連絡へ」ボタン</a:t>
              </a:r>
              <a:endParaRPr lang="en-US" altLang="ja-JP" sz="1400" dirty="0">
                <a:latin typeface="+mn-ea"/>
                <a:ea typeface="+mn-ea"/>
              </a:endParaRPr>
            </a:p>
            <a:p>
              <a:pPr indent="174625" eaLnBrk="1" hangingPunct="1">
                <a:defRPr/>
              </a:pPr>
              <a:r>
                <a:rPr lang="ja-JP" altLang="en-US" sz="1400" dirty="0">
                  <a:latin typeface="+mn-ea"/>
                  <a:ea typeface="+mn-ea"/>
                </a:rPr>
                <a:t>をタップします。</a:t>
              </a:r>
            </a:p>
          </p:txBody>
        </p:sp>
      </p:grpSp>
      <p:sp>
        <p:nvSpPr>
          <p:cNvPr id="9" name="正方形/長方形 8">
            <a:extLst>
              <a:ext uri="{FF2B5EF4-FFF2-40B4-BE49-F238E27FC236}">
                <a16:creationId xmlns:a16="http://schemas.microsoft.com/office/drawing/2014/main" id="{A0141DC7-7766-BAA6-B75F-3A31EC430BD9}"/>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0" name="正方形/長方形 9">
            <a:extLst>
              <a:ext uri="{FF2B5EF4-FFF2-40B4-BE49-F238E27FC236}">
                <a16:creationId xmlns:a16="http://schemas.microsoft.com/office/drawing/2014/main" id="{12F33365-36C4-B5B8-EA83-2D30BEDEDD90}"/>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653FEF93-F938-0628-7AF7-266F77A230C7}"/>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4" name="正方形/長方形 13">
            <a:extLst>
              <a:ext uri="{FF2B5EF4-FFF2-40B4-BE49-F238E27FC236}">
                <a16:creationId xmlns:a16="http://schemas.microsoft.com/office/drawing/2014/main" id="{356CCC67-AE2B-C823-84D2-EA53519A6CBF}"/>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0852CC2B-F180-71EB-23B7-F3FCB1A9378B}"/>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932425F5-3AE0-74ED-B03C-155C045E55A4}"/>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7" name="正方形/長方形 16">
            <a:extLst>
              <a:ext uri="{FF2B5EF4-FFF2-40B4-BE49-F238E27FC236}">
                <a16:creationId xmlns:a16="http://schemas.microsoft.com/office/drawing/2014/main" id="{4792BECD-04C5-C307-3C28-764D5CD76B6E}"/>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1">
            <a:extLst>
              <a:ext uri="{FF2B5EF4-FFF2-40B4-BE49-F238E27FC236}">
                <a16:creationId xmlns:a16="http://schemas.microsoft.com/office/drawing/2014/main" id="{4E535D5C-3145-882A-7202-51C97B8675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25" y="5718175"/>
            <a:ext cx="1958975" cy="31575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2163" name="テキスト ボックス 23">
            <a:extLst>
              <a:ext uri="{FF2B5EF4-FFF2-40B4-BE49-F238E27FC236}">
                <a16:creationId xmlns:a16="http://schemas.microsoft.com/office/drawing/2014/main" id="{63149CC2-78B6-5D3F-BDAD-90A0EA799583}"/>
              </a:ext>
            </a:extLst>
          </p:cNvPr>
          <p:cNvSpPr txBox="1">
            <a:spLocks noChangeArrowheads="1"/>
          </p:cNvSpPr>
          <p:nvPr/>
        </p:nvSpPr>
        <p:spPr bwMode="auto">
          <a:xfrm>
            <a:off x="142875" y="573088"/>
            <a:ext cx="528637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（４）アプリケーションから代理質問回答を実施</a:t>
            </a:r>
          </a:p>
        </p:txBody>
      </p:sp>
      <p:pic>
        <p:nvPicPr>
          <p:cNvPr id="92164" name="図 18" descr="【アプリ】管理者機能メニュー_android（V5.1）.png">
            <a:extLst>
              <a:ext uri="{FF2B5EF4-FFF2-40B4-BE49-F238E27FC236}">
                <a16:creationId xmlns:a16="http://schemas.microsoft.com/office/drawing/2014/main" id="{721F05EE-188B-DC30-9F1E-A66BC5DF036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433762"/>
            <a:ext cx="1949450" cy="2179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165" name="AutoShape 177">
            <a:extLst>
              <a:ext uri="{FF2B5EF4-FFF2-40B4-BE49-F238E27FC236}">
                <a16:creationId xmlns:a16="http://schemas.microsoft.com/office/drawing/2014/main" id="{4E2617AF-C9E1-0CAE-F9B9-DD5AA84CE2E1}"/>
              </a:ext>
            </a:extLst>
          </p:cNvPr>
          <p:cNvSpPr>
            <a:spLocks noChangeArrowheads="1"/>
          </p:cNvSpPr>
          <p:nvPr/>
        </p:nvSpPr>
        <p:spPr bwMode="auto">
          <a:xfrm>
            <a:off x="436562" y="4577169"/>
            <a:ext cx="1817688" cy="355600"/>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166" name="Text Box 68">
            <a:extLst>
              <a:ext uri="{FF2B5EF4-FFF2-40B4-BE49-F238E27FC236}">
                <a16:creationId xmlns:a16="http://schemas.microsoft.com/office/drawing/2014/main" id="{5B643A3B-DED3-07F5-8F31-73524DF1A437}"/>
              </a:ext>
            </a:extLst>
          </p:cNvPr>
          <p:cNvSpPr txBox="1">
            <a:spLocks noChangeArrowheads="1"/>
          </p:cNvSpPr>
          <p:nvPr/>
        </p:nvSpPr>
        <p:spPr bwMode="auto">
          <a:xfrm>
            <a:off x="277813" y="4006850"/>
            <a:ext cx="34131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92167" name="AutoShape 177">
            <a:extLst>
              <a:ext uri="{FF2B5EF4-FFF2-40B4-BE49-F238E27FC236}">
                <a16:creationId xmlns:a16="http://schemas.microsoft.com/office/drawing/2014/main" id="{03653FBD-4648-298B-3421-11BAE9D7943C}"/>
              </a:ext>
            </a:extLst>
          </p:cNvPr>
          <p:cNvSpPr>
            <a:spLocks noChangeArrowheads="1"/>
          </p:cNvSpPr>
          <p:nvPr/>
        </p:nvSpPr>
        <p:spPr bwMode="auto">
          <a:xfrm>
            <a:off x="449263" y="7399338"/>
            <a:ext cx="528637" cy="1530350"/>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168" name="Text Box 68">
            <a:extLst>
              <a:ext uri="{FF2B5EF4-FFF2-40B4-BE49-F238E27FC236}">
                <a16:creationId xmlns:a16="http://schemas.microsoft.com/office/drawing/2014/main" id="{7634EFA9-0E04-A230-97B5-17CFF788274C}"/>
              </a:ext>
            </a:extLst>
          </p:cNvPr>
          <p:cNvSpPr txBox="1">
            <a:spLocks noChangeArrowheads="1"/>
          </p:cNvSpPr>
          <p:nvPr/>
        </p:nvSpPr>
        <p:spPr bwMode="auto">
          <a:xfrm>
            <a:off x="236538" y="7105650"/>
            <a:ext cx="34131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pic>
        <p:nvPicPr>
          <p:cNvPr id="92169" name="図 19" descr="【アプリ】TOP_メニュー表示_android（V5.1）.png">
            <a:extLst>
              <a:ext uri="{FF2B5EF4-FFF2-40B4-BE49-F238E27FC236}">
                <a16:creationId xmlns:a16="http://schemas.microsoft.com/office/drawing/2014/main" id="{6110D226-848F-5B67-9645-50947D7ED59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9563" y="1117600"/>
            <a:ext cx="1949450" cy="19637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3505" name="テキスト ボックス 56">
            <a:extLst>
              <a:ext uri="{FF2B5EF4-FFF2-40B4-BE49-F238E27FC236}">
                <a16:creationId xmlns:a16="http://schemas.microsoft.com/office/drawing/2014/main" id="{FA328873-633B-F633-C3C1-067440A7A664}"/>
              </a:ext>
            </a:extLst>
          </p:cNvPr>
          <p:cNvSpPr txBox="1">
            <a:spLocks noChangeArrowheads="1"/>
          </p:cNvSpPr>
          <p:nvPr/>
        </p:nvSpPr>
        <p:spPr bwMode="auto">
          <a:xfrm>
            <a:off x="2685647" y="1147114"/>
            <a:ext cx="3694113" cy="6771084"/>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400" dirty="0"/>
              <a:t>①画面右上の記号をタップします。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r>
              <a:rPr lang="ja-JP" altLang="en-US" sz="1400" dirty="0"/>
              <a:t>②管理者機能をタップします。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 typeface="Arial" charset="0"/>
              <a:buNone/>
              <a:defRPr/>
            </a:pPr>
            <a:endParaRPr lang="en-US" altLang="ja-JP" sz="1400" dirty="0"/>
          </a:p>
          <a:p>
            <a:pPr eaLnBrk="1" hangingPunct="1">
              <a:spcBef>
                <a:spcPct val="0"/>
              </a:spcBef>
              <a:buFont typeface="Arial" charset="0"/>
              <a:buNone/>
              <a:defRPr/>
            </a:pPr>
            <a:endParaRPr lang="en-US" altLang="ja-JP" sz="1400" dirty="0"/>
          </a:p>
          <a:p>
            <a:pPr eaLnBrk="1" hangingPunct="1">
              <a:spcBef>
                <a:spcPct val="0"/>
              </a:spcBef>
              <a:buFont typeface="Arial" charset="0"/>
              <a:buNone/>
              <a:defRPr/>
            </a:pPr>
            <a:endParaRPr lang="en-US" altLang="ja-JP" sz="1400" dirty="0"/>
          </a:p>
          <a:p>
            <a:pPr eaLnBrk="1" hangingPunct="1">
              <a:spcBef>
                <a:spcPct val="0"/>
              </a:spcBef>
              <a:buFont typeface="Arial" charset="0"/>
              <a:buNone/>
              <a:defRPr/>
            </a:pPr>
            <a:endParaRPr lang="en-US" altLang="ja-JP" sz="1400" dirty="0"/>
          </a:p>
          <a:p>
            <a:pPr eaLnBrk="1" hangingPunct="1">
              <a:spcBef>
                <a:spcPct val="0"/>
              </a:spcBef>
              <a:buFont typeface="Arial" charset="0"/>
              <a:buNone/>
              <a:defRPr/>
            </a:pPr>
            <a:endParaRPr lang="en-US" altLang="ja-JP" sz="1400" dirty="0"/>
          </a:p>
          <a:p>
            <a:pPr eaLnBrk="1" hangingPunct="1">
              <a:spcBef>
                <a:spcPct val="0"/>
              </a:spcBef>
              <a:buFont typeface="Arial" charset="0"/>
              <a:buNone/>
              <a:defRPr/>
            </a:pPr>
            <a:endParaRPr lang="en-US" altLang="ja-JP" sz="1400" dirty="0"/>
          </a:p>
          <a:p>
            <a:pPr eaLnBrk="1" hangingPunct="1">
              <a:spcBef>
                <a:spcPct val="0"/>
              </a:spcBef>
              <a:buFont typeface="Arial" charset="0"/>
              <a:buNone/>
              <a:defRPr/>
            </a:pPr>
            <a:r>
              <a:rPr lang="ja-JP" altLang="en-US" sz="1400" dirty="0"/>
              <a:t>③「連絡状況」をタップします。</a:t>
            </a:r>
            <a:endParaRPr lang="en-US" altLang="ja-JP" sz="1400" dirty="0"/>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r>
              <a:rPr lang="ja-JP" altLang="en-US" sz="1400" dirty="0"/>
              <a:t>④「連絡状況一覧」画面から、代理で回答したい質問連絡の「状態」をタップします。</a:t>
            </a:r>
            <a:endParaRPr lang="en-US" altLang="ja-JP" sz="1050" dirty="0">
              <a:solidFill>
                <a:srgbClr val="FF0000"/>
              </a:solidFill>
              <a:latin typeface="+mn-ea"/>
            </a:endParaRPr>
          </a:p>
        </p:txBody>
      </p:sp>
      <p:sp>
        <p:nvSpPr>
          <p:cNvPr id="92171" name="AutoShape 69">
            <a:extLst>
              <a:ext uri="{FF2B5EF4-FFF2-40B4-BE49-F238E27FC236}">
                <a16:creationId xmlns:a16="http://schemas.microsoft.com/office/drawing/2014/main" id="{E4D808CF-88BE-EC5C-26FA-D9C33A78BEF9}"/>
              </a:ext>
            </a:extLst>
          </p:cNvPr>
          <p:cNvSpPr>
            <a:spLocks noChangeArrowheads="1"/>
          </p:cNvSpPr>
          <p:nvPr/>
        </p:nvSpPr>
        <p:spPr bwMode="auto">
          <a:xfrm>
            <a:off x="1922463" y="1209675"/>
            <a:ext cx="368300" cy="3492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172" name="AutoShape 69">
            <a:extLst>
              <a:ext uri="{FF2B5EF4-FFF2-40B4-BE49-F238E27FC236}">
                <a16:creationId xmlns:a16="http://schemas.microsoft.com/office/drawing/2014/main" id="{C6ACC532-B0E4-9AA7-5A83-13E575F79E3D}"/>
              </a:ext>
            </a:extLst>
          </p:cNvPr>
          <p:cNvSpPr>
            <a:spLocks noChangeArrowheads="1"/>
          </p:cNvSpPr>
          <p:nvPr/>
        </p:nvSpPr>
        <p:spPr bwMode="auto">
          <a:xfrm>
            <a:off x="1198563" y="1768475"/>
            <a:ext cx="1092200" cy="273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173" name="Text Box 68">
            <a:extLst>
              <a:ext uri="{FF2B5EF4-FFF2-40B4-BE49-F238E27FC236}">
                <a16:creationId xmlns:a16="http://schemas.microsoft.com/office/drawing/2014/main" id="{ED4A761B-A7AA-B091-958B-2F276D1DEE51}"/>
              </a:ext>
            </a:extLst>
          </p:cNvPr>
          <p:cNvSpPr txBox="1">
            <a:spLocks noChangeArrowheads="1"/>
          </p:cNvSpPr>
          <p:nvPr/>
        </p:nvSpPr>
        <p:spPr bwMode="auto">
          <a:xfrm>
            <a:off x="2274888" y="1768475"/>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92174" name="Text Box 68">
            <a:extLst>
              <a:ext uri="{FF2B5EF4-FFF2-40B4-BE49-F238E27FC236}">
                <a16:creationId xmlns:a16="http://schemas.microsoft.com/office/drawing/2014/main" id="{193219DA-588F-6FCD-34DB-02E5EE3773E6}"/>
              </a:ext>
            </a:extLst>
          </p:cNvPr>
          <p:cNvSpPr txBox="1">
            <a:spLocks noChangeArrowheads="1"/>
          </p:cNvSpPr>
          <p:nvPr/>
        </p:nvSpPr>
        <p:spPr bwMode="auto">
          <a:xfrm>
            <a:off x="2290763" y="1049338"/>
            <a:ext cx="339725"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92175" name="スライド番号プレースホルダ 2">
            <a:extLst>
              <a:ext uri="{FF2B5EF4-FFF2-40B4-BE49-F238E27FC236}">
                <a16:creationId xmlns:a16="http://schemas.microsoft.com/office/drawing/2014/main" id="{7BB06B57-0FA3-9E62-BF1F-89E8B7F9837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9E4FBC6-6063-4948-8C3E-76CEF6D2829F}" type="slidenum">
              <a:rPr lang="ja-JP" altLang="en-US" sz="1800" smtClean="0">
                <a:solidFill>
                  <a:schemeClr val="bg1"/>
                </a:solidFill>
              </a:rPr>
              <a:pPr>
                <a:spcBef>
                  <a:spcPct val="0"/>
                </a:spcBef>
                <a:buFontTx/>
                <a:buNone/>
              </a:pPr>
              <a:t>48</a:t>
            </a:fld>
            <a:endParaRPr lang="ja-JP" altLang="en-US" sz="1800">
              <a:solidFill>
                <a:schemeClr val="bg1"/>
              </a:solidFill>
            </a:endParaRPr>
          </a:p>
        </p:txBody>
      </p:sp>
      <p:sp>
        <p:nvSpPr>
          <p:cNvPr id="92176" name="Rectangle 2">
            <a:extLst>
              <a:ext uri="{FF2B5EF4-FFF2-40B4-BE49-F238E27FC236}">
                <a16:creationId xmlns:a16="http://schemas.microsoft.com/office/drawing/2014/main" id="{45DD86A7-A4D2-87EB-EAD2-59C1FAF0A97A}"/>
              </a:ext>
            </a:extLst>
          </p:cNvPr>
          <p:cNvSpPr>
            <a:spLocks noChangeArrowheads="1"/>
          </p:cNvSpPr>
          <p:nvPr/>
        </p:nvSpPr>
        <p:spPr bwMode="auto">
          <a:xfrm>
            <a:off x="-1614488" y="5741988"/>
            <a:ext cx="6858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A6F3C9DC-768D-719B-4991-ED9E9E1C2970}"/>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4AA2D2A3-D139-5A2A-7ABE-A62BD5DA076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E835B805-3E55-E617-C140-5D750BC970C9}"/>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7A2BD87D-ACE9-3E05-CD87-E8A351FF2FB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DD88A694-061E-117E-ADEC-1BA7B61B49AA}"/>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C0576C0A-046A-10AF-4459-60B1A70CFCB0}"/>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28D98A9A-A2F3-B033-CF75-1254C1E6A9A1}"/>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pic>
        <p:nvPicPr>
          <p:cNvPr id="22" name="図 21">
            <a:extLst>
              <a:ext uri="{FF2B5EF4-FFF2-40B4-BE49-F238E27FC236}">
                <a16:creationId xmlns:a16="http://schemas.microsoft.com/office/drawing/2014/main" id="{FF82C484-4344-00BE-8C11-92F59DC01206}"/>
              </a:ext>
            </a:extLst>
          </p:cNvPr>
          <p:cNvPicPr>
            <a:picLocks noChangeAspect="1"/>
          </p:cNvPicPr>
          <p:nvPr/>
        </p:nvPicPr>
        <p:blipFill>
          <a:blip r:embed="rId6"/>
          <a:stretch>
            <a:fillRect/>
          </a:stretch>
        </p:blipFill>
        <p:spPr>
          <a:xfrm>
            <a:off x="2932103" y="1972974"/>
            <a:ext cx="1600600" cy="1708875"/>
          </a:xfrm>
          <a:prstGeom prst="rect">
            <a:avLst/>
          </a:prstGeom>
        </p:spPr>
      </p:pic>
      <p:sp>
        <p:nvSpPr>
          <p:cNvPr id="23" name="テキスト ボックス 56">
            <a:extLst>
              <a:ext uri="{FF2B5EF4-FFF2-40B4-BE49-F238E27FC236}">
                <a16:creationId xmlns:a16="http://schemas.microsoft.com/office/drawing/2014/main" id="{6039724B-2921-90E7-A116-79EDF9D90050}"/>
              </a:ext>
            </a:extLst>
          </p:cNvPr>
          <p:cNvSpPr txBox="1">
            <a:spLocks noChangeArrowheads="1"/>
          </p:cNvSpPr>
          <p:nvPr/>
        </p:nvSpPr>
        <p:spPr bwMode="auto">
          <a:xfrm>
            <a:off x="4382281" y="1979237"/>
            <a:ext cx="2392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※iPhone</a:t>
            </a:r>
            <a:r>
              <a:rPr lang="ja-JP" altLang="en-US" sz="1400" dirty="0"/>
              <a:t>の場合は</a:t>
            </a:r>
            <a:endParaRPr lang="en-US" altLang="ja-JP" sz="1400" dirty="0"/>
          </a:p>
          <a:p>
            <a:pPr eaLnBrk="1" hangingPunct="1">
              <a:spcBef>
                <a:spcPct val="0"/>
              </a:spcBef>
              <a:buFontTx/>
              <a:buNone/>
            </a:pPr>
            <a:r>
              <a:rPr lang="ja-JP" altLang="en-US" sz="1400" dirty="0"/>
              <a:t>　画面下部の「管理者機能」</a:t>
            </a:r>
            <a:endParaRPr lang="en-US" altLang="ja-JP" sz="1400" dirty="0"/>
          </a:p>
          <a:p>
            <a:pPr eaLnBrk="1" hangingPunct="1">
              <a:spcBef>
                <a:spcPct val="0"/>
              </a:spcBef>
              <a:buFontTx/>
              <a:buNone/>
            </a:pPr>
            <a:r>
              <a:rPr lang="ja-JP" altLang="en-US" sz="1400" dirty="0"/>
              <a:t>　のボタンをタップします。</a:t>
            </a:r>
            <a:endParaRPr lang="en-US" altLang="ja-JP" sz="1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5">
            <a:extLst>
              <a:ext uri="{FF2B5EF4-FFF2-40B4-BE49-F238E27FC236}">
                <a16:creationId xmlns:a16="http://schemas.microsoft.com/office/drawing/2014/main" id="{7A16B17E-6E8D-1EC1-9377-D7A779CB6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6249988"/>
            <a:ext cx="1679575" cy="2444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4211" name="Picture 1">
            <a:extLst>
              <a:ext uri="{FF2B5EF4-FFF2-40B4-BE49-F238E27FC236}">
                <a16:creationId xmlns:a16="http://schemas.microsoft.com/office/drawing/2014/main" id="{31BAFDB7-D045-86D4-67D3-6618BA31DE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88" y="447675"/>
            <a:ext cx="1677987" cy="18430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4212" name="Picture 3">
            <a:extLst>
              <a:ext uri="{FF2B5EF4-FFF2-40B4-BE49-F238E27FC236}">
                <a16:creationId xmlns:a16="http://schemas.microsoft.com/office/drawing/2014/main" id="{D9DC0222-ABAA-7F20-2C84-98A11BA3AC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663" y="2352675"/>
            <a:ext cx="1687512" cy="37750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4213" name="スライド番号プレースホルダ 2">
            <a:extLst>
              <a:ext uri="{FF2B5EF4-FFF2-40B4-BE49-F238E27FC236}">
                <a16:creationId xmlns:a16="http://schemas.microsoft.com/office/drawing/2014/main" id="{D8907D9F-D74F-7177-21CE-A8FAF5E24BD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64FD61C-1383-4577-8E95-76D8FE9B2DEA}" type="slidenum">
              <a:rPr lang="ja-JP" altLang="en-US" sz="1800" smtClean="0">
                <a:solidFill>
                  <a:schemeClr val="bg1"/>
                </a:solidFill>
              </a:rPr>
              <a:pPr>
                <a:spcBef>
                  <a:spcPct val="0"/>
                </a:spcBef>
                <a:buFontTx/>
                <a:buNone/>
              </a:pPr>
              <a:t>49</a:t>
            </a:fld>
            <a:endParaRPr lang="ja-JP" altLang="en-US" sz="1800">
              <a:solidFill>
                <a:schemeClr val="bg1"/>
              </a:solidFill>
            </a:endParaRPr>
          </a:p>
        </p:txBody>
      </p:sp>
      <p:sp>
        <p:nvSpPr>
          <p:cNvPr id="94214" name="テキスト ボックス 56">
            <a:extLst>
              <a:ext uri="{FF2B5EF4-FFF2-40B4-BE49-F238E27FC236}">
                <a16:creationId xmlns:a16="http://schemas.microsoft.com/office/drawing/2014/main" id="{DD83126D-65AE-05EC-1091-EE11C83ADB5A}"/>
              </a:ext>
            </a:extLst>
          </p:cNvPr>
          <p:cNvSpPr txBox="1">
            <a:spLocks noChangeArrowheads="1"/>
          </p:cNvSpPr>
          <p:nvPr/>
        </p:nvSpPr>
        <p:spPr bwMode="auto">
          <a:xfrm>
            <a:off x="2803525" y="1684338"/>
            <a:ext cx="35433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　「連絡状況詳細」画面で「ユーザ別詳細・</a:t>
            </a:r>
            <a:r>
              <a:rPr lang="en-US" altLang="ja-JP" sz="1400"/>
              <a:t>2</a:t>
            </a:r>
            <a:r>
              <a:rPr lang="ja-JP" altLang="en-US" sz="1400"/>
              <a:t>次緊急連絡へ」ボタンをタップします。</a:t>
            </a: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⑥条件無しで検索されたユーザが一覧で表示されます。代理で質問回答を行うユーザの選択欄にチェックを入れます。</a:t>
            </a: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⑦「選択ユーザ回答」ボタンをタップします。</a:t>
            </a:r>
            <a:endParaRPr lang="en-US" altLang="ja-JP" sz="1400"/>
          </a:p>
        </p:txBody>
      </p:sp>
      <p:sp>
        <p:nvSpPr>
          <p:cNvPr id="94215" name="AutoShape 177">
            <a:extLst>
              <a:ext uri="{FF2B5EF4-FFF2-40B4-BE49-F238E27FC236}">
                <a16:creationId xmlns:a16="http://schemas.microsoft.com/office/drawing/2014/main" id="{4C06E8B2-015B-3D4F-2241-388AE8A39918}"/>
              </a:ext>
            </a:extLst>
          </p:cNvPr>
          <p:cNvSpPr>
            <a:spLocks noChangeArrowheads="1"/>
          </p:cNvSpPr>
          <p:nvPr/>
        </p:nvSpPr>
        <p:spPr bwMode="auto">
          <a:xfrm>
            <a:off x="384175" y="4425950"/>
            <a:ext cx="228600" cy="131762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4216" name="Text Box 68">
            <a:extLst>
              <a:ext uri="{FF2B5EF4-FFF2-40B4-BE49-F238E27FC236}">
                <a16:creationId xmlns:a16="http://schemas.microsoft.com/office/drawing/2014/main" id="{9B9BFABD-F280-B648-BDF7-C47DC0C22F2B}"/>
              </a:ext>
            </a:extLst>
          </p:cNvPr>
          <p:cNvSpPr txBox="1">
            <a:spLocks noChangeArrowheads="1"/>
          </p:cNvSpPr>
          <p:nvPr/>
        </p:nvSpPr>
        <p:spPr bwMode="auto">
          <a:xfrm>
            <a:off x="271463" y="4086225"/>
            <a:ext cx="34131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sp>
        <p:nvSpPr>
          <p:cNvPr id="94217" name="AutoShape 177">
            <a:extLst>
              <a:ext uri="{FF2B5EF4-FFF2-40B4-BE49-F238E27FC236}">
                <a16:creationId xmlns:a16="http://schemas.microsoft.com/office/drawing/2014/main" id="{42FF026F-A058-3B16-4667-0C9979D505BF}"/>
              </a:ext>
            </a:extLst>
          </p:cNvPr>
          <p:cNvSpPr>
            <a:spLocks noChangeArrowheads="1"/>
          </p:cNvSpPr>
          <p:nvPr/>
        </p:nvSpPr>
        <p:spPr bwMode="auto">
          <a:xfrm>
            <a:off x="363538" y="7265988"/>
            <a:ext cx="1671637" cy="1077912"/>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4218" name="Text Box 68">
            <a:extLst>
              <a:ext uri="{FF2B5EF4-FFF2-40B4-BE49-F238E27FC236}">
                <a16:creationId xmlns:a16="http://schemas.microsoft.com/office/drawing/2014/main" id="{C038D5B9-315A-FAFD-9790-CFBCE297AAA4}"/>
              </a:ext>
            </a:extLst>
          </p:cNvPr>
          <p:cNvSpPr txBox="1">
            <a:spLocks noChangeArrowheads="1"/>
          </p:cNvSpPr>
          <p:nvPr/>
        </p:nvSpPr>
        <p:spPr bwMode="auto">
          <a:xfrm>
            <a:off x="2027238" y="7172325"/>
            <a:ext cx="3397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⑧</a:t>
            </a:r>
          </a:p>
        </p:txBody>
      </p:sp>
      <p:sp>
        <p:nvSpPr>
          <p:cNvPr id="94219" name="テキスト ボックス 56">
            <a:extLst>
              <a:ext uri="{FF2B5EF4-FFF2-40B4-BE49-F238E27FC236}">
                <a16:creationId xmlns:a16="http://schemas.microsoft.com/office/drawing/2014/main" id="{F7F4B141-8C61-297B-7079-706D684D0C18}"/>
              </a:ext>
            </a:extLst>
          </p:cNvPr>
          <p:cNvSpPr txBox="1">
            <a:spLocks noChangeArrowheads="1"/>
          </p:cNvSpPr>
          <p:nvPr/>
        </p:nvSpPr>
        <p:spPr bwMode="auto">
          <a:xfrm>
            <a:off x="2900363" y="6565900"/>
            <a:ext cx="4000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⑧代理で回答する質問を入力します。</a:t>
            </a:r>
            <a:endParaRPr lang="en-US" altLang="ja-JP" sz="1400"/>
          </a:p>
        </p:txBody>
      </p:sp>
      <p:sp>
        <p:nvSpPr>
          <p:cNvPr id="94220" name="テキスト ボックス 56">
            <a:extLst>
              <a:ext uri="{FF2B5EF4-FFF2-40B4-BE49-F238E27FC236}">
                <a16:creationId xmlns:a16="http://schemas.microsoft.com/office/drawing/2014/main" id="{F02AC34F-9258-2A83-BD31-7117956E5252}"/>
              </a:ext>
            </a:extLst>
          </p:cNvPr>
          <p:cNvSpPr txBox="1">
            <a:spLocks noChangeArrowheads="1"/>
          </p:cNvSpPr>
          <p:nvPr/>
        </p:nvSpPr>
        <p:spPr bwMode="auto">
          <a:xfrm>
            <a:off x="2901950" y="7029450"/>
            <a:ext cx="4000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⑨「回答」ボタンをタップします。</a:t>
            </a:r>
            <a:endParaRPr lang="en-US" altLang="ja-JP" sz="1400"/>
          </a:p>
        </p:txBody>
      </p:sp>
      <p:grpSp>
        <p:nvGrpSpPr>
          <p:cNvPr id="94221" name="グループ化 1">
            <a:extLst>
              <a:ext uri="{FF2B5EF4-FFF2-40B4-BE49-F238E27FC236}">
                <a16:creationId xmlns:a16="http://schemas.microsoft.com/office/drawing/2014/main" id="{07E32868-C08B-8B56-C4FF-090083CD61DD}"/>
              </a:ext>
            </a:extLst>
          </p:cNvPr>
          <p:cNvGrpSpPr>
            <a:grpSpLocks/>
          </p:cNvGrpSpPr>
          <p:nvPr/>
        </p:nvGrpSpPr>
        <p:grpSpPr bwMode="auto">
          <a:xfrm>
            <a:off x="3170237" y="7974419"/>
            <a:ext cx="2943483" cy="666344"/>
            <a:chOff x="2713038" y="7718425"/>
            <a:chExt cx="2927350" cy="885825"/>
          </a:xfrm>
          <a:solidFill>
            <a:srgbClr val="0070C0"/>
          </a:solidFill>
        </p:grpSpPr>
        <p:sp>
          <p:nvSpPr>
            <p:cNvPr id="26" name="角丸四角形 25">
              <a:extLst>
                <a:ext uri="{FF2B5EF4-FFF2-40B4-BE49-F238E27FC236}">
                  <a16:creationId xmlns:a16="http://schemas.microsoft.com/office/drawing/2014/main" id="{CEE3E857-6528-3915-7855-CB6C847526B7}"/>
                </a:ext>
              </a:extLst>
            </p:cNvPr>
            <p:cNvSpPr/>
            <p:nvPr/>
          </p:nvSpPr>
          <p:spPr>
            <a:xfrm>
              <a:off x="2713038" y="8172450"/>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dirty="0">
                  <a:solidFill>
                    <a:schemeClr val="bg1"/>
                  </a:solidFill>
                </a:rPr>
                <a:t>代理質問回答の完了</a:t>
              </a:r>
            </a:p>
          </p:txBody>
        </p:sp>
        <p:sp>
          <p:nvSpPr>
            <p:cNvPr id="27" name="下矢印 26">
              <a:extLst>
                <a:ext uri="{FF2B5EF4-FFF2-40B4-BE49-F238E27FC236}">
                  <a16:creationId xmlns:a16="http://schemas.microsoft.com/office/drawing/2014/main" id="{AD29A1ED-7C19-316B-8FC2-F4C25D8BE522}"/>
                </a:ext>
              </a:extLst>
            </p:cNvPr>
            <p:cNvSpPr/>
            <p:nvPr/>
          </p:nvSpPr>
          <p:spPr>
            <a:xfrm>
              <a:off x="3676650" y="7718425"/>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94222" name="Rectangle 4">
            <a:extLst>
              <a:ext uri="{FF2B5EF4-FFF2-40B4-BE49-F238E27FC236}">
                <a16:creationId xmlns:a16="http://schemas.microsoft.com/office/drawing/2014/main" id="{EDF1F964-5F28-A665-3325-4B53B011A6ED}"/>
              </a:ext>
            </a:extLst>
          </p:cNvPr>
          <p:cNvSpPr>
            <a:spLocks noChangeArrowheads="1"/>
          </p:cNvSpPr>
          <p:nvPr/>
        </p:nvSpPr>
        <p:spPr bwMode="auto">
          <a:xfrm>
            <a:off x="-1971675" y="285591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94223" name="AutoShape 177">
            <a:extLst>
              <a:ext uri="{FF2B5EF4-FFF2-40B4-BE49-F238E27FC236}">
                <a16:creationId xmlns:a16="http://schemas.microsoft.com/office/drawing/2014/main" id="{FB2A115A-0146-6FE3-71B7-82EB4DC2371E}"/>
              </a:ext>
            </a:extLst>
          </p:cNvPr>
          <p:cNvSpPr>
            <a:spLocks noChangeArrowheads="1"/>
          </p:cNvSpPr>
          <p:nvPr/>
        </p:nvSpPr>
        <p:spPr bwMode="auto">
          <a:xfrm>
            <a:off x="347663" y="1743075"/>
            <a:ext cx="1695450" cy="303213"/>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4224" name="Text Box 68">
            <a:extLst>
              <a:ext uri="{FF2B5EF4-FFF2-40B4-BE49-F238E27FC236}">
                <a16:creationId xmlns:a16="http://schemas.microsoft.com/office/drawing/2014/main" id="{D440C376-C52D-3869-A86C-A71433CC2CF1}"/>
              </a:ext>
            </a:extLst>
          </p:cNvPr>
          <p:cNvSpPr txBox="1">
            <a:spLocks noChangeArrowheads="1"/>
          </p:cNvSpPr>
          <p:nvPr/>
        </p:nvSpPr>
        <p:spPr bwMode="auto">
          <a:xfrm>
            <a:off x="2054225" y="1682750"/>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sp>
        <p:nvSpPr>
          <p:cNvPr id="94225" name="AutoShape 177">
            <a:extLst>
              <a:ext uri="{FF2B5EF4-FFF2-40B4-BE49-F238E27FC236}">
                <a16:creationId xmlns:a16="http://schemas.microsoft.com/office/drawing/2014/main" id="{7EAB0C13-59AE-53B6-A497-6161BA57DA2F}"/>
              </a:ext>
            </a:extLst>
          </p:cNvPr>
          <p:cNvSpPr>
            <a:spLocks noChangeArrowheads="1"/>
          </p:cNvSpPr>
          <p:nvPr/>
        </p:nvSpPr>
        <p:spPr bwMode="auto">
          <a:xfrm>
            <a:off x="1008063" y="3949700"/>
            <a:ext cx="808037" cy="303213"/>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4226" name="Text Box 68">
            <a:extLst>
              <a:ext uri="{FF2B5EF4-FFF2-40B4-BE49-F238E27FC236}">
                <a16:creationId xmlns:a16="http://schemas.microsoft.com/office/drawing/2014/main" id="{8F415AD3-F785-73F2-A362-AB1794864539}"/>
              </a:ext>
            </a:extLst>
          </p:cNvPr>
          <p:cNvSpPr txBox="1">
            <a:spLocks noChangeArrowheads="1"/>
          </p:cNvSpPr>
          <p:nvPr/>
        </p:nvSpPr>
        <p:spPr bwMode="auto">
          <a:xfrm>
            <a:off x="1833563" y="3900488"/>
            <a:ext cx="28575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⑦</a:t>
            </a:r>
          </a:p>
        </p:txBody>
      </p:sp>
      <p:sp>
        <p:nvSpPr>
          <p:cNvPr id="94227" name="AutoShape 177">
            <a:extLst>
              <a:ext uri="{FF2B5EF4-FFF2-40B4-BE49-F238E27FC236}">
                <a16:creationId xmlns:a16="http://schemas.microsoft.com/office/drawing/2014/main" id="{2A7D8867-9841-31D1-2E5B-47178D2EF037}"/>
              </a:ext>
            </a:extLst>
          </p:cNvPr>
          <p:cNvSpPr>
            <a:spLocks noChangeArrowheads="1"/>
          </p:cNvSpPr>
          <p:nvPr/>
        </p:nvSpPr>
        <p:spPr bwMode="auto">
          <a:xfrm>
            <a:off x="347663" y="8416925"/>
            <a:ext cx="1695450" cy="23812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4228" name="Text Box 68">
            <a:extLst>
              <a:ext uri="{FF2B5EF4-FFF2-40B4-BE49-F238E27FC236}">
                <a16:creationId xmlns:a16="http://schemas.microsoft.com/office/drawing/2014/main" id="{0A37739C-683B-5119-913D-BBA27F3152DC}"/>
              </a:ext>
            </a:extLst>
          </p:cNvPr>
          <p:cNvSpPr txBox="1">
            <a:spLocks noChangeArrowheads="1"/>
          </p:cNvSpPr>
          <p:nvPr/>
        </p:nvSpPr>
        <p:spPr bwMode="auto">
          <a:xfrm>
            <a:off x="2024063" y="8304213"/>
            <a:ext cx="2698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⑨</a:t>
            </a:r>
          </a:p>
        </p:txBody>
      </p:sp>
      <p:sp>
        <p:nvSpPr>
          <p:cNvPr id="8" name="正方形/長方形 7">
            <a:extLst>
              <a:ext uri="{FF2B5EF4-FFF2-40B4-BE49-F238E27FC236}">
                <a16:creationId xmlns:a16="http://schemas.microsoft.com/office/drawing/2014/main" id="{5D7E3E53-8A49-6677-ADA1-577EE6628E39}"/>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16139E6D-00A2-94D9-3D92-96ACBD4339EB}"/>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7B864F85-680C-4D22-D816-C97EE6A78DB9}"/>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3ACC35D5-BF26-6D12-F101-1F19FD7AD128}"/>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D5D44CBB-9427-06E0-42D0-5E42DF74D4B7}"/>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9E6BB893-2301-D151-A88C-C168652B3882}"/>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4026CAD5-D0BD-0491-C480-7F5DEB456399}"/>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図 21" descr="【アプリ】管理者機能メニュー_android（V5.1）.png">
            <a:extLst>
              <a:ext uri="{FF2B5EF4-FFF2-40B4-BE49-F238E27FC236}">
                <a16:creationId xmlns:a16="http://schemas.microsoft.com/office/drawing/2014/main" id="{F815004A-9AF8-A505-CA65-8F4E9D8E2C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9725" y="3052763"/>
            <a:ext cx="1854200" cy="23352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6259" name="スライド番号プレースホルダ 2">
            <a:extLst>
              <a:ext uri="{FF2B5EF4-FFF2-40B4-BE49-F238E27FC236}">
                <a16:creationId xmlns:a16="http://schemas.microsoft.com/office/drawing/2014/main" id="{82DE89C7-FF1F-4795-6CD4-1AD40ACC37D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212AD90-CA89-4130-BB68-F8C42EB51AB3}" type="slidenum">
              <a:rPr lang="ja-JP" altLang="en-US" sz="1800" smtClean="0">
                <a:solidFill>
                  <a:schemeClr val="bg1"/>
                </a:solidFill>
              </a:rPr>
              <a:pPr>
                <a:spcBef>
                  <a:spcPct val="0"/>
                </a:spcBef>
                <a:buFontTx/>
                <a:buNone/>
              </a:pPr>
              <a:t>50</a:t>
            </a:fld>
            <a:endParaRPr lang="ja-JP" altLang="en-US" sz="1800">
              <a:solidFill>
                <a:schemeClr val="bg1"/>
              </a:solidFill>
            </a:endParaRPr>
          </a:p>
        </p:txBody>
      </p:sp>
      <p:sp>
        <p:nvSpPr>
          <p:cNvPr id="96260" name="テキスト ボックス 23">
            <a:extLst>
              <a:ext uri="{FF2B5EF4-FFF2-40B4-BE49-F238E27FC236}">
                <a16:creationId xmlns:a16="http://schemas.microsoft.com/office/drawing/2014/main" id="{5B9371B8-5BC3-4C1C-6F33-90FB7964E1A0}"/>
              </a:ext>
            </a:extLst>
          </p:cNvPr>
          <p:cNvSpPr txBox="1">
            <a:spLocks noChangeArrowheads="1"/>
          </p:cNvSpPr>
          <p:nvPr/>
        </p:nvSpPr>
        <p:spPr bwMode="auto">
          <a:xfrm>
            <a:off x="142875" y="539750"/>
            <a:ext cx="638810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（５）アプリケーションから安否回答状況を確認</a:t>
            </a:r>
          </a:p>
        </p:txBody>
      </p:sp>
      <p:sp>
        <p:nvSpPr>
          <p:cNvPr id="96261" name="AutoShape 177">
            <a:extLst>
              <a:ext uri="{FF2B5EF4-FFF2-40B4-BE49-F238E27FC236}">
                <a16:creationId xmlns:a16="http://schemas.microsoft.com/office/drawing/2014/main" id="{D849BC55-106E-D791-0F8B-82C6316FCD6B}"/>
              </a:ext>
            </a:extLst>
          </p:cNvPr>
          <p:cNvSpPr>
            <a:spLocks noChangeArrowheads="1"/>
          </p:cNvSpPr>
          <p:nvPr/>
        </p:nvSpPr>
        <p:spPr bwMode="auto">
          <a:xfrm>
            <a:off x="366713" y="4254500"/>
            <a:ext cx="1790700" cy="274638"/>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6262" name="Text Box 68">
            <a:extLst>
              <a:ext uri="{FF2B5EF4-FFF2-40B4-BE49-F238E27FC236}">
                <a16:creationId xmlns:a16="http://schemas.microsoft.com/office/drawing/2014/main" id="{91AA9228-F5F1-9075-AFA2-5F28AAFFA566}"/>
              </a:ext>
            </a:extLst>
          </p:cNvPr>
          <p:cNvSpPr txBox="1">
            <a:spLocks noChangeArrowheads="1"/>
          </p:cNvSpPr>
          <p:nvPr/>
        </p:nvSpPr>
        <p:spPr bwMode="auto">
          <a:xfrm>
            <a:off x="438150" y="3929063"/>
            <a:ext cx="3460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25" name="テキスト ボックス 56">
            <a:extLst>
              <a:ext uri="{FF2B5EF4-FFF2-40B4-BE49-F238E27FC236}">
                <a16:creationId xmlns:a16="http://schemas.microsoft.com/office/drawing/2014/main" id="{94BA9BF1-E74D-6E61-974D-5734923B997F}"/>
              </a:ext>
            </a:extLst>
          </p:cNvPr>
          <p:cNvSpPr txBox="1">
            <a:spLocks noChangeArrowheads="1"/>
          </p:cNvSpPr>
          <p:nvPr/>
        </p:nvSpPr>
        <p:spPr bwMode="auto">
          <a:xfrm>
            <a:off x="2697163" y="3876675"/>
            <a:ext cx="4071937" cy="307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③「連絡状況」をタップします。</a:t>
            </a:r>
            <a:endParaRPr lang="en-US" altLang="ja-JP" sz="1050" dirty="0">
              <a:solidFill>
                <a:srgbClr val="FF0000"/>
              </a:solidFill>
              <a:latin typeface="+mn-ea"/>
            </a:endParaRPr>
          </a:p>
        </p:txBody>
      </p:sp>
      <p:sp>
        <p:nvSpPr>
          <p:cNvPr id="57357" name="テキスト ボックス 56">
            <a:extLst>
              <a:ext uri="{FF2B5EF4-FFF2-40B4-BE49-F238E27FC236}">
                <a16:creationId xmlns:a16="http://schemas.microsoft.com/office/drawing/2014/main" id="{16CAA9A6-AC68-13A8-A854-E980A2F9C119}"/>
              </a:ext>
            </a:extLst>
          </p:cNvPr>
          <p:cNvSpPr txBox="1">
            <a:spLocks noChangeArrowheads="1"/>
          </p:cNvSpPr>
          <p:nvPr/>
        </p:nvSpPr>
        <p:spPr bwMode="auto">
          <a:xfrm>
            <a:off x="2714625" y="5784850"/>
            <a:ext cx="4071938" cy="523875"/>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④安否回答状況を確認したい緊急連絡の</a:t>
            </a:r>
            <a:endParaRPr lang="en-US" altLang="ja-JP" sz="1400" dirty="0"/>
          </a:p>
          <a:p>
            <a:pPr indent="174625" eaLnBrk="1" hangingPunct="1">
              <a:spcBef>
                <a:spcPct val="0"/>
              </a:spcBef>
              <a:buFontTx/>
              <a:buNone/>
              <a:defRPr/>
            </a:pPr>
            <a:r>
              <a:rPr lang="ja-JP" altLang="en-US" sz="1400" dirty="0"/>
              <a:t>「状態」をタップします。</a:t>
            </a:r>
          </a:p>
        </p:txBody>
      </p:sp>
      <p:pic>
        <p:nvPicPr>
          <p:cNvPr id="96265" name="図 20" descr="【アプリ】TOP_メニュー表示_android（V5.1）.png">
            <a:extLst>
              <a:ext uri="{FF2B5EF4-FFF2-40B4-BE49-F238E27FC236}">
                <a16:creationId xmlns:a16="http://schemas.microsoft.com/office/drawing/2014/main" id="{71774A5F-4E22-FBBD-77DB-35B7B4D92F8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2900" y="1019175"/>
            <a:ext cx="1839913" cy="185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6266" name="テキスト ボックス 56">
            <a:extLst>
              <a:ext uri="{FF2B5EF4-FFF2-40B4-BE49-F238E27FC236}">
                <a16:creationId xmlns:a16="http://schemas.microsoft.com/office/drawing/2014/main" id="{A7E8AF92-07CE-675D-6FF9-DC96A735D916}"/>
              </a:ext>
            </a:extLst>
          </p:cNvPr>
          <p:cNvSpPr txBox="1">
            <a:spLocks noChangeArrowheads="1"/>
          </p:cNvSpPr>
          <p:nvPr/>
        </p:nvSpPr>
        <p:spPr bwMode="auto">
          <a:xfrm>
            <a:off x="2714625" y="1028967"/>
            <a:ext cx="3571875" cy="66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①画面右上の記号をタップします。</a:t>
            </a:r>
            <a:endParaRPr lang="en-US" altLang="ja-JP" sz="900" dirty="0"/>
          </a:p>
          <a:p>
            <a:pPr eaLnBrk="1" hangingPunct="1">
              <a:spcBef>
                <a:spcPct val="0"/>
              </a:spcBef>
              <a:buFontTx/>
              <a:buNone/>
            </a:pPr>
            <a:endParaRPr lang="en-US" altLang="ja-JP" sz="900" dirty="0"/>
          </a:p>
          <a:p>
            <a:pPr eaLnBrk="1" hangingPunct="1">
              <a:spcBef>
                <a:spcPct val="0"/>
              </a:spcBef>
              <a:buFontTx/>
              <a:buNone/>
            </a:pPr>
            <a:r>
              <a:rPr lang="ja-JP" altLang="en-US" sz="1400" dirty="0"/>
              <a:t>②管理者機能をタップします。</a:t>
            </a:r>
            <a:endParaRPr lang="en-US" altLang="ja-JP" sz="1400" dirty="0"/>
          </a:p>
        </p:txBody>
      </p:sp>
      <p:sp>
        <p:nvSpPr>
          <p:cNvPr id="96267" name="Text Box 68">
            <a:extLst>
              <a:ext uri="{FF2B5EF4-FFF2-40B4-BE49-F238E27FC236}">
                <a16:creationId xmlns:a16="http://schemas.microsoft.com/office/drawing/2014/main" id="{53F2B8D7-A4B5-4E3E-1C2F-2C5C8834C286}"/>
              </a:ext>
            </a:extLst>
          </p:cNvPr>
          <p:cNvSpPr txBox="1">
            <a:spLocks noChangeArrowheads="1"/>
          </p:cNvSpPr>
          <p:nvPr/>
        </p:nvSpPr>
        <p:spPr bwMode="auto">
          <a:xfrm>
            <a:off x="2232025" y="1019175"/>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96268" name="AutoShape 69">
            <a:extLst>
              <a:ext uri="{FF2B5EF4-FFF2-40B4-BE49-F238E27FC236}">
                <a16:creationId xmlns:a16="http://schemas.microsoft.com/office/drawing/2014/main" id="{3F55A962-91F1-9D87-9B1D-6C6DDA417C1D}"/>
              </a:ext>
            </a:extLst>
          </p:cNvPr>
          <p:cNvSpPr>
            <a:spLocks noChangeArrowheads="1"/>
          </p:cNvSpPr>
          <p:nvPr/>
        </p:nvSpPr>
        <p:spPr bwMode="auto">
          <a:xfrm>
            <a:off x="1868488" y="1122363"/>
            <a:ext cx="347662" cy="3302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6269" name="AutoShape 69">
            <a:extLst>
              <a:ext uri="{FF2B5EF4-FFF2-40B4-BE49-F238E27FC236}">
                <a16:creationId xmlns:a16="http://schemas.microsoft.com/office/drawing/2014/main" id="{D86DDEFD-F173-FB47-16A1-4B0E52D22003}"/>
              </a:ext>
            </a:extLst>
          </p:cNvPr>
          <p:cNvSpPr>
            <a:spLocks noChangeArrowheads="1"/>
          </p:cNvSpPr>
          <p:nvPr/>
        </p:nvSpPr>
        <p:spPr bwMode="auto">
          <a:xfrm>
            <a:off x="1144588" y="1647825"/>
            <a:ext cx="1031875" cy="2587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6270" name="Text Box 68">
            <a:extLst>
              <a:ext uri="{FF2B5EF4-FFF2-40B4-BE49-F238E27FC236}">
                <a16:creationId xmlns:a16="http://schemas.microsoft.com/office/drawing/2014/main" id="{06FCA16F-0616-F333-5491-D0B375F66165}"/>
              </a:ext>
            </a:extLst>
          </p:cNvPr>
          <p:cNvSpPr txBox="1">
            <a:spLocks noChangeArrowheads="1"/>
          </p:cNvSpPr>
          <p:nvPr/>
        </p:nvSpPr>
        <p:spPr bwMode="auto">
          <a:xfrm>
            <a:off x="2193925" y="1539875"/>
            <a:ext cx="3206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grpSp>
        <p:nvGrpSpPr>
          <p:cNvPr id="96271" name="グループ化 22">
            <a:extLst>
              <a:ext uri="{FF2B5EF4-FFF2-40B4-BE49-F238E27FC236}">
                <a16:creationId xmlns:a16="http://schemas.microsoft.com/office/drawing/2014/main" id="{5FC11A95-859A-4D6A-A293-F5303842BA3B}"/>
              </a:ext>
            </a:extLst>
          </p:cNvPr>
          <p:cNvGrpSpPr>
            <a:grpSpLocks/>
          </p:cNvGrpSpPr>
          <p:nvPr/>
        </p:nvGrpSpPr>
        <p:grpSpPr bwMode="auto">
          <a:xfrm>
            <a:off x="339725" y="5553075"/>
            <a:ext cx="1828800" cy="3051175"/>
            <a:chOff x="388541" y="5638804"/>
            <a:chExt cx="1828037" cy="3051416"/>
          </a:xfrm>
        </p:grpSpPr>
        <p:pic>
          <p:nvPicPr>
            <p:cNvPr id="96278" name="Picture 24" descr="P">
              <a:extLst>
                <a:ext uri="{FF2B5EF4-FFF2-40B4-BE49-F238E27FC236}">
                  <a16:creationId xmlns:a16="http://schemas.microsoft.com/office/drawing/2014/main" id="{B7442B1D-5B22-FFF4-724D-9265076860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541" y="5638804"/>
              <a:ext cx="1828037" cy="305141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6279" name="AutoShape 177">
              <a:extLst>
                <a:ext uri="{FF2B5EF4-FFF2-40B4-BE49-F238E27FC236}">
                  <a16:creationId xmlns:a16="http://schemas.microsoft.com/office/drawing/2014/main" id="{A0065A9A-E2D9-9901-AF43-2A02A5FC00DE}"/>
                </a:ext>
              </a:extLst>
            </p:cNvPr>
            <p:cNvSpPr>
              <a:spLocks noChangeArrowheads="1"/>
            </p:cNvSpPr>
            <p:nvPr/>
          </p:nvSpPr>
          <p:spPr bwMode="auto">
            <a:xfrm>
              <a:off x="540177" y="7971935"/>
              <a:ext cx="387869" cy="714437"/>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6280" name="Text Box 68">
              <a:extLst>
                <a:ext uri="{FF2B5EF4-FFF2-40B4-BE49-F238E27FC236}">
                  <a16:creationId xmlns:a16="http://schemas.microsoft.com/office/drawing/2014/main" id="{7469BC6F-0171-E8AD-230F-6ACCA5BA27DB}"/>
                </a:ext>
              </a:extLst>
            </p:cNvPr>
            <p:cNvSpPr txBox="1">
              <a:spLocks noChangeArrowheads="1"/>
            </p:cNvSpPr>
            <p:nvPr/>
          </p:nvSpPr>
          <p:spPr bwMode="auto">
            <a:xfrm>
              <a:off x="513708" y="7687650"/>
              <a:ext cx="3667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grpSp>
      <p:sp>
        <p:nvSpPr>
          <p:cNvPr id="8" name="正方形/長方形 7">
            <a:extLst>
              <a:ext uri="{FF2B5EF4-FFF2-40B4-BE49-F238E27FC236}">
                <a16:creationId xmlns:a16="http://schemas.microsoft.com/office/drawing/2014/main" id="{4135483B-B4E3-33FA-7AA9-3B116570C099}"/>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890B6C24-84E6-81C7-7D9C-98DD4A61DC1B}"/>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A2EC54E5-C917-41EE-7D07-24BB0BF4843C}"/>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2713F625-93DF-E30D-0C8E-B9C80A21E3B9}"/>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F9F0F3D3-6189-DF11-7EB0-3FB728BB9361}"/>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8A703DEF-B36B-03A4-1B55-72B63A8AD8F0}"/>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D6B20023-9218-D1CD-BDA3-DDE80CA0F02F}"/>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pic>
        <p:nvPicPr>
          <p:cNvPr id="15" name="図 14">
            <a:extLst>
              <a:ext uri="{FF2B5EF4-FFF2-40B4-BE49-F238E27FC236}">
                <a16:creationId xmlns:a16="http://schemas.microsoft.com/office/drawing/2014/main" id="{9C5C79B5-9EDF-39CD-433D-2B6AA2A049A4}"/>
              </a:ext>
            </a:extLst>
          </p:cNvPr>
          <p:cNvPicPr>
            <a:picLocks noChangeAspect="1"/>
          </p:cNvPicPr>
          <p:nvPr/>
        </p:nvPicPr>
        <p:blipFill>
          <a:blip r:embed="rId6"/>
          <a:stretch>
            <a:fillRect/>
          </a:stretch>
        </p:blipFill>
        <p:spPr>
          <a:xfrm>
            <a:off x="2714625" y="1810016"/>
            <a:ext cx="1600600" cy="1708875"/>
          </a:xfrm>
          <a:prstGeom prst="rect">
            <a:avLst/>
          </a:prstGeom>
        </p:spPr>
      </p:pic>
      <p:sp>
        <p:nvSpPr>
          <p:cNvPr id="16" name="テキスト ボックス 56">
            <a:extLst>
              <a:ext uri="{FF2B5EF4-FFF2-40B4-BE49-F238E27FC236}">
                <a16:creationId xmlns:a16="http://schemas.microsoft.com/office/drawing/2014/main" id="{64D40B04-5110-3A42-2C0D-26FB2F2714B4}"/>
              </a:ext>
            </a:extLst>
          </p:cNvPr>
          <p:cNvSpPr txBox="1">
            <a:spLocks noChangeArrowheads="1"/>
          </p:cNvSpPr>
          <p:nvPr/>
        </p:nvSpPr>
        <p:spPr bwMode="auto">
          <a:xfrm>
            <a:off x="4229100" y="1889113"/>
            <a:ext cx="2392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※iPhone</a:t>
            </a:r>
            <a:r>
              <a:rPr lang="ja-JP" altLang="en-US" sz="1400" dirty="0"/>
              <a:t>の場合は</a:t>
            </a:r>
            <a:endParaRPr lang="en-US" altLang="ja-JP" sz="1400" dirty="0"/>
          </a:p>
          <a:p>
            <a:pPr eaLnBrk="1" hangingPunct="1">
              <a:spcBef>
                <a:spcPct val="0"/>
              </a:spcBef>
              <a:buFontTx/>
              <a:buNone/>
            </a:pPr>
            <a:r>
              <a:rPr lang="ja-JP" altLang="en-US" sz="1400" dirty="0"/>
              <a:t>　画面下部の「管理者機能」</a:t>
            </a:r>
            <a:endParaRPr lang="en-US" altLang="ja-JP" sz="1400" dirty="0"/>
          </a:p>
          <a:p>
            <a:pPr eaLnBrk="1" hangingPunct="1">
              <a:spcBef>
                <a:spcPct val="0"/>
              </a:spcBef>
              <a:buFontTx/>
              <a:buNone/>
            </a:pPr>
            <a:r>
              <a:rPr lang="ja-JP" altLang="en-US" sz="1400" dirty="0"/>
              <a:t>　のボタンをタップします。</a:t>
            </a:r>
            <a:endParaRPr lang="en-US" altLang="ja-JP" sz="1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スライド番号プレースホルダ 2">
            <a:extLst>
              <a:ext uri="{FF2B5EF4-FFF2-40B4-BE49-F238E27FC236}">
                <a16:creationId xmlns:a16="http://schemas.microsoft.com/office/drawing/2014/main" id="{E81C286C-9B60-D2C3-8E4E-00BF446D71B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D5F8B06-8424-4189-A5D7-416AA35CA303}" type="slidenum">
              <a:rPr lang="ja-JP" altLang="en-US" sz="1800" smtClean="0">
                <a:solidFill>
                  <a:schemeClr val="bg1"/>
                </a:solidFill>
              </a:rPr>
              <a:pPr>
                <a:spcBef>
                  <a:spcPct val="0"/>
                </a:spcBef>
                <a:buFontTx/>
                <a:buNone/>
              </a:pPr>
              <a:t>51</a:t>
            </a:fld>
            <a:endParaRPr lang="ja-JP" altLang="en-US" sz="1800">
              <a:solidFill>
                <a:schemeClr val="bg1"/>
              </a:solidFill>
            </a:endParaRPr>
          </a:p>
        </p:txBody>
      </p:sp>
      <p:sp>
        <p:nvSpPr>
          <p:cNvPr id="19" name="テキスト ボックス 56">
            <a:extLst>
              <a:ext uri="{FF2B5EF4-FFF2-40B4-BE49-F238E27FC236}">
                <a16:creationId xmlns:a16="http://schemas.microsoft.com/office/drawing/2014/main" id="{E8A95662-816B-F084-DD99-47C05E140300}"/>
              </a:ext>
            </a:extLst>
          </p:cNvPr>
          <p:cNvSpPr txBox="1">
            <a:spLocks noChangeArrowheads="1"/>
          </p:cNvSpPr>
          <p:nvPr/>
        </p:nvSpPr>
        <p:spPr bwMode="auto">
          <a:xfrm>
            <a:off x="2824163" y="987425"/>
            <a:ext cx="4071937" cy="307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 安否集計へ」をタップします。</a:t>
            </a:r>
            <a:endParaRPr lang="en-US" altLang="ja-JP" sz="1050" dirty="0">
              <a:solidFill>
                <a:srgbClr val="FF0000"/>
              </a:solidFill>
              <a:latin typeface="+mn-ea"/>
            </a:endParaRPr>
          </a:p>
        </p:txBody>
      </p:sp>
      <p:grpSp>
        <p:nvGrpSpPr>
          <p:cNvPr id="98308" name="グループ化 1">
            <a:extLst>
              <a:ext uri="{FF2B5EF4-FFF2-40B4-BE49-F238E27FC236}">
                <a16:creationId xmlns:a16="http://schemas.microsoft.com/office/drawing/2014/main" id="{B9439B40-630A-356A-C711-27140A463DCA}"/>
              </a:ext>
            </a:extLst>
          </p:cNvPr>
          <p:cNvGrpSpPr>
            <a:grpSpLocks/>
          </p:cNvGrpSpPr>
          <p:nvPr/>
        </p:nvGrpSpPr>
        <p:grpSpPr bwMode="auto">
          <a:xfrm>
            <a:off x="466725" y="987425"/>
            <a:ext cx="2541588" cy="7037388"/>
            <a:chOff x="2571750" y="958850"/>
            <a:chExt cx="2541361" cy="7037387"/>
          </a:xfrm>
        </p:grpSpPr>
        <p:pic>
          <p:nvPicPr>
            <p:cNvPr id="98315" name="Picture 12">
              <a:extLst>
                <a:ext uri="{FF2B5EF4-FFF2-40B4-BE49-F238E27FC236}">
                  <a16:creationId xmlns:a16="http://schemas.microsoft.com/office/drawing/2014/main" id="{1E9D3B3E-EBF9-8C2C-8D55-B1F022AD51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958850"/>
              <a:ext cx="2149698" cy="7037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8316" name="AutoShape 177">
              <a:extLst>
                <a:ext uri="{FF2B5EF4-FFF2-40B4-BE49-F238E27FC236}">
                  <a16:creationId xmlns:a16="http://schemas.microsoft.com/office/drawing/2014/main" id="{05BD62DA-9F42-59C5-3FAE-AC69881BD290}"/>
                </a:ext>
              </a:extLst>
            </p:cNvPr>
            <p:cNvSpPr>
              <a:spLocks noChangeArrowheads="1"/>
            </p:cNvSpPr>
            <p:nvPr/>
          </p:nvSpPr>
          <p:spPr bwMode="auto">
            <a:xfrm>
              <a:off x="2596356" y="7657647"/>
              <a:ext cx="2082800" cy="269875"/>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8317" name="Text Box 68">
              <a:extLst>
                <a:ext uri="{FF2B5EF4-FFF2-40B4-BE49-F238E27FC236}">
                  <a16:creationId xmlns:a16="http://schemas.microsoft.com/office/drawing/2014/main" id="{46FC35B1-230D-05C3-D33B-15CC6FA78271}"/>
                </a:ext>
              </a:extLst>
            </p:cNvPr>
            <p:cNvSpPr txBox="1">
              <a:spLocks noChangeArrowheads="1"/>
            </p:cNvSpPr>
            <p:nvPr/>
          </p:nvSpPr>
          <p:spPr bwMode="auto">
            <a:xfrm>
              <a:off x="4746398" y="7387773"/>
              <a:ext cx="3667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grpSp>
      <p:sp>
        <p:nvSpPr>
          <p:cNvPr id="8" name="正方形/長方形 7">
            <a:extLst>
              <a:ext uri="{FF2B5EF4-FFF2-40B4-BE49-F238E27FC236}">
                <a16:creationId xmlns:a16="http://schemas.microsoft.com/office/drawing/2014/main" id="{4EB16F9C-41C1-0226-64A2-32FB4E9A92CE}"/>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1829F111-AD8C-968D-D1B6-5DE0B570C006}"/>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889B0AED-8BDA-55B8-E9E5-CEF446DC3A66}"/>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1044C06A-84D2-DE30-1237-134977601735}"/>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E19B6836-C0B4-7B01-0D8F-425A91ADD06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4E14DEFD-A325-415E-3CB9-3A3CE64E95F8}"/>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767D4C0F-6A9E-3AAF-EDED-68EB3AC3FE1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スライド番号プレースホルダ 2">
            <a:extLst>
              <a:ext uri="{FF2B5EF4-FFF2-40B4-BE49-F238E27FC236}">
                <a16:creationId xmlns:a16="http://schemas.microsoft.com/office/drawing/2014/main" id="{D5407281-197D-2B17-FE39-F16A578BBC0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85A6E69-2476-4DCE-B01E-7A178719E6FA}" type="slidenum">
              <a:rPr lang="ja-JP" altLang="en-US" sz="1800" smtClean="0">
                <a:solidFill>
                  <a:schemeClr val="bg1"/>
                </a:solidFill>
              </a:rPr>
              <a:pPr>
                <a:spcBef>
                  <a:spcPct val="0"/>
                </a:spcBef>
                <a:buFontTx/>
                <a:buNone/>
              </a:pPr>
              <a:t>52</a:t>
            </a:fld>
            <a:endParaRPr lang="ja-JP" altLang="en-US" sz="1800">
              <a:solidFill>
                <a:schemeClr val="bg1"/>
              </a:solidFill>
            </a:endParaRPr>
          </a:p>
        </p:txBody>
      </p:sp>
      <p:sp>
        <p:nvSpPr>
          <p:cNvPr id="59400" name="テキスト ボックス 56">
            <a:extLst>
              <a:ext uri="{FF2B5EF4-FFF2-40B4-BE49-F238E27FC236}">
                <a16:creationId xmlns:a16="http://schemas.microsoft.com/office/drawing/2014/main" id="{339604D3-26E5-9978-8B32-B06833579C6E}"/>
              </a:ext>
            </a:extLst>
          </p:cNvPr>
          <p:cNvSpPr txBox="1">
            <a:spLocks noChangeArrowheads="1"/>
          </p:cNvSpPr>
          <p:nvPr/>
        </p:nvSpPr>
        <p:spPr bwMode="auto">
          <a:xfrm>
            <a:off x="2897188" y="896938"/>
            <a:ext cx="3960812" cy="954087"/>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⑥緊急連絡の宛先に含まれているユーザの</a:t>
            </a:r>
            <a:endParaRPr lang="en-US" altLang="ja-JP" sz="1400" dirty="0"/>
          </a:p>
          <a:p>
            <a:pPr indent="174625" eaLnBrk="1" hangingPunct="1">
              <a:spcBef>
                <a:spcPct val="0"/>
              </a:spcBef>
              <a:buFontTx/>
              <a:buNone/>
              <a:defRPr/>
            </a:pPr>
            <a:r>
              <a:rPr lang="ja-JP" altLang="en-US" sz="1400" dirty="0"/>
              <a:t>安否集計が表示されますので、各ユーザの</a:t>
            </a:r>
            <a:endParaRPr lang="en-US" altLang="ja-JP" sz="1400" dirty="0"/>
          </a:p>
          <a:p>
            <a:pPr indent="174625" eaLnBrk="1" hangingPunct="1">
              <a:spcBef>
                <a:spcPct val="0"/>
              </a:spcBef>
              <a:buFontTx/>
              <a:buNone/>
              <a:defRPr/>
            </a:pPr>
            <a:r>
              <a:rPr lang="ja-JP" altLang="en-US" sz="1400" dirty="0"/>
              <a:t>安否回答状況を確認する場合は、「ユーザ</a:t>
            </a:r>
            <a:endParaRPr lang="en-US" altLang="ja-JP" sz="1400" dirty="0"/>
          </a:p>
          <a:p>
            <a:pPr indent="174625" eaLnBrk="1" hangingPunct="1">
              <a:spcBef>
                <a:spcPct val="0"/>
              </a:spcBef>
              <a:buFontTx/>
              <a:buNone/>
              <a:defRPr/>
            </a:pPr>
            <a:r>
              <a:rPr lang="ja-JP" altLang="en-US" sz="1400" dirty="0"/>
              <a:t>一覧</a:t>
            </a:r>
            <a:r>
              <a:rPr lang="en-US" altLang="ja-JP" sz="1400" dirty="0"/>
              <a:t>/</a:t>
            </a:r>
            <a:r>
              <a:rPr lang="ja-JP" altLang="en-US" sz="1400" dirty="0"/>
              <a:t>代理安否回答」をタップ します。</a:t>
            </a:r>
          </a:p>
        </p:txBody>
      </p:sp>
      <p:grpSp>
        <p:nvGrpSpPr>
          <p:cNvPr id="100356" name="グループ化 1">
            <a:extLst>
              <a:ext uri="{FF2B5EF4-FFF2-40B4-BE49-F238E27FC236}">
                <a16:creationId xmlns:a16="http://schemas.microsoft.com/office/drawing/2014/main" id="{DA08FC58-6FE1-1461-C2DE-548879E348E2}"/>
              </a:ext>
            </a:extLst>
          </p:cNvPr>
          <p:cNvGrpSpPr>
            <a:grpSpLocks/>
          </p:cNvGrpSpPr>
          <p:nvPr/>
        </p:nvGrpSpPr>
        <p:grpSpPr bwMode="auto">
          <a:xfrm>
            <a:off x="244475" y="896938"/>
            <a:ext cx="2470150" cy="6958012"/>
            <a:chOff x="2794997" y="1561979"/>
            <a:chExt cx="2468787" cy="6957645"/>
          </a:xfrm>
        </p:grpSpPr>
        <p:pic>
          <p:nvPicPr>
            <p:cNvPr id="100363" name="Picture 12">
              <a:extLst>
                <a:ext uri="{FF2B5EF4-FFF2-40B4-BE49-F238E27FC236}">
                  <a16:creationId xmlns:a16="http://schemas.microsoft.com/office/drawing/2014/main" id="{329A7978-ABD5-7BD4-06F7-3CB60AFE51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7210" y="1561979"/>
              <a:ext cx="2381461" cy="69576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0364" name="AutoShape 177">
              <a:extLst>
                <a:ext uri="{FF2B5EF4-FFF2-40B4-BE49-F238E27FC236}">
                  <a16:creationId xmlns:a16="http://schemas.microsoft.com/office/drawing/2014/main" id="{E91E73C9-6800-A75E-5CD7-0298F3019CCD}"/>
                </a:ext>
              </a:extLst>
            </p:cNvPr>
            <p:cNvSpPr>
              <a:spLocks noChangeArrowheads="1"/>
            </p:cNvSpPr>
            <p:nvPr/>
          </p:nvSpPr>
          <p:spPr bwMode="auto">
            <a:xfrm>
              <a:off x="2794997" y="5392615"/>
              <a:ext cx="2058357" cy="351813"/>
            </a:xfrm>
            <a:prstGeom prst="roundRect">
              <a:avLst>
                <a:gd name="adj" fmla="val 23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0365" name="Text Box 68">
              <a:extLst>
                <a:ext uri="{FF2B5EF4-FFF2-40B4-BE49-F238E27FC236}">
                  <a16:creationId xmlns:a16="http://schemas.microsoft.com/office/drawing/2014/main" id="{76089876-D989-E62F-5CCB-A86F64B1A30D}"/>
                </a:ext>
              </a:extLst>
            </p:cNvPr>
            <p:cNvSpPr txBox="1">
              <a:spLocks noChangeArrowheads="1"/>
            </p:cNvSpPr>
            <p:nvPr/>
          </p:nvSpPr>
          <p:spPr bwMode="auto">
            <a:xfrm>
              <a:off x="4920884" y="5392615"/>
              <a:ext cx="342900"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grpSp>
      <p:sp>
        <p:nvSpPr>
          <p:cNvPr id="8" name="正方形/長方形 7">
            <a:extLst>
              <a:ext uri="{FF2B5EF4-FFF2-40B4-BE49-F238E27FC236}">
                <a16:creationId xmlns:a16="http://schemas.microsoft.com/office/drawing/2014/main" id="{15974F46-C4D0-1705-1FF8-13D5A7DF692F}"/>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70702247-21DA-C516-4218-F2F5E42DA97F}"/>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32D114CB-2F21-EF64-415A-F0805E94B200}"/>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D3E63D63-8DDF-71D0-73CD-F96E02CB4DAE}"/>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77D99170-B915-C6FF-14E0-34B4B58F447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77C25670-ADBD-80BC-2610-28ED65D96583}"/>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F50A59B3-C156-D5A5-4045-538345DAEB2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スライド番号プレースホルダ 2">
            <a:extLst>
              <a:ext uri="{FF2B5EF4-FFF2-40B4-BE49-F238E27FC236}">
                <a16:creationId xmlns:a16="http://schemas.microsoft.com/office/drawing/2014/main" id="{A9382A4F-3669-5748-F91D-B10C1EB1EC3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AAE0F43-2BDC-4BE7-BC4A-4CA5C392C465}" type="slidenum">
              <a:rPr lang="ja-JP" altLang="en-US" sz="1800" smtClean="0">
                <a:solidFill>
                  <a:schemeClr val="bg1"/>
                </a:solidFill>
              </a:rPr>
              <a:pPr>
                <a:spcBef>
                  <a:spcPct val="0"/>
                </a:spcBef>
                <a:buFontTx/>
                <a:buNone/>
              </a:pPr>
              <a:t>53</a:t>
            </a:fld>
            <a:endParaRPr lang="ja-JP" altLang="en-US" sz="1800">
              <a:solidFill>
                <a:schemeClr val="bg1"/>
              </a:solidFill>
            </a:endParaRPr>
          </a:p>
        </p:txBody>
      </p:sp>
      <p:sp>
        <p:nvSpPr>
          <p:cNvPr id="60424" name="テキスト ボックス 56">
            <a:extLst>
              <a:ext uri="{FF2B5EF4-FFF2-40B4-BE49-F238E27FC236}">
                <a16:creationId xmlns:a16="http://schemas.microsoft.com/office/drawing/2014/main" id="{5D371B8F-7637-C255-EC5B-45B056F49800}"/>
              </a:ext>
            </a:extLst>
          </p:cNvPr>
          <p:cNvSpPr txBox="1">
            <a:spLocks noChangeArrowheads="1"/>
          </p:cNvSpPr>
          <p:nvPr/>
        </p:nvSpPr>
        <p:spPr bwMode="auto">
          <a:xfrm>
            <a:off x="2628900" y="1843088"/>
            <a:ext cx="3543300" cy="738187"/>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⑦現在、閲覧できるユーザが一覧で表示</a:t>
            </a:r>
            <a:endParaRPr lang="en-US" altLang="ja-JP" sz="1400" dirty="0"/>
          </a:p>
          <a:p>
            <a:pPr indent="174625" eaLnBrk="1" hangingPunct="1">
              <a:spcBef>
                <a:spcPct val="0"/>
              </a:spcBef>
              <a:buFontTx/>
              <a:buNone/>
              <a:defRPr/>
            </a:pPr>
            <a:r>
              <a:rPr lang="ja-JP" altLang="en-US" sz="1400" dirty="0"/>
              <a:t>されます。確認したいユーザの「氏名」を</a:t>
            </a:r>
            <a:endParaRPr lang="en-US" altLang="ja-JP" sz="1400" dirty="0"/>
          </a:p>
          <a:p>
            <a:pPr indent="174625" eaLnBrk="1" hangingPunct="1">
              <a:spcBef>
                <a:spcPct val="0"/>
              </a:spcBef>
              <a:buFontTx/>
              <a:buNone/>
              <a:defRPr/>
            </a:pPr>
            <a:r>
              <a:rPr lang="ja-JP" altLang="en-US" sz="1400" dirty="0"/>
              <a:t>タップします。</a:t>
            </a:r>
          </a:p>
        </p:txBody>
      </p:sp>
      <p:sp>
        <p:nvSpPr>
          <p:cNvPr id="60425" name="テキスト ボックス 56">
            <a:extLst>
              <a:ext uri="{FF2B5EF4-FFF2-40B4-BE49-F238E27FC236}">
                <a16:creationId xmlns:a16="http://schemas.microsoft.com/office/drawing/2014/main" id="{ACC0D58F-D936-6C3D-E78B-36BF3382FC04}"/>
              </a:ext>
            </a:extLst>
          </p:cNvPr>
          <p:cNvSpPr txBox="1">
            <a:spLocks noChangeArrowheads="1"/>
          </p:cNvSpPr>
          <p:nvPr/>
        </p:nvSpPr>
        <p:spPr bwMode="auto">
          <a:xfrm>
            <a:off x="2714625" y="3797300"/>
            <a:ext cx="3543300" cy="877888"/>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⑧選択したユーザの安否状況の詳細を確認</a:t>
            </a:r>
            <a:endParaRPr lang="en-US" altLang="ja-JP" sz="1400" dirty="0"/>
          </a:p>
          <a:p>
            <a:pPr indent="174625" eaLnBrk="1" hangingPunct="1">
              <a:spcBef>
                <a:spcPct val="0"/>
              </a:spcBef>
              <a:buFontTx/>
              <a:buNone/>
              <a:defRPr/>
            </a:pPr>
            <a:r>
              <a:rPr lang="ja-JP" altLang="en-US" sz="1400" dirty="0"/>
              <a:t>することができます。</a:t>
            </a:r>
            <a:endParaRPr lang="en-US" altLang="ja-JP" sz="900" dirty="0"/>
          </a:p>
          <a:p>
            <a:pPr eaLnBrk="1" hangingPunct="1">
              <a:spcBef>
                <a:spcPct val="0"/>
              </a:spcBef>
              <a:buFontTx/>
              <a:buNone/>
              <a:defRPr/>
            </a:pPr>
            <a:endParaRPr lang="ja-JP" altLang="en-US" sz="900" dirty="0">
              <a:solidFill>
                <a:srgbClr val="FF0000"/>
              </a:solidFill>
            </a:endParaRPr>
          </a:p>
          <a:p>
            <a:pPr eaLnBrk="1" hangingPunct="1">
              <a:spcBef>
                <a:spcPct val="0"/>
              </a:spcBef>
              <a:buFontTx/>
              <a:buNone/>
              <a:defRPr/>
            </a:pPr>
            <a:endParaRPr lang="ja-JP" altLang="en-US" sz="1400" dirty="0"/>
          </a:p>
        </p:txBody>
      </p:sp>
      <p:grpSp>
        <p:nvGrpSpPr>
          <p:cNvPr id="102405" name="グループ化 1">
            <a:extLst>
              <a:ext uri="{FF2B5EF4-FFF2-40B4-BE49-F238E27FC236}">
                <a16:creationId xmlns:a16="http://schemas.microsoft.com/office/drawing/2014/main" id="{5D425EFF-C54F-EF93-F869-D236762FCC6E}"/>
              </a:ext>
            </a:extLst>
          </p:cNvPr>
          <p:cNvGrpSpPr>
            <a:grpSpLocks/>
          </p:cNvGrpSpPr>
          <p:nvPr/>
        </p:nvGrpSpPr>
        <p:grpSpPr bwMode="auto">
          <a:xfrm>
            <a:off x="2936875" y="5720315"/>
            <a:ext cx="2762176" cy="602697"/>
            <a:chOff x="2716213" y="4951413"/>
            <a:chExt cx="2927350" cy="863600"/>
          </a:xfrm>
          <a:solidFill>
            <a:srgbClr val="0070C0"/>
          </a:solidFill>
        </p:grpSpPr>
        <p:sp>
          <p:nvSpPr>
            <p:cNvPr id="20" name="角丸四角形 19">
              <a:extLst>
                <a:ext uri="{FF2B5EF4-FFF2-40B4-BE49-F238E27FC236}">
                  <a16:creationId xmlns:a16="http://schemas.microsoft.com/office/drawing/2014/main" id="{7B32ED39-F9F0-8863-3D38-BF213C1A1743}"/>
                </a:ext>
              </a:extLst>
            </p:cNvPr>
            <p:cNvSpPr/>
            <p:nvPr/>
          </p:nvSpPr>
          <p:spPr>
            <a:xfrm>
              <a:off x="2716213" y="5383213"/>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dirty="0">
                  <a:solidFill>
                    <a:schemeClr val="bg1"/>
                  </a:solidFill>
                </a:rPr>
                <a:t>安否回答状況の確認完了</a:t>
              </a:r>
            </a:p>
          </p:txBody>
        </p:sp>
        <p:sp>
          <p:nvSpPr>
            <p:cNvPr id="21" name="下矢印 20">
              <a:extLst>
                <a:ext uri="{FF2B5EF4-FFF2-40B4-BE49-F238E27FC236}">
                  <a16:creationId xmlns:a16="http://schemas.microsoft.com/office/drawing/2014/main" id="{1E035966-3E6E-3CAC-2D71-C03E08C5D181}"/>
                </a:ext>
              </a:extLst>
            </p:cNvPr>
            <p:cNvSpPr/>
            <p:nvPr/>
          </p:nvSpPr>
          <p:spPr>
            <a:xfrm>
              <a:off x="3679826" y="4951413"/>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102406" name="グループ化 21">
            <a:extLst>
              <a:ext uri="{FF2B5EF4-FFF2-40B4-BE49-F238E27FC236}">
                <a16:creationId xmlns:a16="http://schemas.microsoft.com/office/drawing/2014/main" id="{1A479F78-B50E-1C08-5D88-033A9E50EDDC}"/>
              </a:ext>
            </a:extLst>
          </p:cNvPr>
          <p:cNvGrpSpPr>
            <a:grpSpLocks/>
          </p:cNvGrpSpPr>
          <p:nvPr/>
        </p:nvGrpSpPr>
        <p:grpSpPr bwMode="auto">
          <a:xfrm>
            <a:off x="493713" y="479425"/>
            <a:ext cx="1651000" cy="3243263"/>
            <a:chOff x="493951" y="479304"/>
            <a:chExt cx="1650522" cy="3243384"/>
          </a:xfrm>
        </p:grpSpPr>
        <p:pic>
          <p:nvPicPr>
            <p:cNvPr id="102417" name="Picture 20">
              <a:extLst>
                <a:ext uri="{FF2B5EF4-FFF2-40B4-BE49-F238E27FC236}">
                  <a16:creationId xmlns:a16="http://schemas.microsoft.com/office/drawing/2014/main" id="{8E9D924E-5311-8BC6-E3A5-A0B6BC3B63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951" y="479304"/>
              <a:ext cx="1650522" cy="3243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18" name="AutoShape 177">
              <a:extLst>
                <a:ext uri="{FF2B5EF4-FFF2-40B4-BE49-F238E27FC236}">
                  <a16:creationId xmlns:a16="http://schemas.microsoft.com/office/drawing/2014/main" id="{C232F083-3F25-F0C0-8134-41564A88DBDD}"/>
                </a:ext>
              </a:extLst>
            </p:cNvPr>
            <p:cNvSpPr>
              <a:spLocks noChangeArrowheads="1"/>
            </p:cNvSpPr>
            <p:nvPr/>
          </p:nvSpPr>
          <p:spPr bwMode="auto">
            <a:xfrm>
              <a:off x="725489" y="2936875"/>
              <a:ext cx="488950" cy="20002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2419" name="Text Box 68">
              <a:extLst>
                <a:ext uri="{FF2B5EF4-FFF2-40B4-BE49-F238E27FC236}">
                  <a16:creationId xmlns:a16="http://schemas.microsoft.com/office/drawing/2014/main" id="{4CB1B39F-D1C8-912D-184F-BCB7EF65FCEA}"/>
                </a:ext>
              </a:extLst>
            </p:cNvPr>
            <p:cNvSpPr txBox="1">
              <a:spLocks noChangeArrowheads="1"/>
            </p:cNvSpPr>
            <p:nvPr/>
          </p:nvSpPr>
          <p:spPr bwMode="auto">
            <a:xfrm>
              <a:off x="969964" y="2596354"/>
              <a:ext cx="222239" cy="436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⑦</a:t>
              </a:r>
            </a:p>
          </p:txBody>
        </p:sp>
      </p:grpSp>
      <p:grpSp>
        <p:nvGrpSpPr>
          <p:cNvPr id="102407" name="グループ化 25">
            <a:extLst>
              <a:ext uri="{FF2B5EF4-FFF2-40B4-BE49-F238E27FC236}">
                <a16:creationId xmlns:a16="http://schemas.microsoft.com/office/drawing/2014/main" id="{762863E4-9010-7C0E-00E1-437BE26DFFF0}"/>
              </a:ext>
            </a:extLst>
          </p:cNvPr>
          <p:cNvGrpSpPr>
            <a:grpSpLocks/>
          </p:cNvGrpSpPr>
          <p:nvPr/>
        </p:nvGrpSpPr>
        <p:grpSpPr bwMode="auto">
          <a:xfrm>
            <a:off x="466725" y="3797300"/>
            <a:ext cx="1695450" cy="4938713"/>
            <a:chOff x="466725" y="3729038"/>
            <a:chExt cx="1695450" cy="4938712"/>
          </a:xfrm>
        </p:grpSpPr>
        <p:pic>
          <p:nvPicPr>
            <p:cNvPr id="102414" name="図 22" descr="【アプリ】安否集計_ユーザ詳細_android（V5.1）.png">
              <a:extLst>
                <a:ext uri="{FF2B5EF4-FFF2-40B4-BE49-F238E27FC236}">
                  <a16:creationId xmlns:a16="http://schemas.microsoft.com/office/drawing/2014/main" id="{CE701DEA-6ED2-9678-BDA2-6C41D9189D4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6250" y="3729038"/>
              <a:ext cx="1685925" cy="49387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2415" name="AutoShape 177">
              <a:extLst>
                <a:ext uri="{FF2B5EF4-FFF2-40B4-BE49-F238E27FC236}">
                  <a16:creationId xmlns:a16="http://schemas.microsoft.com/office/drawing/2014/main" id="{ACDA877F-BA26-D11A-E999-A1E2FE4BFECA}"/>
                </a:ext>
              </a:extLst>
            </p:cNvPr>
            <p:cNvSpPr>
              <a:spLocks noChangeArrowheads="1"/>
            </p:cNvSpPr>
            <p:nvPr/>
          </p:nvSpPr>
          <p:spPr bwMode="auto">
            <a:xfrm>
              <a:off x="466725" y="5391150"/>
              <a:ext cx="1657350" cy="3257550"/>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2416" name="Text Box 68">
              <a:extLst>
                <a:ext uri="{FF2B5EF4-FFF2-40B4-BE49-F238E27FC236}">
                  <a16:creationId xmlns:a16="http://schemas.microsoft.com/office/drawing/2014/main" id="{CBB3049E-9171-8575-FC2B-D6AE96867E28}"/>
                </a:ext>
              </a:extLst>
            </p:cNvPr>
            <p:cNvSpPr txBox="1">
              <a:spLocks noChangeArrowheads="1"/>
            </p:cNvSpPr>
            <p:nvPr/>
          </p:nvSpPr>
          <p:spPr bwMode="auto">
            <a:xfrm>
              <a:off x="1614488" y="5038725"/>
              <a:ext cx="34131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⑧</a:t>
              </a:r>
            </a:p>
          </p:txBody>
        </p:sp>
      </p:grpSp>
      <p:sp>
        <p:nvSpPr>
          <p:cNvPr id="8" name="正方形/長方形 7">
            <a:extLst>
              <a:ext uri="{FF2B5EF4-FFF2-40B4-BE49-F238E27FC236}">
                <a16:creationId xmlns:a16="http://schemas.microsoft.com/office/drawing/2014/main" id="{1AAC92F3-C554-F05F-9D2F-88F1352BF418}"/>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94F3793B-BFF0-9C60-1D3F-C8ED5CB81B72}"/>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628C0775-0A17-68AA-BB85-898C85B1E456}"/>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148DCD48-8FF6-A69F-A96A-958D10A49F7E}"/>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CD829DA4-98A8-9A55-160C-0B90FC3712D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1A96DF65-E16A-C70C-ADEA-4B08F968576F}"/>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E247FDC3-C9E7-B10A-8A5E-97472708FE2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図 21" descr="【アプリ】管理者機能メニュー_android（V5.1）.png">
            <a:extLst>
              <a:ext uri="{FF2B5EF4-FFF2-40B4-BE49-F238E27FC236}">
                <a16:creationId xmlns:a16="http://schemas.microsoft.com/office/drawing/2014/main" id="{377D0A59-1C8E-4B67-EB75-1F1F9CCB446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225" y="5032375"/>
            <a:ext cx="1828800" cy="23034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4451" name="スライド番号プレースホルダ 2">
            <a:extLst>
              <a:ext uri="{FF2B5EF4-FFF2-40B4-BE49-F238E27FC236}">
                <a16:creationId xmlns:a16="http://schemas.microsoft.com/office/drawing/2014/main" id="{CBDC4CF1-C495-5F29-2FE2-785C0E7976E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BA9B36-C255-483F-8230-BD5D7A04F4A6}" type="slidenum">
              <a:rPr lang="ja-JP" altLang="en-US" sz="1800" smtClean="0">
                <a:solidFill>
                  <a:schemeClr val="bg1"/>
                </a:solidFill>
              </a:rPr>
              <a:pPr>
                <a:spcBef>
                  <a:spcPct val="0"/>
                </a:spcBef>
                <a:buFontTx/>
                <a:buNone/>
              </a:pPr>
              <a:t>54</a:t>
            </a:fld>
            <a:endParaRPr lang="ja-JP" altLang="en-US" sz="1800">
              <a:solidFill>
                <a:schemeClr val="bg1"/>
              </a:solidFill>
            </a:endParaRPr>
          </a:p>
        </p:txBody>
      </p:sp>
      <p:sp>
        <p:nvSpPr>
          <p:cNvPr id="104452" name="テキスト ボックス 23">
            <a:extLst>
              <a:ext uri="{FF2B5EF4-FFF2-40B4-BE49-F238E27FC236}">
                <a16:creationId xmlns:a16="http://schemas.microsoft.com/office/drawing/2014/main" id="{A4B3FF4B-BB6B-600E-5417-39824AA9ACA3}"/>
              </a:ext>
            </a:extLst>
          </p:cNvPr>
          <p:cNvSpPr txBox="1">
            <a:spLocks noChangeArrowheads="1"/>
          </p:cNvSpPr>
          <p:nvPr/>
        </p:nvSpPr>
        <p:spPr bwMode="auto">
          <a:xfrm>
            <a:off x="130953" y="636356"/>
            <a:ext cx="6291263"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（５）アプリケーションから安否回答状況を確認（安否集計から）</a:t>
            </a:r>
          </a:p>
        </p:txBody>
      </p:sp>
      <p:sp>
        <p:nvSpPr>
          <p:cNvPr id="104453" name="AutoShape 177">
            <a:extLst>
              <a:ext uri="{FF2B5EF4-FFF2-40B4-BE49-F238E27FC236}">
                <a16:creationId xmlns:a16="http://schemas.microsoft.com/office/drawing/2014/main" id="{CA6EE343-E881-5B0E-C48D-753AF8B764A0}"/>
              </a:ext>
            </a:extLst>
          </p:cNvPr>
          <p:cNvSpPr>
            <a:spLocks noChangeArrowheads="1"/>
          </p:cNvSpPr>
          <p:nvPr/>
        </p:nvSpPr>
        <p:spPr bwMode="auto">
          <a:xfrm>
            <a:off x="511175" y="5726113"/>
            <a:ext cx="1600200" cy="271462"/>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4454" name="Text Box 68">
            <a:extLst>
              <a:ext uri="{FF2B5EF4-FFF2-40B4-BE49-F238E27FC236}">
                <a16:creationId xmlns:a16="http://schemas.microsoft.com/office/drawing/2014/main" id="{7CBF220F-FA1A-4BB3-47F5-99B4AE200904}"/>
              </a:ext>
            </a:extLst>
          </p:cNvPr>
          <p:cNvSpPr txBox="1">
            <a:spLocks noChangeArrowheads="1"/>
          </p:cNvSpPr>
          <p:nvPr/>
        </p:nvSpPr>
        <p:spPr bwMode="auto">
          <a:xfrm>
            <a:off x="425450" y="540226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25" name="テキスト ボックス 56">
            <a:extLst>
              <a:ext uri="{FF2B5EF4-FFF2-40B4-BE49-F238E27FC236}">
                <a16:creationId xmlns:a16="http://schemas.microsoft.com/office/drawing/2014/main" id="{E7464AC5-9700-665F-92D1-7628706DD9A7}"/>
              </a:ext>
            </a:extLst>
          </p:cNvPr>
          <p:cNvSpPr txBox="1">
            <a:spLocks noChangeArrowheads="1"/>
          </p:cNvSpPr>
          <p:nvPr/>
        </p:nvSpPr>
        <p:spPr bwMode="auto">
          <a:xfrm>
            <a:off x="2714625" y="5038725"/>
            <a:ext cx="4071938" cy="307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③「安否集計」をタップします。</a:t>
            </a:r>
            <a:endParaRPr lang="en-US" altLang="ja-JP" sz="1050" dirty="0">
              <a:solidFill>
                <a:srgbClr val="FF0000"/>
              </a:solidFill>
              <a:latin typeface="+mn-ea"/>
            </a:endParaRPr>
          </a:p>
        </p:txBody>
      </p:sp>
      <p:pic>
        <p:nvPicPr>
          <p:cNvPr id="104456" name="図 20" descr="【アプリ】TOP_メニュー表示_android（V5.1）.png">
            <a:extLst>
              <a:ext uri="{FF2B5EF4-FFF2-40B4-BE49-F238E27FC236}">
                <a16:creationId xmlns:a16="http://schemas.microsoft.com/office/drawing/2014/main" id="{449902F3-45BA-1527-D9EF-C08E05C1F0F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47775"/>
            <a:ext cx="1949450" cy="19637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4457" name="テキスト ボックス 56">
            <a:extLst>
              <a:ext uri="{FF2B5EF4-FFF2-40B4-BE49-F238E27FC236}">
                <a16:creationId xmlns:a16="http://schemas.microsoft.com/office/drawing/2014/main" id="{25DC874F-CCA3-5C4A-8C77-2342E89349E3}"/>
              </a:ext>
            </a:extLst>
          </p:cNvPr>
          <p:cNvSpPr txBox="1">
            <a:spLocks noChangeArrowheads="1"/>
          </p:cNvSpPr>
          <p:nvPr/>
        </p:nvSpPr>
        <p:spPr bwMode="auto">
          <a:xfrm>
            <a:off x="2706688" y="1428750"/>
            <a:ext cx="3571875" cy="66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①画面右上の記号をタップします。</a:t>
            </a:r>
            <a:endParaRPr lang="en-US" altLang="ja-JP" sz="900" dirty="0"/>
          </a:p>
          <a:p>
            <a:pPr eaLnBrk="1" hangingPunct="1">
              <a:spcBef>
                <a:spcPct val="0"/>
              </a:spcBef>
              <a:buFontTx/>
              <a:buNone/>
            </a:pPr>
            <a:endParaRPr lang="en-US" altLang="ja-JP" sz="900" dirty="0"/>
          </a:p>
          <a:p>
            <a:pPr eaLnBrk="1" hangingPunct="1">
              <a:spcBef>
                <a:spcPct val="0"/>
              </a:spcBef>
              <a:buFontTx/>
              <a:buNone/>
            </a:pPr>
            <a:r>
              <a:rPr lang="ja-JP" altLang="en-US" sz="1400" dirty="0"/>
              <a:t>②管理者機能をタップします。</a:t>
            </a:r>
            <a:endParaRPr lang="en-US" altLang="ja-JP" sz="1400" dirty="0"/>
          </a:p>
        </p:txBody>
      </p:sp>
      <p:sp>
        <p:nvSpPr>
          <p:cNvPr id="104458" name="Text Box 68">
            <a:extLst>
              <a:ext uri="{FF2B5EF4-FFF2-40B4-BE49-F238E27FC236}">
                <a16:creationId xmlns:a16="http://schemas.microsoft.com/office/drawing/2014/main" id="{13F098BC-BAF2-23ED-AEA0-21D2F40805C2}"/>
              </a:ext>
            </a:extLst>
          </p:cNvPr>
          <p:cNvSpPr txBox="1">
            <a:spLocks noChangeArrowheads="1"/>
          </p:cNvSpPr>
          <p:nvPr/>
        </p:nvSpPr>
        <p:spPr bwMode="auto">
          <a:xfrm>
            <a:off x="2292350" y="1225550"/>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104459" name="AutoShape 69">
            <a:extLst>
              <a:ext uri="{FF2B5EF4-FFF2-40B4-BE49-F238E27FC236}">
                <a16:creationId xmlns:a16="http://schemas.microsoft.com/office/drawing/2014/main" id="{2BF35059-7F2A-772F-5736-B49C65E1FA02}"/>
              </a:ext>
            </a:extLst>
          </p:cNvPr>
          <p:cNvSpPr>
            <a:spLocks noChangeArrowheads="1"/>
          </p:cNvSpPr>
          <p:nvPr/>
        </p:nvSpPr>
        <p:spPr bwMode="auto">
          <a:xfrm>
            <a:off x="1917700" y="1339850"/>
            <a:ext cx="368300" cy="3492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4460" name="AutoShape 69">
            <a:extLst>
              <a:ext uri="{FF2B5EF4-FFF2-40B4-BE49-F238E27FC236}">
                <a16:creationId xmlns:a16="http://schemas.microsoft.com/office/drawing/2014/main" id="{9303E459-83CB-6CCD-E117-0B2E3BA059DA}"/>
              </a:ext>
            </a:extLst>
          </p:cNvPr>
          <p:cNvSpPr>
            <a:spLocks noChangeArrowheads="1"/>
          </p:cNvSpPr>
          <p:nvPr/>
        </p:nvSpPr>
        <p:spPr bwMode="auto">
          <a:xfrm>
            <a:off x="1193800" y="1898650"/>
            <a:ext cx="1092200" cy="273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4461" name="Text Box 68">
            <a:extLst>
              <a:ext uri="{FF2B5EF4-FFF2-40B4-BE49-F238E27FC236}">
                <a16:creationId xmlns:a16="http://schemas.microsoft.com/office/drawing/2014/main" id="{75A65792-045C-2C36-0332-7C33C52302DA}"/>
              </a:ext>
            </a:extLst>
          </p:cNvPr>
          <p:cNvSpPr txBox="1">
            <a:spLocks noChangeArrowheads="1"/>
          </p:cNvSpPr>
          <p:nvPr/>
        </p:nvSpPr>
        <p:spPr bwMode="auto">
          <a:xfrm>
            <a:off x="2360613" y="1874838"/>
            <a:ext cx="3397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8" name="正方形/長方形 7">
            <a:extLst>
              <a:ext uri="{FF2B5EF4-FFF2-40B4-BE49-F238E27FC236}">
                <a16:creationId xmlns:a16="http://schemas.microsoft.com/office/drawing/2014/main" id="{F0A0869C-0534-00D7-E445-178188952CA4}"/>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3F75B1B9-0E43-D8BB-3C56-53E4E3B944EF}"/>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C0AB5598-96D2-1F3F-7B15-BA5849350395}"/>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0EA1D670-EAE9-A91D-DD4F-CD49174E3B98}"/>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0A1A2FA3-3ADC-82F2-9177-CB697CD9E6A0}"/>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5842753B-E595-00D5-5BB4-38998FD3DBEE}"/>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74A8F5D6-EA6D-4E62-4258-337025841BC7}"/>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5" name="テキスト ボックス 56">
            <a:extLst>
              <a:ext uri="{FF2B5EF4-FFF2-40B4-BE49-F238E27FC236}">
                <a16:creationId xmlns:a16="http://schemas.microsoft.com/office/drawing/2014/main" id="{B1111E9B-B252-2C3B-110B-361DC4D7CA00}"/>
              </a:ext>
            </a:extLst>
          </p:cNvPr>
          <p:cNvSpPr txBox="1">
            <a:spLocks noChangeArrowheads="1"/>
          </p:cNvSpPr>
          <p:nvPr/>
        </p:nvSpPr>
        <p:spPr bwMode="auto">
          <a:xfrm>
            <a:off x="4195411" y="2353230"/>
            <a:ext cx="2392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※iPhone</a:t>
            </a:r>
            <a:r>
              <a:rPr lang="ja-JP" altLang="en-US" sz="1400" dirty="0"/>
              <a:t>の場合は</a:t>
            </a:r>
            <a:endParaRPr lang="en-US" altLang="ja-JP" sz="1400" dirty="0"/>
          </a:p>
          <a:p>
            <a:pPr eaLnBrk="1" hangingPunct="1">
              <a:spcBef>
                <a:spcPct val="0"/>
              </a:spcBef>
              <a:buFontTx/>
              <a:buNone/>
            </a:pPr>
            <a:r>
              <a:rPr lang="ja-JP" altLang="en-US" sz="1400" dirty="0"/>
              <a:t>　画面下部の「管理者機能」</a:t>
            </a:r>
            <a:endParaRPr lang="en-US" altLang="ja-JP" sz="1400" dirty="0"/>
          </a:p>
          <a:p>
            <a:pPr eaLnBrk="1" hangingPunct="1">
              <a:spcBef>
                <a:spcPct val="0"/>
              </a:spcBef>
              <a:buFontTx/>
              <a:buNone/>
            </a:pPr>
            <a:r>
              <a:rPr lang="ja-JP" altLang="en-US" sz="1400" dirty="0"/>
              <a:t>　のボタンをタップします。</a:t>
            </a:r>
            <a:endParaRPr lang="en-US" altLang="ja-JP" sz="1400" dirty="0"/>
          </a:p>
        </p:txBody>
      </p:sp>
      <p:pic>
        <p:nvPicPr>
          <p:cNvPr id="16" name="図 15">
            <a:extLst>
              <a:ext uri="{FF2B5EF4-FFF2-40B4-BE49-F238E27FC236}">
                <a16:creationId xmlns:a16="http://schemas.microsoft.com/office/drawing/2014/main" id="{0C69A351-E8C3-6B24-6904-1D45E6FE8177}"/>
              </a:ext>
            </a:extLst>
          </p:cNvPr>
          <p:cNvPicPr>
            <a:picLocks noChangeAspect="1"/>
          </p:cNvPicPr>
          <p:nvPr/>
        </p:nvPicPr>
        <p:blipFill>
          <a:blip r:embed="rId5"/>
          <a:stretch>
            <a:fillRect/>
          </a:stretch>
        </p:blipFill>
        <p:spPr>
          <a:xfrm>
            <a:off x="2628900" y="2357075"/>
            <a:ext cx="1600600" cy="1708875"/>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スライド番号プレースホルダ 2">
            <a:extLst>
              <a:ext uri="{FF2B5EF4-FFF2-40B4-BE49-F238E27FC236}">
                <a16:creationId xmlns:a16="http://schemas.microsoft.com/office/drawing/2014/main" id="{F32E783C-819C-E2AE-7590-2271EC16EAA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B0221E2-43C2-48B9-A7C7-58A0B7358AC6}" type="slidenum">
              <a:rPr lang="ja-JP" altLang="en-US" sz="1800" smtClean="0">
                <a:solidFill>
                  <a:schemeClr val="bg1"/>
                </a:solidFill>
              </a:rPr>
              <a:pPr>
                <a:spcBef>
                  <a:spcPct val="0"/>
                </a:spcBef>
                <a:buFontTx/>
                <a:buNone/>
              </a:pPr>
              <a:t>55</a:t>
            </a:fld>
            <a:endParaRPr lang="ja-JP" altLang="en-US" sz="1800">
              <a:solidFill>
                <a:schemeClr val="bg1"/>
              </a:solidFill>
            </a:endParaRPr>
          </a:p>
        </p:txBody>
      </p:sp>
      <p:sp>
        <p:nvSpPr>
          <p:cNvPr id="62472" name="テキスト ボックス 56">
            <a:extLst>
              <a:ext uri="{FF2B5EF4-FFF2-40B4-BE49-F238E27FC236}">
                <a16:creationId xmlns:a16="http://schemas.microsoft.com/office/drawing/2014/main" id="{F29E3B3C-0C72-1A42-265B-3206872C93FF}"/>
              </a:ext>
            </a:extLst>
          </p:cNvPr>
          <p:cNvSpPr txBox="1">
            <a:spLocks noChangeArrowheads="1"/>
          </p:cNvSpPr>
          <p:nvPr/>
        </p:nvSpPr>
        <p:spPr bwMode="auto">
          <a:xfrm>
            <a:off x="2628900" y="1852613"/>
            <a:ext cx="3960813" cy="738187"/>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④全ユーザの安否集計が表示されますので</a:t>
            </a:r>
            <a:endParaRPr lang="en-US" altLang="ja-JP" sz="1400" dirty="0"/>
          </a:p>
          <a:p>
            <a:pPr indent="174625" eaLnBrk="1" hangingPunct="1">
              <a:spcBef>
                <a:spcPct val="0"/>
              </a:spcBef>
              <a:buFontTx/>
              <a:buNone/>
              <a:defRPr/>
            </a:pPr>
            <a:r>
              <a:rPr lang="ja-JP" altLang="en-US" sz="1400" dirty="0"/>
              <a:t>各ユーザの安否回答状況を確認する場合は、</a:t>
            </a:r>
            <a:endParaRPr lang="en-US" altLang="ja-JP" sz="1400" dirty="0"/>
          </a:p>
          <a:p>
            <a:pPr indent="174625" eaLnBrk="1" hangingPunct="1">
              <a:spcBef>
                <a:spcPct val="0"/>
              </a:spcBef>
              <a:buFontTx/>
              <a:buNone/>
              <a:defRPr/>
            </a:pPr>
            <a:r>
              <a:rPr lang="ja-JP" altLang="en-US" sz="1400" dirty="0"/>
              <a:t>「ユーザ一覧</a:t>
            </a:r>
            <a:r>
              <a:rPr lang="en-US" altLang="ja-JP" sz="1400" dirty="0"/>
              <a:t>/</a:t>
            </a:r>
            <a:r>
              <a:rPr lang="ja-JP" altLang="en-US" sz="1400" dirty="0"/>
              <a:t>代理安否回答」をタップ します。</a:t>
            </a:r>
          </a:p>
        </p:txBody>
      </p:sp>
      <p:grpSp>
        <p:nvGrpSpPr>
          <p:cNvPr id="106500" name="グループ化 1">
            <a:extLst>
              <a:ext uri="{FF2B5EF4-FFF2-40B4-BE49-F238E27FC236}">
                <a16:creationId xmlns:a16="http://schemas.microsoft.com/office/drawing/2014/main" id="{B55F1887-42F4-7721-433B-04C24F257937}"/>
              </a:ext>
            </a:extLst>
          </p:cNvPr>
          <p:cNvGrpSpPr>
            <a:grpSpLocks/>
          </p:cNvGrpSpPr>
          <p:nvPr/>
        </p:nvGrpSpPr>
        <p:grpSpPr bwMode="auto">
          <a:xfrm>
            <a:off x="325438" y="523875"/>
            <a:ext cx="1822450" cy="8199438"/>
            <a:chOff x="325438" y="590550"/>
            <a:chExt cx="1822450" cy="8199438"/>
          </a:xfrm>
        </p:grpSpPr>
        <p:pic>
          <p:nvPicPr>
            <p:cNvPr id="106507" name="Picture 12">
              <a:extLst>
                <a:ext uri="{FF2B5EF4-FFF2-40B4-BE49-F238E27FC236}">
                  <a16:creationId xmlns:a16="http://schemas.microsoft.com/office/drawing/2014/main" id="{ECED30FF-84A9-819C-4DAA-23F1C7702A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438" y="590550"/>
              <a:ext cx="1822450" cy="81994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6508" name="AutoShape 177">
              <a:extLst>
                <a:ext uri="{FF2B5EF4-FFF2-40B4-BE49-F238E27FC236}">
                  <a16:creationId xmlns:a16="http://schemas.microsoft.com/office/drawing/2014/main" id="{9EFFD4ED-7EB4-6523-43D7-832B5A8BE12B}"/>
                </a:ext>
              </a:extLst>
            </p:cNvPr>
            <p:cNvSpPr>
              <a:spLocks noChangeArrowheads="1"/>
            </p:cNvSpPr>
            <p:nvPr/>
          </p:nvSpPr>
          <p:spPr bwMode="auto">
            <a:xfrm>
              <a:off x="325438" y="2230438"/>
              <a:ext cx="1624012" cy="236537"/>
            </a:xfrm>
            <a:prstGeom prst="roundRect">
              <a:avLst>
                <a:gd name="adj" fmla="val 23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6509" name="Text Box 68">
              <a:extLst>
                <a:ext uri="{FF2B5EF4-FFF2-40B4-BE49-F238E27FC236}">
                  <a16:creationId xmlns:a16="http://schemas.microsoft.com/office/drawing/2014/main" id="{65264911-1B69-F6C1-0FCD-94924FA057D3}"/>
                </a:ext>
              </a:extLst>
            </p:cNvPr>
            <p:cNvSpPr txBox="1">
              <a:spLocks noChangeArrowheads="1"/>
            </p:cNvSpPr>
            <p:nvPr/>
          </p:nvSpPr>
          <p:spPr bwMode="auto">
            <a:xfrm>
              <a:off x="1778794" y="1919443"/>
              <a:ext cx="341312"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grpSp>
      <p:sp>
        <p:nvSpPr>
          <p:cNvPr id="8" name="正方形/長方形 7">
            <a:extLst>
              <a:ext uri="{FF2B5EF4-FFF2-40B4-BE49-F238E27FC236}">
                <a16:creationId xmlns:a16="http://schemas.microsoft.com/office/drawing/2014/main" id="{061B2E4E-45E9-31BB-53F7-B99F02FC223F}"/>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46FE4AF2-98CC-6A2E-0611-A126CDEEFB28}"/>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A5A0C53C-5557-3FC0-6730-5DCA472340B6}"/>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EA510AEC-4D68-8D36-DCD8-9B1B08D4C9A8}"/>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90E40FFD-63C0-4ED9-A16C-754D881C163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68F6D231-188B-E47B-EF19-4235162A6A10}"/>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BD5066F3-ECD7-9B9D-0D16-C2D8851B4DEF}"/>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0">
            <a:extLst>
              <a:ext uri="{FF2B5EF4-FFF2-40B4-BE49-F238E27FC236}">
                <a16:creationId xmlns:a16="http://schemas.microsoft.com/office/drawing/2014/main" id="{E633E091-1215-927B-A9F7-A54E94357C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725" y="3971925"/>
            <a:ext cx="1695450" cy="47736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8547" name="Picture 18">
            <a:extLst>
              <a:ext uri="{FF2B5EF4-FFF2-40B4-BE49-F238E27FC236}">
                <a16:creationId xmlns:a16="http://schemas.microsoft.com/office/drawing/2014/main" id="{797DB92C-77EB-EA8E-7560-DEBB91C07E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013" y="555625"/>
            <a:ext cx="1676400" cy="33178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8548" name="スライド番号プレースホルダ 2">
            <a:extLst>
              <a:ext uri="{FF2B5EF4-FFF2-40B4-BE49-F238E27FC236}">
                <a16:creationId xmlns:a16="http://schemas.microsoft.com/office/drawing/2014/main" id="{A626001E-F157-CC24-1D16-C6B4143BB9B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1D11D47-918E-42FA-AE83-255DC944A016}" type="slidenum">
              <a:rPr lang="ja-JP" altLang="en-US" sz="1800" smtClean="0">
                <a:solidFill>
                  <a:schemeClr val="bg1"/>
                </a:solidFill>
              </a:rPr>
              <a:pPr>
                <a:spcBef>
                  <a:spcPct val="0"/>
                </a:spcBef>
                <a:buFontTx/>
                <a:buNone/>
              </a:pPr>
              <a:t>56</a:t>
            </a:fld>
            <a:endParaRPr lang="ja-JP" altLang="en-US" sz="1800">
              <a:solidFill>
                <a:schemeClr val="bg1"/>
              </a:solidFill>
            </a:endParaRPr>
          </a:p>
        </p:txBody>
      </p:sp>
      <p:sp>
        <p:nvSpPr>
          <p:cNvPr id="63498" name="テキスト ボックス 56">
            <a:extLst>
              <a:ext uri="{FF2B5EF4-FFF2-40B4-BE49-F238E27FC236}">
                <a16:creationId xmlns:a16="http://schemas.microsoft.com/office/drawing/2014/main" id="{BE3E24D2-9B70-4E31-F005-2F30C3DDEEFC}"/>
              </a:ext>
            </a:extLst>
          </p:cNvPr>
          <p:cNvSpPr txBox="1">
            <a:spLocks noChangeArrowheads="1"/>
          </p:cNvSpPr>
          <p:nvPr/>
        </p:nvSpPr>
        <p:spPr bwMode="auto">
          <a:xfrm>
            <a:off x="2738438" y="3392488"/>
            <a:ext cx="3543300" cy="523875"/>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⑥選択したユーザの安否状況の詳細を確認</a:t>
            </a:r>
            <a:endParaRPr lang="en-US" altLang="ja-JP" sz="1400" dirty="0"/>
          </a:p>
          <a:p>
            <a:pPr indent="174625" eaLnBrk="1" hangingPunct="1">
              <a:spcBef>
                <a:spcPct val="0"/>
              </a:spcBef>
              <a:buFontTx/>
              <a:buNone/>
              <a:defRPr/>
            </a:pPr>
            <a:r>
              <a:rPr lang="ja-JP" altLang="en-US" sz="1400" dirty="0"/>
              <a:t>することができます。</a:t>
            </a:r>
            <a:endParaRPr lang="en-US" altLang="ja-JP" sz="900" dirty="0"/>
          </a:p>
        </p:txBody>
      </p:sp>
      <p:sp>
        <p:nvSpPr>
          <p:cNvPr id="108550" name="AutoShape 177">
            <a:extLst>
              <a:ext uri="{FF2B5EF4-FFF2-40B4-BE49-F238E27FC236}">
                <a16:creationId xmlns:a16="http://schemas.microsoft.com/office/drawing/2014/main" id="{78D9C92E-024B-16DA-F2B4-7D34629FBE79}"/>
              </a:ext>
            </a:extLst>
          </p:cNvPr>
          <p:cNvSpPr>
            <a:spLocks noChangeArrowheads="1"/>
          </p:cNvSpPr>
          <p:nvPr/>
        </p:nvSpPr>
        <p:spPr bwMode="auto">
          <a:xfrm>
            <a:off x="700088" y="2927350"/>
            <a:ext cx="455612" cy="977900"/>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8551" name="Text Box 68">
            <a:extLst>
              <a:ext uri="{FF2B5EF4-FFF2-40B4-BE49-F238E27FC236}">
                <a16:creationId xmlns:a16="http://schemas.microsoft.com/office/drawing/2014/main" id="{E74F069E-150B-73C8-9F27-93DA97BD2F33}"/>
              </a:ext>
            </a:extLst>
          </p:cNvPr>
          <p:cNvSpPr txBox="1">
            <a:spLocks noChangeArrowheads="1"/>
          </p:cNvSpPr>
          <p:nvPr/>
        </p:nvSpPr>
        <p:spPr bwMode="auto">
          <a:xfrm>
            <a:off x="933450" y="2619375"/>
            <a:ext cx="32067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sp>
        <p:nvSpPr>
          <p:cNvPr id="108552" name="AutoShape 177">
            <a:extLst>
              <a:ext uri="{FF2B5EF4-FFF2-40B4-BE49-F238E27FC236}">
                <a16:creationId xmlns:a16="http://schemas.microsoft.com/office/drawing/2014/main" id="{16EAB6A1-FEC6-137D-201F-1CC23C218898}"/>
              </a:ext>
            </a:extLst>
          </p:cNvPr>
          <p:cNvSpPr>
            <a:spLocks noChangeArrowheads="1"/>
          </p:cNvSpPr>
          <p:nvPr/>
        </p:nvSpPr>
        <p:spPr bwMode="auto">
          <a:xfrm>
            <a:off x="466725" y="5051425"/>
            <a:ext cx="1657350" cy="359727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08553" name="グループ化 1">
            <a:extLst>
              <a:ext uri="{FF2B5EF4-FFF2-40B4-BE49-F238E27FC236}">
                <a16:creationId xmlns:a16="http://schemas.microsoft.com/office/drawing/2014/main" id="{07786998-EDDA-0AD3-942F-7BDF5C883E69}"/>
              </a:ext>
            </a:extLst>
          </p:cNvPr>
          <p:cNvGrpSpPr>
            <a:grpSpLocks/>
          </p:cNvGrpSpPr>
          <p:nvPr/>
        </p:nvGrpSpPr>
        <p:grpSpPr bwMode="auto">
          <a:xfrm>
            <a:off x="3046413" y="4688957"/>
            <a:ext cx="2732087" cy="681555"/>
            <a:chOff x="2716213" y="4887913"/>
            <a:chExt cx="2927350" cy="863600"/>
          </a:xfrm>
          <a:solidFill>
            <a:srgbClr val="0070C0"/>
          </a:solidFill>
        </p:grpSpPr>
        <p:sp>
          <p:nvSpPr>
            <p:cNvPr id="20" name="角丸四角形 19">
              <a:extLst>
                <a:ext uri="{FF2B5EF4-FFF2-40B4-BE49-F238E27FC236}">
                  <a16:creationId xmlns:a16="http://schemas.microsoft.com/office/drawing/2014/main" id="{5812C66F-7FB7-F78F-9B33-3CF5E44DFE09}"/>
                </a:ext>
              </a:extLst>
            </p:cNvPr>
            <p:cNvSpPr/>
            <p:nvPr/>
          </p:nvSpPr>
          <p:spPr>
            <a:xfrm>
              <a:off x="2716213" y="5319713"/>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dirty="0">
                  <a:solidFill>
                    <a:schemeClr val="bg1"/>
                  </a:solidFill>
                </a:rPr>
                <a:t>安否回答状況の確認完了</a:t>
              </a:r>
            </a:p>
          </p:txBody>
        </p:sp>
        <p:sp>
          <p:nvSpPr>
            <p:cNvPr id="21" name="下矢印 20">
              <a:extLst>
                <a:ext uri="{FF2B5EF4-FFF2-40B4-BE49-F238E27FC236}">
                  <a16:creationId xmlns:a16="http://schemas.microsoft.com/office/drawing/2014/main" id="{DC32228F-EAF1-8B11-9D2C-C7DE10CA86D5}"/>
                </a:ext>
              </a:extLst>
            </p:cNvPr>
            <p:cNvSpPr/>
            <p:nvPr/>
          </p:nvSpPr>
          <p:spPr>
            <a:xfrm>
              <a:off x="3679825" y="4887913"/>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08554" name="Text Box 68">
            <a:extLst>
              <a:ext uri="{FF2B5EF4-FFF2-40B4-BE49-F238E27FC236}">
                <a16:creationId xmlns:a16="http://schemas.microsoft.com/office/drawing/2014/main" id="{0C0F357B-B741-6840-ECD1-80128C5D2FA1}"/>
              </a:ext>
            </a:extLst>
          </p:cNvPr>
          <p:cNvSpPr txBox="1">
            <a:spLocks noChangeArrowheads="1"/>
          </p:cNvSpPr>
          <p:nvPr/>
        </p:nvSpPr>
        <p:spPr bwMode="auto">
          <a:xfrm>
            <a:off x="2124075" y="5051425"/>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sp>
        <p:nvSpPr>
          <p:cNvPr id="3" name="テキスト ボックス 2">
            <a:extLst>
              <a:ext uri="{FF2B5EF4-FFF2-40B4-BE49-F238E27FC236}">
                <a16:creationId xmlns:a16="http://schemas.microsoft.com/office/drawing/2014/main" id="{0D6AE671-BE8C-2436-57B0-040774CE6040}"/>
              </a:ext>
            </a:extLst>
          </p:cNvPr>
          <p:cNvSpPr txBox="1"/>
          <p:nvPr/>
        </p:nvSpPr>
        <p:spPr>
          <a:xfrm>
            <a:off x="2714625" y="1631950"/>
            <a:ext cx="3524250" cy="738188"/>
          </a:xfrm>
          <a:prstGeom prst="rect">
            <a:avLst/>
          </a:prstGeom>
          <a:noFill/>
        </p:spPr>
        <p:txBody>
          <a:bodyPr>
            <a:spAutoFit/>
          </a:bodyPr>
          <a:lstStyle/>
          <a:p>
            <a:pPr eaLnBrk="1" hangingPunct="1">
              <a:defRPr/>
            </a:pPr>
            <a:r>
              <a:rPr lang="ja-JP" altLang="en-US" sz="1400" dirty="0"/>
              <a:t>⑤現在、閲覧できるユーザが一覧で表示</a:t>
            </a:r>
            <a:endParaRPr lang="en-US" altLang="ja-JP" sz="1400" dirty="0"/>
          </a:p>
          <a:p>
            <a:pPr indent="174625" eaLnBrk="1" hangingPunct="1">
              <a:defRPr/>
            </a:pPr>
            <a:r>
              <a:rPr lang="ja-JP" altLang="en-US" sz="1400" dirty="0"/>
              <a:t>されます。確認したいユーザの「氏名」を</a:t>
            </a:r>
            <a:endParaRPr lang="en-US" altLang="ja-JP" sz="1400" dirty="0"/>
          </a:p>
          <a:p>
            <a:pPr indent="174625" eaLnBrk="1" hangingPunct="1">
              <a:defRPr/>
            </a:pPr>
            <a:r>
              <a:rPr lang="ja-JP" altLang="en-US" sz="1400" dirty="0"/>
              <a:t>タップします。</a:t>
            </a:r>
            <a:endParaRPr lang="en-US" altLang="ja-JP" sz="1400" dirty="0"/>
          </a:p>
        </p:txBody>
      </p:sp>
      <p:sp>
        <p:nvSpPr>
          <p:cNvPr id="9" name="正方形/長方形 8">
            <a:extLst>
              <a:ext uri="{FF2B5EF4-FFF2-40B4-BE49-F238E27FC236}">
                <a16:creationId xmlns:a16="http://schemas.microsoft.com/office/drawing/2014/main" id="{CD076079-AF76-ED5A-F2F3-EAAF04DC3169}"/>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0" name="正方形/長方形 9">
            <a:extLst>
              <a:ext uri="{FF2B5EF4-FFF2-40B4-BE49-F238E27FC236}">
                <a16:creationId xmlns:a16="http://schemas.microsoft.com/office/drawing/2014/main" id="{E463D0FA-69EF-A856-E468-00A47AAE8095}"/>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1" name="正方形/長方形 10">
            <a:extLst>
              <a:ext uri="{FF2B5EF4-FFF2-40B4-BE49-F238E27FC236}">
                <a16:creationId xmlns:a16="http://schemas.microsoft.com/office/drawing/2014/main" id="{6E3B9345-DE37-FEDA-186D-86AA430241B5}"/>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2" name="正方形/長方形 11">
            <a:extLst>
              <a:ext uri="{FF2B5EF4-FFF2-40B4-BE49-F238E27FC236}">
                <a16:creationId xmlns:a16="http://schemas.microsoft.com/office/drawing/2014/main" id="{929E734B-FCF1-4508-E577-94BF14E23CCD}"/>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ABB5CD28-45B5-BBFE-F805-652E63DAFBC2}"/>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56258ADA-8049-F289-11D7-CE83391CBAB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362B90ED-525C-8EFE-50F0-5274D9809388}"/>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3">
            <a:extLst>
              <a:ext uri="{FF2B5EF4-FFF2-40B4-BE49-F238E27FC236}">
                <a16:creationId xmlns:a16="http://schemas.microsoft.com/office/drawing/2014/main" id="{29055821-410F-3744-28C9-87F21C3821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163" y="5835650"/>
            <a:ext cx="1974850" cy="27559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0595" name="テキスト ボックス 23">
            <a:extLst>
              <a:ext uri="{FF2B5EF4-FFF2-40B4-BE49-F238E27FC236}">
                <a16:creationId xmlns:a16="http://schemas.microsoft.com/office/drawing/2014/main" id="{911AFF93-1E32-73D1-E532-631FC32AF1DC}"/>
              </a:ext>
            </a:extLst>
          </p:cNvPr>
          <p:cNvSpPr txBox="1">
            <a:spLocks noChangeArrowheads="1"/>
          </p:cNvSpPr>
          <p:nvPr/>
        </p:nvSpPr>
        <p:spPr bwMode="auto">
          <a:xfrm>
            <a:off x="142875" y="573088"/>
            <a:ext cx="528637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（６）アプリケーションから代理安否回答を実施</a:t>
            </a:r>
          </a:p>
        </p:txBody>
      </p:sp>
      <p:grpSp>
        <p:nvGrpSpPr>
          <p:cNvPr id="110596" name="グループ化 1">
            <a:extLst>
              <a:ext uri="{FF2B5EF4-FFF2-40B4-BE49-F238E27FC236}">
                <a16:creationId xmlns:a16="http://schemas.microsoft.com/office/drawing/2014/main" id="{B68BC687-2489-7FED-BD2F-9291622C2CF5}"/>
              </a:ext>
            </a:extLst>
          </p:cNvPr>
          <p:cNvGrpSpPr>
            <a:grpSpLocks/>
          </p:cNvGrpSpPr>
          <p:nvPr/>
        </p:nvGrpSpPr>
        <p:grpSpPr bwMode="auto">
          <a:xfrm>
            <a:off x="304800" y="3160713"/>
            <a:ext cx="1949450" cy="2452687"/>
            <a:chOff x="293688" y="3313113"/>
            <a:chExt cx="1949450" cy="2452687"/>
          </a:xfrm>
        </p:grpSpPr>
        <p:pic>
          <p:nvPicPr>
            <p:cNvPr id="110612" name="図 18" descr="【アプリ】管理者機能メニュー_android（V5.1）.png">
              <a:extLst>
                <a:ext uri="{FF2B5EF4-FFF2-40B4-BE49-F238E27FC236}">
                  <a16:creationId xmlns:a16="http://schemas.microsoft.com/office/drawing/2014/main" id="{75D5A29F-17E5-AC09-DAF5-9FBEE90D117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3688" y="3313113"/>
              <a:ext cx="1949450" cy="24526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0613" name="AutoShape 177">
              <a:extLst>
                <a:ext uri="{FF2B5EF4-FFF2-40B4-BE49-F238E27FC236}">
                  <a16:creationId xmlns:a16="http://schemas.microsoft.com/office/drawing/2014/main" id="{262F5E36-9B3A-6DA8-296D-A99F88A22339}"/>
                </a:ext>
              </a:extLst>
            </p:cNvPr>
            <p:cNvSpPr>
              <a:spLocks noChangeArrowheads="1"/>
            </p:cNvSpPr>
            <p:nvPr/>
          </p:nvSpPr>
          <p:spPr bwMode="auto">
            <a:xfrm>
              <a:off x="375749" y="4016986"/>
              <a:ext cx="1817687" cy="355722"/>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0614" name="Text Box 68">
              <a:extLst>
                <a:ext uri="{FF2B5EF4-FFF2-40B4-BE49-F238E27FC236}">
                  <a16:creationId xmlns:a16="http://schemas.microsoft.com/office/drawing/2014/main" id="{71574592-11D5-058E-8ABB-9729E5D9930C}"/>
                </a:ext>
              </a:extLst>
            </p:cNvPr>
            <p:cNvSpPr txBox="1">
              <a:spLocks noChangeArrowheads="1"/>
            </p:cNvSpPr>
            <p:nvPr/>
          </p:nvSpPr>
          <p:spPr bwMode="auto">
            <a:xfrm>
              <a:off x="425450" y="36814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grpSp>
      <p:sp>
        <p:nvSpPr>
          <p:cNvPr id="110597" name="AutoShape 177">
            <a:extLst>
              <a:ext uri="{FF2B5EF4-FFF2-40B4-BE49-F238E27FC236}">
                <a16:creationId xmlns:a16="http://schemas.microsoft.com/office/drawing/2014/main" id="{747FA16B-5951-AE2E-C827-2C9463FF67D6}"/>
              </a:ext>
            </a:extLst>
          </p:cNvPr>
          <p:cNvSpPr>
            <a:spLocks noChangeArrowheads="1"/>
          </p:cNvSpPr>
          <p:nvPr/>
        </p:nvSpPr>
        <p:spPr bwMode="auto">
          <a:xfrm>
            <a:off x="290513" y="7399338"/>
            <a:ext cx="1600200" cy="271462"/>
          </a:xfrm>
          <a:prstGeom prst="roundRect">
            <a:avLst>
              <a:gd name="adj" fmla="val 832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0598" name="Text Box 68">
            <a:extLst>
              <a:ext uri="{FF2B5EF4-FFF2-40B4-BE49-F238E27FC236}">
                <a16:creationId xmlns:a16="http://schemas.microsoft.com/office/drawing/2014/main" id="{3D9BF8B1-BE7B-49A4-12D1-567E6CF57105}"/>
              </a:ext>
            </a:extLst>
          </p:cNvPr>
          <p:cNvSpPr txBox="1">
            <a:spLocks noChangeArrowheads="1"/>
          </p:cNvSpPr>
          <p:nvPr/>
        </p:nvSpPr>
        <p:spPr bwMode="auto">
          <a:xfrm>
            <a:off x="2005013" y="7327900"/>
            <a:ext cx="34131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pic>
        <p:nvPicPr>
          <p:cNvPr id="110599" name="図 19" descr="【アプリ】TOP_メニュー表示_android（V5.1）.png">
            <a:extLst>
              <a:ext uri="{FF2B5EF4-FFF2-40B4-BE49-F238E27FC236}">
                <a16:creationId xmlns:a16="http://schemas.microsoft.com/office/drawing/2014/main" id="{C3694C6C-5735-5520-4806-45FEC442172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9563" y="1117600"/>
            <a:ext cx="1949450" cy="19637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3505" name="テキスト ボックス 56">
            <a:extLst>
              <a:ext uri="{FF2B5EF4-FFF2-40B4-BE49-F238E27FC236}">
                <a16:creationId xmlns:a16="http://schemas.microsoft.com/office/drawing/2014/main" id="{C542C3C7-E48D-493D-3A96-95ECFABCE493}"/>
              </a:ext>
            </a:extLst>
          </p:cNvPr>
          <p:cNvSpPr txBox="1">
            <a:spLocks noChangeArrowheads="1"/>
          </p:cNvSpPr>
          <p:nvPr/>
        </p:nvSpPr>
        <p:spPr bwMode="auto">
          <a:xfrm>
            <a:off x="2646363" y="1035530"/>
            <a:ext cx="3694113" cy="7201972"/>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400" dirty="0"/>
              <a:t>①画面右上の記号をタップします。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r>
              <a:rPr lang="ja-JP" altLang="en-US" sz="1400" dirty="0"/>
              <a:t>②管理者機能をタップします。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 typeface="Arial" charset="0"/>
              <a:buNone/>
              <a:defRPr/>
            </a:pPr>
            <a:r>
              <a:rPr lang="ja-JP" altLang="en-US" sz="1400" dirty="0"/>
              <a:t>③「安否集計」をタップします。</a:t>
            </a:r>
            <a:endParaRPr lang="en-US" altLang="ja-JP" sz="1400" dirty="0"/>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endParaRPr lang="en-US" altLang="ja-JP" sz="1400" dirty="0">
              <a:solidFill>
                <a:srgbClr val="FF0000"/>
              </a:solidFill>
              <a:latin typeface="+mn-ea"/>
            </a:endParaRPr>
          </a:p>
          <a:p>
            <a:pPr eaLnBrk="1" hangingPunct="1">
              <a:spcBef>
                <a:spcPct val="0"/>
              </a:spcBef>
              <a:buFont typeface="Arial" charset="0"/>
              <a:buNone/>
              <a:defRPr/>
            </a:pPr>
            <a:r>
              <a:rPr lang="ja-JP" altLang="en-US" sz="1400" dirty="0"/>
              <a:t>④「ユーザ一覧</a:t>
            </a:r>
            <a:r>
              <a:rPr lang="en-US" altLang="ja-JP" sz="1400" dirty="0"/>
              <a:t>/</a:t>
            </a:r>
            <a:r>
              <a:rPr lang="ja-JP" altLang="en-US" sz="1400" dirty="0"/>
              <a:t>代理安否回答」をタップします。</a:t>
            </a:r>
            <a:endParaRPr lang="en-US" altLang="ja-JP" sz="1050" dirty="0">
              <a:solidFill>
                <a:srgbClr val="FF0000"/>
              </a:solidFill>
              <a:latin typeface="+mn-ea"/>
            </a:endParaRPr>
          </a:p>
        </p:txBody>
      </p:sp>
      <p:sp>
        <p:nvSpPr>
          <p:cNvPr id="110601" name="AutoShape 69">
            <a:extLst>
              <a:ext uri="{FF2B5EF4-FFF2-40B4-BE49-F238E27FC236}">
                <a16:creationId xmlns:a16="http://schemas.microsoft.com/office/drawing/2014/main" id="{53C50D21-BBF6-D10C-38A1-C5237F3F6748}"/>
              </a:ext>
            </a:extLst>
          </p:cNvPr>
          <p:cNvSpPr>
            <a:spLocks noChangeArrowheads="1"/>
          </p:cNvSpPr>
          <p:nvPr/>
        </p:nvSpPr>
        <p:spPr bwMode="auto">
          <a:xfrm>
            <a:off x="1922463" y="1209675"/>
            <a:ext cx="368300" cy="3492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0602" name="AutoShape 69">
            <a:extLst>
              <a:ext uri="{FF2B5EF4-FFF2-40B4-BE49-F238E27FC236}">
                <a16:creationId xmlns:a16="http://schemas.microsoft.com/office/drawing/2014/main" id="{2A6F4302-9E47-031E-424B-954247DF3180}"/>
              </a:ext>
            </a:extLst>
          </p:cNvPr>
          <p:cNvSpPr>
            <a:spLocks noChangeArrowheads="1"/>
          </p:cNvSpPr>
          <p:nvPr/>
        </p:nvSpPr>
        <p:spPr bwMode="auto">
          <a:xfrm>
            <a:off x="1198563" y="1768475"/>
            <a:ext cx="1092200" cy="273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0603" name="Text Box 68">
            <a:extLst>
              <a:ext uri="{FF2B5EF4-FFF2-40B4-BE49-F238E27FC236}">
                <a16:creationId xmlns:a16="http://schemas.microsoft.com/office/drawing/2014/main" id="{054872B8-2405-35EC-6206-FEA66F953235}"/>
              </a:ext>
            </a:extLst>
          </p:cNvPr>
          <p:cNvSpPr txBox="1">
            <a:spLocks noChangeArrowheads="1"/>
          </p:cNvSpPr>
          <p:nvPr/>
        </p:nvSpPr>
        <p:spPr bwMode="auto">
          <a:xfrm>
            <a:off x="2274888" y="1768475"/>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110604" name="Text Box 68">
            <a:extLst>
              <a:ext uri="{FF2B5EF4-FFF2-40B4-BE49-F238E27FC236}">
                <a16:creationId xmlns:a16="http://schemas.microsoft.com/office/drawing/2014/main" id="{2AE5D6AB-7572-B634-3549-77EBA0BEA85F}"/>
              </a:ext>
            </a:extLst>
          </p:cNvPr>
          <p:cNvSpPr txBox="1">
            <a:spLocks noChangeArrowheads="1"/>
          </p:cNvSpPr>
          <p:nvPr/>
        </p:nvSpPr>
        <p:spPr bwMode="auto">
          <a:xfrm>
            <a:off x="2290763" y="1049338"/>
            <a:ext cx="339725"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110605" name="スライド番号プレースホルダ 2">
            <a:extLst>
              <a:ext uri="{FF2B5EF4-FFF2-40B4-BE49-F238E27FC236}">
                <a16:creationId xmlns:a16="http://schemas.microsoft.com/office/drawing/2014/main" id="{EA6755C6-813B-650A-52E0-F3F7EFE4E41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0A064AD-C1ED-4844-9AD3-41D8E028BC6E}" type="slidenum">
              <a:rPr lang="ja-JP" altLang="en-US" sz="1800" smtClean="0">
                <a:solidFill>
                  <a:schemeClr val="bg1"/>
                </a:solidFill>
              </a:rPr>
              <a:pPr>
                <a:spcBef>
                  <a:spcPct val="0"/>
                </a:spcBef>
                <a:buFontTx/>
                <a:buNone/>
              </a:pPr>
              <a:t>57</a:t>
            </a:fld>
            <a:endParaRPr lang="ja-JP" altLang="en-US" sz="1800">
              <a:solidFill>
                <a:schemeClr val="bg1"/>
              </a:solidFill>
            </a:endParaRPr>
          </a:p>
        </p:txBody>
      </p:sp>
      <p:sp>
        <p:nvSpPr>
          <p:cNvPr id="8" name="正方形/長方形 7">
            <a:extLst>
              <a:ext uri="{FF2B5EF4-FFF2-40B4-BE49-F238E27FC236}">
                <a16:creationId xmlns:a16="http://schemas.microsoft.com/office/drawing/2014/main" id="{A995A3ED-3399-FAF6-5757-87F886E4490E}"/>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B788B364-A82E-60F3-A671-065357D3A8BE}"/>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3100EDDB-F783-96CF-1100-822804D8B419}"/>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E3138218-8B8B-EA84-8CC5-4A6644330889}"/>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F9C5BBCC-5031-92E9-FD73-3556D629AAB1}"/>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FEC78F5C-91DE-334D-24CA-AB76422DC0D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660E1CB1-ADA1-75DA-7F1F-C32DC2CFD3CB}"/>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5" name="テキスト ボックス 56">
            <a:extLst>
              <a:ext uri="{FF2B5EF4-FFF2-40B4-BE49-F238E27FC236}">
                <a16:creationId xmlns:a16="http://schemas.microsoft.com/office/drawing/2014/main" id="{58C08EDF-31CD-A3E7-927D-525CC9D83D5B}"/>
              </a:ext>
            </a:extLst>
          </p:cNvPr>
          <p:cNvSpPr txBox="1">
            <a:spLocks noChangeArrowheads="1"/>
          </p:cNvSpPr>
          <p:nvPr/>
        </p:nvSpPr>
        <p:spPr bwMode="auto">
          <a:xfrm>
            <a:off x="4304246" y="2087563"/>
            <a:ext cx="2392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※iPhone</a:t>
            </a:r>
            <a:r>
              <a:rPr lang="ja-JP" altLang="en-US" sz="1400" dirty="0"/>
              <a:t>の場合は</a:t>
            </a:r>
            <a:endParaRPr lang="en-US" altLang="ja-JP" sz="1400" dirty="0"/>
          </a:p>
          <a:p>
            <a:pPr eaLnBrk="1" hangingPunct="1">
              <a:spcBef>
                <a:spcPct val="0"/>
              </a:spcBef>
              <a:buFontTx/>
              <a:buNone/>
            </a:pPr>
            <a:r>
              <a:rPr lang="ja-JP" altLang="en-US" sz="1400" dirty="0"/>
              <a:t>　画面下部の「管理者機能」</a:t>
            </a:r>
            <a:endParaRPr lang="en-US" altLang="ja-JP" sz="1400" dirty="0"/>
          </a:p>
          <a:p>
            <a:pPr eaLnBrk="1" hangingPunct="1">
              <a:spcBef>
                <a:spcPct val="0"/>
              </a:spcBef>
              <a:buFontTx/>
              <a:buNone/>
            </a:pPr>
            <a:r>
              <a:rPr lang="ja-JP" altLang="en-US" sz="1400" dirty="0"/>
              <a:t>　のボタンをタップします。</a:t>
            </a:r>
            <a:endParaRPr lang="en-US" altLang="ja-JP" sz="1400" dirty="0"/>
          </a:p>
        </p:txBody>
      </p:sp>
      <p:pic>
        <p:nvPicPr>
          <p:cNvPr id="16" name="図 15">
            <a:extLst>
              <a:ext uri="{FF2B5EF4-FFF2-40B4-BE49-F238E27FC236}">
                <a16:creationId xmlns:a16="http://schemas.microsoft.com/office/drawing/2014/main" id="{ED9554A3-11E9-401F-C46D-A7A5C0B4EAE2}"/>
              </a:ext>
            </a:extLst>
          </p:cNvPr>
          <p:cNvPicPr>
            <a:picLocks noChangeAspect="1"/>
          </p:cNvPicPr>
          <p:nvPr/>
        </p:nvPicPr>
        <p:blipFill>
          <a:blip r:embed="rId6"/>
          <a:stretch>
            <a:fillRect/>
          </a:stretch>
        </p:blipFill>
        <p:spPr>
          <a:xfrm>
            <a:off x="2737735" y="2091408"/>
            <a:ext cx="1600600" cy="1708875"/>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5">
            <a:extLst>
              <a:ext uri="{FF2B5EF4-FFF2-40B4-BE49-F238E27FC236}">
                <a16:creationId xmlns:a16="http://schemas.microsoft.com/office/drawing/2014/main" id="{249E1619-4814-D403-12C0-28D90CD9D7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063" y="4010025"/>
            <a:ext cx="1835150" cy="43783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2643" name="スライド番号プレースホルダ 2">
            <a:extLst>
              <a:ext uri="{FF2B5EF4-FFF2-40B4-BE49-F238E27FC236}">
                <a16:creationId xmlns:a16="http://schemas.microsoft.com/office/drawing/2014/main" id="{5A822E7B-56F3-2136-F4BB-D9A5A070DEE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DC6B666-8D30-4EEA-82EC-C7F9D3DA455C}" type="slidenum">
              <a:rPr lang="ja-JP" altLang="en-US" sz="1800" smtClean="0">
                <a:solidFill>
                  <a:schemeClr val="bg1"/>
                </a:solidFill>
              </a:rPr>
              <a:pPr>
                <a:spcBef>
                  <a:spcPct val="0"/>
                </a:spcBef>
                <a:buFontTx/>
                <a:buNone/>
              </a:pPr>
              <a:t>58</a:t>
            </a:fld>
            <a:endParaRPr lang="ja-JP" altLang="en-US" sz="1800">
              <a:solidFill>
                <a:schemeClr val="bg1"/>
              </a:solidFill>
            </a:endParaRPr>
          </a:p>
        </p:txBody>
      </p:sp>
      <p:sp>
        <p:nvSpPr>
          <p:cNvPr id="65540" name="テキスト ボックス 56">
            <a:extLst>
              <a:ext uri="{FF2B5EF4-FFF2-40B4-BE49-F238E27FC236}">
                <a16:creationId xmlns:a16="http://schemas.microsoft.com/office/drawing/2014/main" id="{27401907-A5E3-640F-1F6C-E87F1536C1EA}"/>
              </a:ext>
            </a:extLst>
          </p:cNvPr>
          <p:cNvSpPr txBox="1">
            <a:spLocks noChangeArrowheads="1"/>
          </p:cNvSpPr>
          <p:nvPr/>
        </p:nvSpPr>
        <p:spPr bwMode="auto">
          <a:xfrm>
            <a:off x="2714625" y="1809750"/>
            <a:ext cx="3543300" cy="1816100"/>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⑤現在、閲覧できるユーザが一覧で表示</a:t>
            </a:r>
            <a:endParaRPr lang="en-US" altLang="ja-JP" sz="1400" dirty="0"/>
          </a:p>
          <a:p>
            <a:pPr indent="174625" eaLnBrk="1" hangingPunct="1">
              <a:spcBef>
                <a:spcPct val="0"/>
              </a:spcBef>
              <a:buFontTx/>
              <a:buNone/>
              <a:defRPr/>
            </a:pPr>
            <a:r>
              <a:rPr lang="ja-JP" altLang="en-US" sz="1400" dirty="0"/>
              <a:t>されます。代理で安否回答を行うユーザ</a:t>
            </a:r>
            <a:endParaRPr lang="en-US" altLang="ja-JP" sz="1400" dirty="0"/>
          </a:p>
          <a:p>
            <a:pPr indent="174625" eaLnBrk="1" hangingPunct="1">
              <a:spcBef>
                <a:spcPct val="0"/>
              </a:spcBef>
              <a:buFontTx/>
              <a:buNone/>
              <a:defRPr/>
            </a:pPr>
            <a:r>
              <a:rPr lang="ja-JP" altLang="en-US" sz="1400" dirty="0"/>
              <a:t>の選択欄にチェックを入れます。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r>
              <a:rPr lang="ja-JP" altLang="en-US" sz="1400" dirty="0"/>
              <a:t>⑥「選択ユーザ回答」ボタンをタップします。</a:t>
            </a:r>
            <a:endParaRPr lang="en-US" altLang="ja-JP" sz="1400" dirty="0"/>
          </a:p>
        </p:txBody>
      </p:sp>
      <p:sp>
        <p:nvSpPr>
          <p:cNvPr id="112645" name="AutoShape 177">
            <a:extLst>
              <a:ext uri="{FF2B5EF4-FFF2-40B4-BE49-F238E27FC236}">
                <a16:creationId xmlns:a16="http://schemas.microsoft.com/office/drawing/2014/main" id="{2EEE7D84-A114-FBC1-D0F5-A1EE022C0C71}"/>
              </a:ext>
            </a:extLst>
          </p:cNvPr>
          <p:cNvSpPr>
            <a:spLocks noChangeArrowheads="1"/>
          </p:cNvSpPr>
          <p:nvPr/>
        </p:nvSpPr>
        <p:spPr bwMode="auto">
          <a:xfrm>
            <a:off x="252413" y="5146675"/>
            <a:ext cx="1860550" cy="2571750"/>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646" name="Text Box 68">
            <a:extLst>
              <a:ext uri="{FF2B5EF4-FFF2-40B4-BE49-F238E27FC236}">
                <a16:creationId xmlns:a16="http://schemas.microsoft.com/office/drawing/2014/main" id="{8573C9C9-EB8B-F817-EB29-EFB09896C2E3}"/>
              </a:ext>
            </a:extLst>
          </p:cNvPr>
          <p:cNvSpPr txBox="1">
            <a:spLocks noChangeArrowheads="1"/>
          </p:cNvSpPr>
          <p:nvPr/>
        </p:nvSpPr>
        <p:spPr bwMode="auto">
          <a:xfrm>
            <a:off x="2138363" y="5170488"/>
            <a:ext cx="34131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⑦</a:t>
            </a:r>
          </a:p>
        </p:txBody>
      </p:sp>
      <p:sp>
        <p:nvSpPr>
          <p:cNvPr id="112647" name="AutoShape 177">
            <a:extLst>
              <a:ext uri="{FF2B5EF4-FFF2-40B4-BE49-F238E27FC236}">
                <a16:creationId xmlns:a16="http://schemas.microsoft.com/office/drawing/2014/main" id="{4EDCCC8A-5AA9-DA13-E640-4A99E6C4C713}"/>
              </a:ext>
            </a:extLst>
          </p:cNvPr>
          <p:cNvSpPr>
            <a:spLocks noChangeArrowheads="1"/>
          </p:cNvSpPr>
          <p:nvPr/>
        </p:nvSpPr>
        <p:spPr bwMode="auto">
          <a:xfrm>
            <a:off x="241300" y="8004175"/>
            <a:ext cx="1860550" cy="303213"/>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648" name="Text Box 68">
            <a:extLst>
              <a:ext uri="{FF2B5EF4-FFF2-40B4-BE49-F238E27FC236}">
                <a16:creationId xmlns:a16="http://schemas.microsoft.com/office/drawing/2014/main" id="{9EF82FDE-4D9F-8824-CC57-41A04F737ABA}"/>
              </a:ext>
            </a:extLst>
          </p:cNvPr>
          <p:cNvSpPr txBox="1">
            <a:spLocks noChangeArrowheads="1"/>
          </p:cNvSpPr>
          <p:nvPr/>
        </p:nvSpPr>
        <p:spPr bwMode="auto">
          <a:xfrm>
            <a:off x="2119313" y="7912100"/>
            <a:ext cx="3397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⑧</a:t>
            </a:r>
          </a:p>
        </p:txBody>
      </p:sp>
      <p:sp>
        <p:nvSpPr>
          <p:cNvPr id="112649" name="テキスト ボックス 56">
            <a:extLst>
              <a:ext uri="{FF2B5EF4-FFF2-40B4-BE49-F238E27FC236}">
                <a16:creationId xmlns:a16="http://schemas.microsoft.com/office/drawing/2014/main" id="{44312BAD-6D5F-7FFE-83D4-764A7A7BCA9A}"/>
              </a:ext>
            </a:extLst>
          </p:cNvPr>
          <p:cNvSpPr txBox="1">
            <a:spLocks noChangeArrowheads="1"/>
          </p:cNvSpPr>
          <p:nvPr/>
        </p:nvSpPr>
        <p:spPr bwMode="auto">
          <a:xfrm>
            <a:off x="2681288" y="5021263"/>
            <a:ext cx="4000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⑦代理で回答する安否項目を選択します。</a:t>
            </a:r>
            <a:endParaRPr lang="en-US" altLang="ja-JP" sz="1400"/>
          </a:p>
        </p:txBody>
      </p:sp>
      <p:sp>
        <p:nvSpPr>
          <p:cNvPr id="112650" name="テキスト ボックス 56">
            <a:extLst>
              <a:ext uri="{FF2B5EF4-FFF2-40B4-BE49-F238E27FC236}">
                <a16:creationId xmlns:a16="http://schemas.microsoft.com/office/drawing/2014/main" id="{18517F27-78CE-D923-18AD-5992E16CFCD3}"/>
              </a:ext>
            </a:extLst>
          </p:cNvPr>
          <p:cNvSpPr txBox="1">
            <a:spLocks noChangeArrowheads="1"/>
          </p:cNvSpPr>
          <p:nvPr/>
        </p:nvSpPr>
        <p:spPr bwMode="auto">
          <a:xfrm>
            <a:off x="2681288" y="6646863"/>
            <a:ext cx="4000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⑧「回答」ボタンをタップします。</a:t>
            </a:r>
            <a:endParaRPr lang="en-US" altLang="ja-JP" sz="1400"/>
          </a:p>
        </p:txBody>
      </p:sp>
      <p:grpSp>
        <p:nvGrpSpPr>
          <p:cNvPr id="112651" name="グループ化 1">
            <a:extLst>
              <a:ext uri="{FF2B5EF4-FFF2-40B4-BE49-F238E27FC236}">
                <a16:creationId xmlns:a16="http://schemas.microsoft.com/office/drawing/2014/main" id="{99C4855E-38ED-46F5-B145-373FC52F80FC}"/>
              </a:ext>
            </a:extLst>
          </p:cNvPr>
          <p:cNvGrpSpPr>
            <a:grpSpLocks/>
          </p:cNvGrpSpPr>
          <p:nvPr/>
        </p:nvGrpSpPr>
        <p:grpSpPr bwMode="auto">
          <a:xfrm>
            <a:off x="2938463" y="7718425"/>
            <a:ext cx="2749956" cy="666750"/>
            <a:chOff x="2713038" y="7718425"/>
            <a:chExt cx="2927350" cy="885825"/>
          </a:xfrm>
          <a:solidFill>
            <a:srgbClr val="0070C0"/>
          </a:solidFill>
        </p:grpSpPr>
        <p:sp>
          <p:nvSpPr>
            <p:cNvPr id="26" name="角丸四角形 25">
              <a:extLst>
                <a:ext uri="{FF2B5EF4-FFF2-40B4-BE49-F238E27FC236}">
                  <a16:creationId xmlns:a16="http://schemas.microsoft.com/office/drawing/2014/main" id="{D62B2821-92A1-7B0E-05FB-FD7545032F7B}"/>
                </a:ext>
              </a:extLst>
            </p:cNvPr>
            <p:cNvSpPr/>
            <p:nvPr/>
          </p:nvSpPr>
          <p:spPr>
            <a:xfrm>
              <a:off x="2713038" y="8172450"/>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dirty="0">
                  <a:solidFill>
                    <a:schemeClr val="bg1"/>
                  </a:solidFill>
                </a:rPr>
                <a:t>代理安否回答の完了</a:t>
              </a:r>
            </a:p>
          </p:txBody>
        </p:sp>
        <p:sp>
          <p:nvSpPr>
            <p:cNvPr id="27" name="下矢印 26">
              <a:extLst>
                <a:ext uri="{FF2B5EF4-FFF2-40B4-BE49-F238E27FC236}">
                  <a16:creationId xmlns:a16="http://schemas.microsoft.com/office/drawing/2014/main" id="{2626B90D-A8CA-58E5-8409-D532B2F514A1}"/>
                </a:ext>
              </a:extLst>
            </p:cNvPr>
            <p:cNvSpPr/>
            <p:nvPr/>
          </p:nvSpPr>
          <p:spPr>
            <a:xfrm>
              <a:off x="3676650" y="7718425"/>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112652" name="グループ化 22">
            <a:extLst>
              <a:ext uri="{FF2B5EF4-FFF2-40B4-BE49-F238E27FC236}">
                <a16:creationId xmlns:a16="http://schemas.microsoft.com/office/drawing/2014/main" id="{CFFC1C66-B4C4-5AAB-CFDF-25E5045EF3A0}"/>
              </a:ext>
            </a:extLst>
          </p:cNvPr>
          <p:cNvGrpSpPr>
            <a:grpSpLocks/>
          </p:cNvGrpSpPr>
          <p:nvPr/>
        </p:nvGrpSpPr>
        <p:grpSpPr bwMode="auto">
          <a:xfrm>
            <a:off x="246063" y="539750"/>
            <a:ext cx="1800225" cy="3276600"/>
            <a:chOff x="246063" y="539750"/>
            <a:chExt cx="1800225" cy="3276600"/>
          </a:xfrm>
        </p:grpSpPr>
        <p:pic>
          <p:nvPicPr>
            <p:cNvPr id="112659" name="Picture 23">
              <a:extLst>
                <a:ext uri="{FF2B5EF4-FFF2-40B4-BE49-F238E27FC236}">
                  <a16:creationId xmlns:a16="http://schemas.microsoft.com/office/drawing/2014/main" id="{E9AF7EA0-A96C-DCEB-155D-C3024669A7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063" y="539750"/>
              <a:ext cx="1800225" cy="3276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2660" name="AutoShape 177">
              <a:extLst>
                <a:ext uri="{FF2B5EF4-FFF2-40B4-BE49-F238E27FC236}">
                  <a16:creationId xmlns:a16="http://schemas.microsoft.com/office/drawing/2014/main" id="{EE11CD1E-A674-3787-DEE7-BA521F80E59A}"/>
                </a:ext>
              </a:extLst>
            </p:cNvPr>
            <p:cNvSpPr>
              <a:spLocks noChangeArrowheads="1"/>
            </p:cNvSpPr>
            <p:nvPr/>
          </p:nvSpPr>
          <p:spPr bwMode="auto">
            <a:xfrm>
              <a:off x="1031875" y="2309813"/>
              <a:ext cx="687388" cy="21907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661" name="Text Box 68">
              <a:extLst>
                <a:ext uri="{FF2B5EF4-FFF2-40B4-BE49-F238E27FC236}">
                  <a16:creationId xmlns:a16="http://schemas.microsoft.com/office/drawing/2014/main" id="{6D303D69-F5E3-23FE-D785-846F097CCD56}"/>
                </a:ext>
              </a:extLst>
            </p:cNvPr>
            <p:cNvSpPr txBox="1">
              <a:spLocks noChangeArrowheads="1"/>
            </p:cNvSpPr>
            <p:nvPr/>
          </p:nvSpPr>
          <p:spPr bwMode="auto">
            <a:xfrm>
              <a:off x="391319" y="2587625"/>
              <a:ext cx="4175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sp>
          <p:nvSpPr>
            <p:cNvPr id="112662" name="AutoShape 177">
              <a:extLst>
                <a:ext uri="{FF2B5EF4-FFF2-40B4-BE49-F238E27FC236}">
                  <a16:creationId xmlns:a16="http://schemas.microsoft.com/office/drawing/2014/main" id="{D0554DD7-3427-EA8C-0D91-4EE7DA6E27B0}"/>
                </a:ext>
              </a:extLst>
            </p:cNvPr>
            <p:cNvSpPr>
              <a:spLocks noChangeArrowheads="1"/>
            </p:cNvSpPr>
            <p:nvPr/>
          </p:nvSpPr>
          <p:spPr bwMode="auto">
            <a:xfrm>
              <a:off x="274638" y="2890838"/>
              <a:ext cx="233362" cy="925512"/>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663" name="Text Box 68">
              <a:extLst>
                <a:ext uri="{FF2B5EF4-FFF2-40B4-BE49-F238E27FC236}">
                  <a16:creationId xmlns:a16="http://schemas.microsoft.com/office/drawing/2014/main" id="{109EE4DB-B98E-6592-F408-CDDDD811D74D}"/>
                </a:ext>
              </a:extLst>
            </p:cNvPr>
            <p:cNvSpPr txBox="1">
              <a:spLocks noChangeArrowheads="1"/>
            </p:cNvSpPr>
            <p:nvPr/>
          </p:nvSpPr>
          <p:spPr bwMode="auto">
            <a:xfrm>
              <a:off x="1628081" y="2015234"/>
              <a:ext cx="34131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grpSp>
      <p:sp>
        <p:nvSpPr>
          <p:cNvPr id="8" name="正方形/長方形 7">
            <a:extLst>
              <a:ext uri="{FF2B5EF4-FFF2-40B4-BE49-F238E27FC236}">
                <a16:creationId xmlns:a16="http://schemas.microsoft.com/office/drawing/2014/main" id="{85EBB75F-1883-DCC0-C1EB-017241291AB0}"/>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9" name="正方形/長方形 8">
            <a:extLst>
              <a:ext uri="{FF2B5EF4-FFF2-40B4-BE49-F238E27FC236}">
                <a16:creationId xmlns:a16="http://schemas.microsoft.com/office/drawing/2014/main" id="{12388956-9A6B-00BD-19E5-A32914B6A40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9757BC2C-1E1A-7D67-8634-E58EBC8592BF}"/>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1" name="正方形/長方形 10">
            <a:extLst>
              <a:ext uri="{FF2B5EF4-FFF2-40B4-BE49-F238E27FC236}">
                <a16:creationId xmlns:a16="http://schemas.microsoft.com/office/drawing/2014/main" id="{0C8C9A68-B723-7EDD-D6BF-193AC9BA553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D7195BD7-9507-42B2-4F48-3BCAD67E5A6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DA651801-A25D-EC66-FC8E-BC7ABC360C79}"/>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4" name="正方形/長方形 13">
            <a:extLst>
              <a:ext uri="{FF2B5EF4-FFF2-40B4-BE49-F238E27FC236}">
                <a16:creationId xmlns:a16="http://schemas.microsoft.com/office/drawing/2014/main" id="{886311CA-405F-DEA2-AAED-DCA2BEB77E0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5748DCE-72CD-7E1E-4FF9-2EC61AD5556C}"/>
              </a:ext>
            </a:extLst>
          </p:cNvPr>
          <p:cNvSpPr>
            <a:spLocks noGrp="1"/>
          </p:cNvSpPr>
          <p:nvPr>
            <p:ph type="sldNum" sz="quarter" idx="10"/>
          </p:nvPr>
        </p:nvSpPr>
        <p:spPr/>
        <p:txBody>
          <a:bodyPr/>
          <a:lstStyle/>
          <a:p>
            <a:pPr>
              <a:defRPr/>
            </a:pPr>
            <a:fld id="{6F674D2D-1F4C-475F-A397-3D047092484B}" type="slidenum">
              <a:rPr lang="ja-JP" altLang="en-US" smtClean="0"/>
              <a:pPr>
                <a:defRPr/>
              </a:pPr>
              <a:t>59</a:t>
            </a:fld>
            <a:endParaRPr lang="ja-JP" altLang="en-US"/>
          </a:p>
        </p:txBody>
      </p:sp>
      <p:pic>
        <p:nvPicPr>
          <p:cNvPr id="4" name="図 28" descr="【アプリ】TOP_メニュー表示_android（V5.1）.png">
            <a:extLst>
              <a:ext uri="{FF2B5EF4-FFF2-40B4-BE49-F238E27FC236}">
                <a16:creationId xmlns:a16="http://schemas.microsoft.com/office/drawing/2014/main" id="{D587A555-8886-BA58-5A46-81CF461D07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2725" y="1193800"/>
            <a:ext cx="2478088" cy="24971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Text Box 68">
            <a:extLst>
              <a:ext uri="{FF2B5EF4-FFF2-40B4-BE49-F238E27FC236}">
                <a16:creationId xmlns:a16="http://schemas.microsoft.com/office/drawing/2014/main" id="{638DD615-FAEB-1C15-9598-E82C529A50B5}"/>
              </a:ext>
            </a:extLst>
          </p:cNvPr>
          <p:cNvSpPr txBox="1">
            <a:spLocks noChangeArrowheads="1"/>
          </p:cNvSpPr>
          <p:nvPr/>
        </p:nvSpPr>
        <p:spPr bwMode="auto">
          <a:xfrm>
            <a:off x="222250" y="4557713"/>
            <a:ext cx="40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6" name="AutoShape 69">
            <a:extLst>
              <a:ext uri="{FF2B5EF4-FFF2-40B4-BE49-F238E27FC236}">
                <a16:creationId xmlns:a16="http://schemas.microsoft.com/office/drawing/2014/main" id="{EC51337F-80E3-C107-6749-3D0D0E231563}"/>
              </a:ext>
            </a:extLst>
          </p:cNvPr>
          <p:cNvSpPr>
            <a:spLocks noChangeArrowheads="1"/>
          </p:cNvSpPr>
          <p:nvPr/>
        </p:nvSpPr>
        <p:spPr bwMode="auto">
          <a:xfrm>
            <a:off x="423863" y="4956175"/>
            <a:ext cx="2000250" cy="295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 name="テキスト ボックス 56">
            <a:extLst>
              <a:ext uri="{FF2B5EF4-FFF2-40B4-BE49-F238E27FC236}">
                <a16:creationId xmlns:a16="http://schemas.microsoft.com/office/drawing/2014/main" id="{48F274ED-7F30-7950-751A-33FD8AF357AC}"/>
              </a:ext>
            </a:extLst>
          </p:cNvPr>
          <p:cNvSpPr txBox="1">
            <a:spLocks noChangeArrowheads="1"/>
          </p:cNvSpPr>
          <p:nvPr/>
        </p:nvSpPr>
        <p:spPr bwMode="auto">
          <a:xfrm>
            <a:off x="3014663" y="3867150"/>
            <a:ext cx="3571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③「連絡状況」をタップします。</a:t>
            </a:r>
          </a:p>
        </p:txBody>
      </p:sp>
      <p:pic>
        <p:nvPicPr>
          <p:cNvPr id="8" name="図 18" descr="【アプリ】管理者機能メニュー_android（V5.1）.png">
            <a:extLst>
              <a:ext uri="{FF2B5EF4-FFF2-40B4-BE49-F238E27FC236}">
                <a16:creationId xmlns:a16="http://schemas.microsoft.com/office/drawing/2014/main" id="{C090BF32-DAEC-3EC4-6AE2-537294F3394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3513" y="3832225"/>
            <a:ext cx="2509837" cy="3159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AutoShape 69">
            <a:extLst>
              <a:ext uri="{FF2B5EF4-FFF2-40B4-BE49-F238E27FC236}">
                <a16:creationId xmlns:a16="http://schemas.microsoft.com/office/drawing/2014/main" id="{5A399E31-7DF0-0BB3-A7FE-7E604BC6C9F3}"/>
              </a:ext>
            </a:extLst>
          </p:cNvPr>
          <p:cNvSpPr>
            <a:spLocks noChangeArrowheads="1"/>
          </p:cNvSpPr>
          <p:nvPr/>
        </p:nvSpPr>
        <p:spPr bwMode="auto">
          <a:xfrm>
            <a:off x="280988" y="5465763"/>
            <a:ext cx="2276475" cy="3254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テキスト ボックス 23">
            <a:extLst>
              <a:ext uri="{FF2B5EF4-FFF2-40B4-BE49-F238E27FC236}">
                <a16:creationId xmlns:a16="http://schemas.microsoft.com/office/drawing/2014/main" id="{7EBF14CB-E656-7998-F02C-D844E507F500}"/>
              </a:ext>
            </a:extLst>
          </p:cNvPr>
          <p:cNvSpPr txBox="1">
            <a:spLocks noChangeArrowheads="1"/>
          </p:cNvSpPr>
          <p:nvPr/>
        </p:nvSpPr>
        <p:spPr bwMode="auto">
          <a:xfrm>
            <a:off x="207963" y="604838"/>
            <a:ext cx="60293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（７）アプリケーションから</a:t>
            </a:r>
            <a:r>
              <a:rPr lang="en-US" altLang="ja-JP" sz="1800" dirty="0"/>
              <a:t>2</a:t>
            </a:r>
            <a:r>
              <a:rPr lang="ja-JP" altLang="en-US" sz="1800" dirty="0"/>
              <a:t>次緊急連絡を実施（連絡状況から）</a:t>
            </a:r>
          </a:p>
        </p:txBody>
      </p:sp>
      <p:sp>
        <p:nvSpPr>
          <p:cNvPr id="11" name="Text Box 68">
            <a:extLst>
              <a:ext uri="{FF2B5EF4-FFF2-40B4-BE49-F238E27FC236}">
                <a16:creationId xmlns:a16="http://schemas.microsoft.com/office/drawing/2014/main" id="{1D15B39E-F162-DA17-45FA-DDD17608112B}"/>
              </a:ext>
            </a:extLst>
          </p:cNvPr>
          <p:cNvSpPr txBox="1">
            <a:spLocks noChangeArrowheads="1"/>
          </p:cNvSpPr>
          <p:nvPr/>
        </p:nvSpPr>
        <p:spPr bwMode="auto">
          <a:xfrm>
            <a:off x="255588" y="5091113"/>
            <a:ext cx="390525"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12" name="テキスト ボックス 56">
            <a:extLst>
              <a:ext uri="{FF2B5EF4-FFF2-40B4-BE49-F238E27FC236}">
                <a16:creationId xmlns:a16="http://schemas.microsoft.com/office/drawing/2014/main" id="{EAE004F0-44F0-68B6-30B0-0EA8425C9A20}"/>
              </a:ext>
            </a:extLst>
          </p:cNvPr>
          <p:cNvSpPr txBox="1">
            <a:spLocks noChangeArrowheads="1"/>
          </p:cNvSpPr>
          <p:nvPr/>
        </p:nvSpPr>
        <p:spPr bwMode="auto">
          <a:xfrm>
            <a:off x="3014663" y="1344613"/>
            <a:ext cx="45434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①画面右上の記号をタップします。</a:t>
            </a: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②管理者機能をタップします。</a:t>
            </a:r>
            <a:endParaRPr lang="en-US" altLang="ja-JP" sz="1400"/>
          </a:p>
        </p:txBody>
      </p:sp>
      <p:sp>
        <p:nvSpPr>
          <p:cNvPr id="13" name="AutoShape 69">
            <a:extLst>
              <a:ext uri="{FF2B5EF4-FFF2-40B4-BE49-F238E27FC236}">
                <a16:creationId xmlns:a16="http://schemas.microsoft.com/office/drawing/2014/main" id="{4434C6BA-23F8-B630-E409-503DCDD49F1A}"/>
              </a:ext>
            </a:extLst>
          </p:cNvPr>
          <p:cNvSpPr>
            <a:spLocks noChangeArrowheads="1"/>
          </p:cNvSpPr>
          <p:nvPr/>
        </p:nvSpPr>
        <p:spPr bwMode="auto">
          <a:xfrm>
            <a:off x="2249488" y="1285875"/>
            <a:ext cx="468312" cy="4429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AutoShape 69">
            <a:extLst>
              <a:ext uri="{FF2B5EF4-FFF2-40B4-BE49-F238E27FC236}">
                <a16:creationId xmlns:a16="http://schemas.microsoft.com/office/drawing/2014/main" id="{BF767081-BD8C-9D14-06DA-FCCDF75D6964}"/>
              </a:ext>
            </a:extLst>
          </p:cNvPr>
          <p:cNvSpPr>
            <a:spLocks noChangeArrowheads="1"/>
          </p:cNvSpPr>
          <p:nvPr/>
        </p:nvSpPr>
        <p:spPr bwMode="auto">
          <a:xfrm>
            <a:off x="1254125" y="2028825"/>
            <a:ext cx="1389063" cy="3476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Text Box 68">
            <a:extLst>
              <a:ext uri="{FF2B5EF4-FFF2-40B4-BE49-F238E27FC236}">
                <a16:creationId xmlns:a16="http://schemas.microsoft.com/office/drawing/2014/main" id="{7A659F9F-CF68-EEC0-D618-904F4055B368}"/>
              </a:ext>
            </a:extLst>
          </p:cNvPr>
          <p:cNvSpPr txBox="1">
            <a:spLocks noChangeArrowheads="1"/>
          </p:cNvSpPr>
          <p:nvPr/>
        </p:nvSpPr>
        <p:spPr bwMode="auto">
          <a:xfrm>
            <a:off x="2651125" y="1870075"/>
            <a:ext cx="431800"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16" name="Text Box 68">
            <a:extLst>
              <a:ext uri="{FF2B5EF4-FFF2-40B4-BE49-F238E27FC236}">
                <a16:creationId xmlns:a16="http://schemas.microsoft.com/office/drawing/2014/main" id="{5DE72344-669C-BB3D-8E57-D9BACFA93FF8}"/>
              </a:ext>
            </a:extLst>
          </p:cNvPr>
          <p:cNvSpPr txBox="1">
            <a:spLocks noChangeArrowheads="1"/>
          </p:cNvSpPr>
          <p:nvPr/>
        </p:nvSpPr>
        <p:spPr bwMode="auto">
          <a:xfrm>
            <a:off x="2703513" y="1096963"/>
            <a:ext cx="354012"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17" name="正方形/長方形 16">
            <a:extLst>
              <a:ext uri="{FF2B5EF4-FFF2-40B4-BE49-F238E27FC236}">
                <a16:creationId xmlns:a16="http://schemas.microsoft.com/office/drawing/2014/main" id="{50336531-34D3-4A4A-24B0-43741F6451B5}"/>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8" name="正方形/長方形 17">
            <a:extLst>
              <a:ext uri="{FF2B5EF4-FFF2-40B4-BE49-F238E27FC236}">
                <a16:creationId xmlns:a16="http://schemas.microsoft.com/office/drawing/2014/main" id="{5E075AC4-6CB8-0660-BB9B-BDBA41B7D443}"/>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9" name="正方形/長方形 18">
            <a:extLst>
              <a:ext uri="{FF2B5EF4-FFF2-40B4-BE49-F238E27FC236}">
                <a16:creationId xmlns:a16="http://schemas.microsoft.com/office/drawing/2014/main" id="{C01A2776-20DA-3328-F11B-3685BFA154F7}"/>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20" name="正方形/長方形 19">
            <a:extLst>
              <a:ext uri="{FF2B5EF4-FFF2-40B4-BE49-F238E27FC236}">
                <a16:creationId xmlns:a16="http://schemas.microsoft.com/office/drawing/2014/main" id="{08696E96-5929-9446-2CB4-7E708709E3D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21" name="正方形/長方形 20">
            <a:extLst>
              <a:ext uri="{FF2B5EF4-FFF2-40B4-BE49-F238E27FC236}">
                <a16:creationId xmlns:a16="http://schemas.microsoft.com/office/drawing/2014/main" id="{ABB3AE70-CDDE-6986-0992-D82EF00300FE}"/>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2" name="正方形/長方形 21">
            <a:extLst>
              <a:ext uri="{FF2B5EF4-FFF2-40B4-BE49-F238E27FC236}">
                <a16:creationId xmlns:a16="http://schemas.microsoft.com/office/drawing/2014/main" id="{BDCEA770-6C6F-EFCC-9296-683B6B748840}"/>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3" name="正方形/長方形 22">
            <a:extLst>
              <a:ext uri="{FF2B5EF4-FFF2-40B4-BE49-F238E27FC236}">
                <a16:creationId xmlns:a16="http://schemas.microsoft.com/office/drawing/2014/main" id="{4B3FBF9E-B5C5-29A9-6FAF-1FDE43EBD3F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extLst>
      <p:ext uri="{BB962C8B-B14F-4D97-AF65-F5344CB8AC3E}">
        <p14:creationId xmlns:p14="http://schemas.microsoft.com/office/powerpoint/2010/main" val="16514384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5748DCE-72CD-7E1E-4FF9-2EC61AD5556C}"/>
              </a:ext>
            </a:extLst>
          </p:cNvPr>
          <p:cNvSpPr>
            <a:spLocks noGrp="1"/>
          </p:cNvSpPr>
          <p:nvPr>
            <p:ph type="sldNum" sz="quarter" idx="10"/>
          </p:nvPr>
        </p:nvSpPr>
        <p:spPr/>
        <p:txBody>
          <a:bodyPr/>
          <a:lstStyle/>
          <a:p>
            <a:pPr>
              <a:defRPr/>
            </a:pPr>
            <a:fld id="{6F674D2D-1F4C-475F-A397-3D047092484B}" type="slidenum">
              <a:rPr lang="ja-JP" altLang="en-US" smtClean="0"/>
              <a:pPr>
                <a:defRPr/>
              </a:pPr>
              <a:t>60</a:t>
            </a:fld>
            <a:endParaRPr lang="ja-JP" altLang="en-US"/>
          </a:p>
        </p:txBody>
      </p:sp>
      <p:pic>
        <p:nvPicPr>
          <p:cNvPr id="2" name="Picture 16">
            <a:extLst>
              <a:ext uri="{FF2B5EF4-FFF2-40B4-BE49-F238E27FC236}">
                <a16:creationId xmlns:a16="http://schemas.microsoft.com/office/drawing/2014/main" id="{2B04DB7C-36C8-E13E-9D16-6C57BC3974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3487"/>
          <a:stretch>
            <a:fillRect/>
          </a:stretch>
        </p:blipFill>
        <p:spPr bwMode="auto">
          <a:xfrm>
            <a:off x="331788" y="565150"/>
            <a:ext cx="1555750" cy="24701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図 3" descr="【アプリ】連絡状況詳細_連絡終了後のリトライ_android（V5.1）.png">
            <a:extLst>
              <a:ext uri="{FF2B5EF4-FFF2-40B4-BE49-F238E27FC236}">
                <a16:creationId xmlns:a16="http://schemas.microsoft.com/office/drawing/2014/main" id="{EDE856F7-8852-0575-7F2F-1DDA1062ECA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1788" y="3341688"/>
            <a:ext cx="1555750" cy="5391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テキスト ボックス 56">
            <a:extLst>
              <a:ext uri="{FF2B5EF4-FFF2-40B4-BE49-F238E27FC236}">
                <a16:creationId xmlns:a16="http://schemas.microsoft.com/office/drawing/2014/main" id="{1932602C-5498-D8AB-F7ED-70E18B9F88A3}"/>
              </a:ext>
            </a:extLst>
          </p:cNvPr>
          <p:cNvSpPr txBox="1">
            <a:spLocks noChangeArrowheads="1"/>
          </p:cNvSpPr>
          <p:nvPr/>
        </p:nvSpPr>
        <p:spPr bwMode="auto">
          <a:xfrm>
            <a:off x="2541588" y="1273175"/>
            <a:ext cx="3514725" cy="1168400"/>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④現在の連絡状況一覧が表示されます。</a:t>
            </a:r>
            <a:endParaRPr lang="en-US" altLang="ja-JP" sz="1400" dirty="0"/>
          </a:p>
          <a:p>
            <a:pPr indent="177800" eaLnBrk="1" hangingPunct="1">
              <a:spcBef>
                <a:spcPct val="0"/>
              </a:spcBef>
              <a:buFontTx/>
              <a:buNone/>
              <a:defRPr/>
            </a:pPr>
            <a:r>
              <a:rPr lang="en-US" altLang="ja-JP" sz="1400" dirty="0"/>
              <a:t>2</a:t>
            </a:r>
            <a:r>
              <a:rPr lang="ja-JP" altLang="en-US" sz="1400" dirty="0"/>
              <a:t>次緊急連絡を行いたい連絡の「状態」</a:t>
            </a:r>
            <a:endParaRPr lang="en-US" altLang="ja-JP" sz="1400" dirty="0"/>
          </a:p>
          <a:p>
            <a:pPr indent="177800" eaLnBrk="1" hangingPunct="1">
              <a:spcBef>
                <a:spcPct val="0"/>
              </a:spcBef>
              <a:buFontTx/>
              <a:buNone/>
              <a:defRPr/>
            </a:pPr>
            <a:r>
              <a:rPr lang="ja-JP" altLang="en-US" sz="1400" dirty="0"/>
              <a:t>をタップします。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ja-JP" altLang="en-US" sz="1400" dirty="0"/>
          </a:p>
        </p:txBody>
      </p:sp>
      <p:sp>
        <p:nvSpPr>
          <p:cNvPr id="6" name="テキスト ボックス 56">
            <a:extLst>
              <a:ext uri="{FF2B5EF4-FFF2-40B4-BE49-F238E27FC236}">
                <a16:creationId xmlns:a16="http://schemas.microsoft.com/office/drawing/2014/main" id="{25CA0B5A-789D-C791-50BF-CE32BE4B5977}"/>
              </a:ext>
            </a:extLst>
          </p:cNvPr>
          <p:cNvSpPr txBox="1">
            <a:spLocks noChangeArrowheads="1"/>
          </p:cNvSpPr>
          <p:nvPr/>
        </p:nvSpPr>
        <p:spPr bwMode="auto">
          <a:xfrm>
            <a:off x="2571750" y="3359150"/>
            <a:ext cx="35433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⑤「ユーザ別詳細・</a:t>
            </a:r>
            <a:r>
              <a:rPr lang="en-US" altLang="ja-JP" sz="1400"/>
              <a:t>2</a:t>
            </a:r>
            <a:r>
              <a:rPr lang="ja-JP" altLang="en-US" sz="1400"/>
              <a:t>次緊急連絡」ボタンを　</a:t>
            </a:r>
            <a:endParaRPr lang="en-US" altLang="ja-JP" sz="1400"/>
          </a:p>
          <a:p>
            <a:pPr eaLnBrk="1" hangingPunct="1">
              <a:spcBef>
                <a:spcPct val="0"/>
              </a:spcBef>
              <a:buFontTx/>
              <a:buNone/>
            </a:pPr>
            <a:r>
              <a:rPr lang="ja-JP" altLang="en-US" sz="1400"/>
              <a:t>　　タップします。</a:t>
            </a:r>
          </a:p>
        </p:txBody>
      </p:sp>
      <p:sp>
        <p:nvSpPr>
          <p:cNvPr id="7" name="AutoShape 69">
            <a:extLst>
              <a:ext uri="{FF2B5EF4-FFF2-40B4-BE49-F238E27FC236}">
                <a16:creationId xmlns:a16="http://schemas.microsoft.com/office/drawing/2014/main" id="{B19A09EF-2C6E-7004-0F59-3663E56E26A6}"/>
              </a:ext>
            </a:extLst>
          </p:cNvPr>
          <p:cNvSpPr>
            <a:spLocks noChangeArrowheads="1"/>
          </p:cNvSpPr>
          <p:nvPr/>
        </p:nvSpPr>
        <p:spPr bwMode="auto">
          <a:xfrm>
            <a:off x="452438" y="2166938"/>
            <a:ext cx="446087" cy="9461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Text Box 68">
            <a:extLst>
              <a:ext uri="{FF2B5EF4-FFF2-40B4-BE49-F238E27FC236}">
                <a16:creationId xmlns:a16="http://schemas.microsoft.com/office/drawing/2014/main" id="{6E251FE2-B8E1-6EEF-14EB-549856240BD6}"/>
              </a:ext>
            </a:extLst>
          </p:cNvPr>
          <p:cNvSpPr txBox="1">
            <a:spLocks noChangeArrowheads="1"/>
          </p:cNvSpPr>
          <p:nvPr/>
        </p:nvSpPr>
        <p:spPr bwMode="auto">
          <a:xfrm>
            <a:off x="830263" y="1857375"/>
            <a:ext cx="27940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sp>
        <p:nvSpPr>
          <p:cNvPr id="9" name="AutoShape 69">
            <a:extLst>
              <a:ext uri="{FF2B5EF4-FFF2-40B4-BE49-F238E27FC236}">
                <a16:creationId xmlns:a16="http://schemas.microsoft.com/office/drawing/2014/main" id="{BE8A745B-015D-3AFA-105B-7999952F63A0}"/>
              </a:ext>
            </a:extLst>
          </p:cNvPr>
          <p:cNvSpPr>
            <a:spLocks noChangeArrowheads="1"/>
          </p:cNvSpPr>
          <p:nvPr/>
        </p:nvSpPr>
        <p:spPr bwMode="auto">
          <a:xfrm>
            <a:off x="312738" y="8413750"/>
            <a:ext cx="1512887" cy="3159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Text Box 68">
            <a:extLst>
              <a:ext uri="{FF2B5EF4-FFF2-40B4-BE49-F238E27FC236}">
                <a16:creationId xmlns:a16="http://schemas.microsoft.com/office/drawing/2014/main" id="{762EDCB0-DCCF-B9D8-F29D-B70CE59AA2F1}"/>
              </a:ext>
            </a:extLst>
          </p:cNvPr>
          <p:cNvSpPr txBox="1">
            <a:spLocks noChangeArrowheads="1"/>
          </p:cNvSpPr>
          <p:nvPr/>
        </p:nvSpPr>
        <p:spPr bwMode="auto">
          <a:xfrm>
            <a:off x="452438" y="8080375"/>
            <a:ext cx="31115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sp>
        <p:nvSpPr>
          <p:cNvPr id="11" name="正方形/長方形 10">
            <a:extLst>
              <a:ext uri="{FF2B5EF4-FFF2-40B4-BE49-F238E27FC236}">
                <a16:creationId xmlns:a16="http://schemas.microsoft.com/office/drawing/2014/main" id="{0B37FCF6-AF05-FB22-24D2-CE733C3963E9}"/>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2" name="正方形/長方形 11">
            <a:extLst>
              <a:ext uri="{FF2B5EF4-FFF2-40B4-BE49-F238E27FC236}">
                <a16:creationId xmlns:a16="http://schemas.microsoft.com/office/drawing/2014/main" id="{846D80C9-8873-6D69-D84F-F8DB51C4A03A}"/>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3" name="正方形/長方形 12">
            <a:extLst>
              <a:ext uri="{FF2B5EF4-FFF2-40B4-BE49-F238E27FC236}">
                <a16:creationId xmlns:a16="http://schemas.microsoft.com/office/drawing/2014/main" id="{AD83EEAA-51F1-C8DE-25A9-92FAD0870687}"/>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4" name="正方形/長方形 13">
            <a:extLst>
              <a:ext uri="{FF2B5EF4-FFF2-40B4-BE49-F238E27FC236}">
                <a16:creationId xmlns:a16="http://schemas.microsoft.com/office/drawing/2014/main" id="{75F591F2-DDD4-D6FD-6B02-9D212D9F51D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9F0B88DD-8552-4A7B-0E59-CBA912CA03D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6EAF43B7-9204-59C4-201A-03B43E258A09}"/>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7" name="正方形/長方形 16">
            <a:extLst>
              <a:ext uri="{FF2B5EF4-FFF2-40B4-BE49-F238E27FC236}">
                <a16:creationId xmlns:a16="http://schemas.microsoft.com/office/drawing/2014/main" id="{ACB012C5-A830-96EA-81B9-0DDE155E101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extLst>
      <p:ext uri="{BB962C8B-B14F-4D97-AF65-F5344CB8AC3E}">
        <p14:creationId xmlns:p14="http://schemas.microsoft.com/office/powerpoint/2010/main" val="13756825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5748DCE-72CD-7E1E-4FF9-2EC61AD5556C}"/>
              </a:ext>
            </a:extLst>
          </p:cNvPr>
          <p:cNvSpPr>
            <a:spLocks noGrp="1"/>
          </p:cNvSpPr>
          <p:nvPr>
            <p:ph type="sldNum" sz="quarter" idx="10"/>
          </p:nvPr>
        </p:nvSpPr>
        <p:spPr/>
        <p:txBody>
          <a:bodyPr/>
          <a:lstStyle/>
          <a:p>
            <a:pPr>
              <a:defRPr/>
            </a:pPr>
            <a:fld id="{6F674D2D-1F4C-475F-A397-3D047092484B}" type="slidenum">
              <a:rPr lang="ja-JP" altLang="en-US" smtClean="0"/>
              <a:pPr>
                <a:defRPr/>
              </a:pPr>
              <a:t>61</a:t>
            </a:fld>
            <a:endParaRPr lang="ja-JP" altLang="en-US"/>
          </a:p>
        </p:txBody>
      </p:sp>
      <p:sp>
        <p:nvSpPr>
          <p:cNvPr id="2" name="正方形/長方形 1">
            <a:extLst>
              <a:ext uri="{FF2B5EF4-FFF2-40B4-BE49-F238E27FC236}">
                <a16:creationId xmlns:a16="http://schemas.microsoft.com/office/drawing/2014/main" id="{B8CA405C-855C-DA07-975D-2A7A75BC6BEE}"/>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4" name="正方形/長方形 3">
            <a:extLst>
              <a:ext uri="{FF2B5EF4-FFF2-40B4-BE49-F238E27FC236}">
                <a16:creationId xmlns:a16="http://schemas.microsoft.com/office/drawing/2014/main" id="{BE59E761-D5C3-706A-0CF4-8F524F277E8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5" name="正方形/長方形 4">
            <a:extLst>
              <a:ext uri="{FF2B5EF4-FFF2-40B4-BE49-F238E27FC236}">
                <a16:creationId xmlns:a16="http://schemas.microsoft.com/office/drawing/2014/main" id="{E1E8B9C0-9A2F-10AC-4489-5587F348B012}"/>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6" name="正方形/長方形 5">
            <a:extLst>
              <a:ext uri="{FF2B5EF4-FFF2-40B4-BE49-F238E27FC236}">
                <a16:creationId xmlns:a16="http://schemas.microsoft.com/office/drawing/2014/main" id="{ADCB5828-2D4C-19DE-B5CE-C18581AA7D91}"/>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7" name="正方形/長方形 6">
            <a:extLst>
              <a:ext uri="{FF2B5EF4-FFF2-40B4-BE49-F238E27FC236}">
                <a16:creationId xmlns:a16="http://schemas.microsoft.com/office/drawing/2014/main" id="{B843CE2F-C455-2C90-BF98-7A396E1CBC3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03B97BE2-F375-877B-B568-218E7CD57FE0}"/>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9" name="正方形/長方形 8">
            <a:extLst>
              <a:ext uri="{FF2B5EF4-FFF2-40B4-BE49-F238E27FC236}">
                <a16:creationId xmlns:a16="http://schemas.microsoft.com/office/drawing/2014/main" id="{F004908E-EED9-7602-BDD7-116A242AE626}"/>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pic>
        <p:nvPicPr>
          <p:cNvPr id="10" name="図 17" descr="【アプリ】連絡状況ユーザ別詳細・２次緊急連絡_android（V5.1）.png">
            <a:extLst>
              <a:ext uri="{FF2B5EF4-FFF2-40B4-BE49-F238E27FC236}">
                <a16:creationId xmlns:a16="http://schemas.microsoft.com/office/drawing/2014/main" id="{24BD83E3-DAB3-F0E1-0BC0-FBCD7107E2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8913" y="561975"/>
            <a:ext cx="2130425" cy="44878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図 20" descr="【アプリ】緊急連絡開始（新規作成）_android（V5.1）.png">
            <a:extLst>
              <a:ext uri="{FF2B5EF4-FFF2-40B4-BE49-F238E27FC236}">
                <a16:creationId xmlns:a16="http://schemas.microsoft.com/office/drawing/2014/main" id="{918128FE-A06F-214E-147D-02EB72B8F1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438" y="5303838"/>
            <a:ext cx="2141537" cy="33607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AutoShape 69">
            <a:extLst>
              <a:ext uri="{FF2B5EF4-FFF2-40B4-BE49-F238E27FC236}">
                <a16:creationId xmlns:a16="http://schemas.microsoft.com/office/drawing/2014/main" id="{714B4617-F14C-A5DF-6C2D-BFC2C9888506}"/>
              </a:ext>
            </a:extLst>
          </p:cNvPr>
          <p:cNvSpPr>
            <a:spLocks noChangeArrowheads="1"/>
          </p:cNvSpPr>
          <p:nvPr/>
        </p:nvSpPr>
        <p:spPr bwMode="auto">
          <a:xfrm>
            <a:off x="207963" y="2644775"/>
            <a:ext cx="2111375" cy="3603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Text Box 68">
            <a:extLst>
              <a:ext uri="{FF2B5EF4-FFF2-40B4-BE49-F238E27FC236}">
                <a16:creationId xmlns:a16="http://schemas.microsoft.com/office/drawing/2014/main" id="{83DDA7B9-CD69-ADD8-6691-75717E0C75A6}"/>
              </a:ext>
            </a:extLst>
          </p:cNvPr>
          <p:cNvSpPr txBox="1">
            <a:spLocks noChangeArrowheads="1"/>
          </p:cNvSpPr>
          <p:nvPr/>
        </p:nvSpPr>
        <p:spPr bwMode="auto">
          <a:xfrm>
            <a:off x="2386013" y="2452688"/>
            <a:ext cx="30797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⑥</a:t>
            </a:r>
          </a:p>
        </p:txBody>
      </p:sp>
      <p:sp>
        <p:nvSpPr>
          <p:cNvPr id="14" name="AutoShape 69">
            <a:extLst>
              <a:ext uri="{FF2B5EF4-FFF2-40B4-BE49-F238E27FC236}">
                <a16:creationId xmlns:a16="http://schemas.microsoft.com/office/drawing/2014/main" id="{58DA6DCB-7AE8-8E00-43E9-4A6D32813BBA}"/>
              </a:ext>
            </a:extLst>
          </p:cNvPr>
          <p:cNvSpPr>
            <a:spLocks noChangeArrowheads="1"/>
          </p:cNvSpPr>
          <p:nvPr/>
        </p:nvSpPr>
        <p:spPr bwMode="auto">
          <a:xfrm>
            <a:off x="176213" y="5986463"/>
            <a:ext cx="2200275" cy="3762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Text Box 68">
            <a:extLst>
              <a:ext uri="{FF2B5EF4-FFF2-40B4-BE49-F238E27FC236}">
                <a16:creationId xmlns:a16="http://schemas.microsoft.com/office/drawing/2014/main" id="{B68D7D08-9D3C-6F63-55E3-93E00FE60B42}"/>
              </a:ext>
            </a:extLst>
          </p:cNvPr>
          <p:cNvSpPr txBox="1">
            <a:spLocks noChangeArrowheads="1"/>
          </p:cNvSpPr>
          <p:nvPr/>
        </p:nvSpPr>
        <p:spPr bwMode="auto">
          <a:xfrm>
            <a:off x="2411413" y="5889625"/>
            <a:ext cx="320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⑦</a:t>
            </a:r>
          </a:p>
        </p:txBody>
      </p:sp>
      <p:grpSp>
        <p:nvGrpSpPr>
          <p:cNvPr id="16" name="グループ化 1">
            <a:extLst>
              <a:ext uri="{FF2B5EF4-FFF2-40B4-BE49-F238E27FC236}">
                <a16:creationId xmlns:a16="http://schemas.microsoft.com/office/drawing/2014/main" id="{08740B1C-2244-8486-09F4-F09BFBAF78FB}"/>
              </a:ext>
            </a:extLst>
          </p:cNvPr>
          <p:cNvGrpSpPr>
            <a:grpSpLocks/>
          </p:cNvGrpSpPr>
          <p:nvPr/>
        </p:nvGrpSpPr>
        <p:grpSpPr bwMode="auto">
          <a:xfrm>
            <a:off x="2767013" y="2608263"/>
            <a:ext cx="3930650" cy="4841881"/>
            <a:chOff x="2856705" y="2463006"/>
            <a:chExt cx="3930649" cy="4841881"/>
          </a:xfrm>
        </p:grpSpPr>
        <p:sp>
          <p:nvSpPr>
            <p:cNvPr id="17" name="テキスト ボックス 56">
              <a:extLst>
                <a:ext uri="{FF2B5EF4-FFF2-40B4-BE49-F238E27FC236}">
                  <a16:creationId xmlns:a16="http://schemas.microsoft.com/office/drawing/2014/main" id="{A1FDAF4A-3CAF-24A6-2563-11766B0785F3}"/>
                </a:ext>
              </a:extLst>
            </p:cNvPr>
            <p:cNvSpPr txBox="1">
              <a:spLocks noChangeArrowheads="1"/>
            </p:cNvSpPr>
            <p:nvPr/>
          </p:nvSpPr>
          <p:spPr bwMode="auto">
            <a:xfrm>
              <a:off x="2893217" y="2463006"/>
              <a:ext cx="3894137" cy="685800"/>
            </a:xfrm>
            <a:prstGeom prst="rect">
              <a:avLst/>
            </a:prstGeom>
            <a:noFill/>
            <a:ln w="9525">
              <a:noFill/>
              <a:miter lim="800000"/>
              <a:headEnd/>
              <a:tailEnd/>
            </a:ln>
          </p:spPr>
          <p:txBody>
            <a:bodyPr>
              <a:spAutoFit/>
            </a:bodyPr>
            <a:lstStyle/>
            <a:p>
              <a:pPr eaLnBrk="1" hangingPunct="1">
                <a:defRPr/>
              </a:pPr>
              <a:r>
                <a:rPr lang="ja-JP" altLang="en-US" sz="1400" dirty="0">
                  <a:latin typeface="Arial" charset="0"/>
                  <a:ea typeface="ＭＳ Ｐゴシック" charset="-128"/>
                </a:rPr>
                <a:t>⑥「</a:t>
              </a:r>
              <a:r>
                <a:rPr lang="en-US" altLang="ja-JP" sz="1400" dirty="0">
                  <a:latin typeface="Arial" charset="0"/>
                  <a:ea typeface="ＭＳ Ｐゴシック" charset="-128"/>
                </a:rPr>
                <a:t>2</a:t>
              </a:r>
              <a:r>
                <a:rPr lang="ja-JP" altLang="en-US" sz="1400" dirty="0">
                  <a:latin typeface="Arial" charset="0"/>
                  <a:ea typeface="ＭＳ Ｐゴシック" charset="-128"/>
                </a:rPr>
                <a:t>次緊急連絡」をタップします。</a:t>
              </a:r>
              <a:endParaRPr lang="en-US" altLang="ja-JP" sz="1400" dirty="0">
                <a:latin typeface="Arial" charset="0"/>
                <a:ea typeface="ＭＳ Ｐゴシック" charset="-128"/>
              </a:endParaRPr>
            </a:p>
            <a:p>
              <a:pPr eaLnBrk="1" hangingPunct="1">
                <a:defRPr/>
              </a:pPr>
              <a:endParaRPr lang="en-US" altLang="ja-JP" sz="1400" dirty="0">
                <a:latin typeface="Calibri" pitchFamily="34" charset="0"/>
                <a:ea typeface="ＭＳ Ｐゴシック" charset="-128"/>
              </a:endParaRPr>
            </a:p>
            <a:p>
              <a:pPr eaLnBrk="1" hangingPunct="1">
                <a:defRPr/>
              </a:pPr>
              <a:r>
                <a:rPr lang="en-US" altLang="ja-JP" sz="1050" dirty="0">
                  <a:solidFill>
                    <a:srgbClr val="FF0000"/>
                  </a:solidFill>
                  <a:latin typeface="Calibri" pitchFamily="34" charset="0"/>
                  <a:ea typeface="ＭＳ Ｐゴシック" charset="-128"/>
                </a:rPr>
                <a:t>※</a:t>
              </a:r>
              <a:r>
                <a:rPr lang="ja-JP" altLang="en-US" sz="1050" dirty="0">
                  <a:solidFill>
                    <a:srgbClr val="FF0000"/>
                  </a:solidFill>
                  <a:latin typeface="Calibri" pitchFamily="34" charset="0"/>
                  <a:ea typeface="ＭＳ Ｐゴシック" charset="-128"/>
                </a:rPr>
                <a:t>ユーザを絞り込む場合は「ユーザ絞込み」をタップしてください。</a:t>
              </a:r>
            </a:p>
          </p:txBody>
        </p:sp>
        <p:sp>
          <p:nvSpPr>
            <p:cNvPr id="18" name="テキスト ボックス 56">
              <a:extLst>
                <a:ext uri="{FF2B5EF4-FFF2-40B4-BE49-F238E27FC236}">
                  <a16:creationId xmlns:a16="http://schemas.microsoft.com/office/drawing/2014/main" id="{8E58A74F-C4A3-CB71-7C69-05525DB6E84B}"/>
                </a:ext>
              </a:extLst>
            </p:cNvPr>
            <p:cNvSpPr txBox="1">
              <a:spLocks noChangeArrowheads="1"/>
            </p:cNvSpPr>
            <p:nvPr/>
          </p:nvSpPr>
          <p:spPr bwMode="auto">
            <a:xfrm>
              <a:off x="2856705" y="5075237"/>
              <a:ext cx="3571874" cy="1169551"/>
            </a:xfrm>
            <a:prstGeom prst="rect">
              <a:avLst/>
            </a:prstGeom>
            <a:noFill/>
            <a:ln>
              <a:noFill/>
            </a:ln>
          </p:spPr>
          <p:txBody>
            <a:bodyP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⑦緊急連絡の新規作成・開始画面が表示</a:t>
              </a:r>
              <a:endParaRPr lang="en-US" altLang="ja-JP" sz="1400" dirty="0"/>
            </a:p>
            <a:p>
              <a:pPr indent="174625" eaLnBrk="1" hangingPunct="1">
                <a:spcBef>
                  <a:spcPct val="0"/>
                </a:spcBef>
                <a:buFontTx/>
                <a:buNone/>
                <a:defRPr/>
              </a:pPr>
              <a:r>
                <a:rPr lang="ja-JP" altLang="en-US" sz="1400" dirty="0"/>
                <a:t>されます。</a:t>
              </a:r>
              <a:endParaRPr lang="en-US" altLang="ja-JP" sz="1400" dirty="0"/>
            </a:p>
            <a:p>
              <a:pPr indent="174625" eaLnBrk="1" hangingPunct="1">
                <a:spcBef>
                  <a:spcPct val="0"/>
                </a:spcBef>
                <a:buFontTx/>
                <a:buNone/>
                <a:defRPr/>
              </a:pPr>
              <a:r>
                <a:rPr lang="ja-JP" altLang="en-US" sz="1400" dirty="0"/>
                <a:t>タイトルやメッセージ等を入力し、</a:t>
              </a:r>
              <a:endParaRPr lang="en-US" altLang="ja-JP" sz="1400" dirty="0"/>
            </a:p>
            <a:p>
              <a:pPr indent="174625" eaLnBrk="1" hangingPunct="1">
                <a:spcBef>
                  <a:spcPct val="0"/>
                </a:spcBef>
                <a:buFontTx/>
                <a:buNone/>
                <a:defRPr/>
              </a:pPr>
              <a:r>
                <a:rPr lang="ja-JP" altLang="en-US" sz="1400" dirty="0"/>
                <a:t>「連絡開始画面へ」ボタンをタップして、</a:t>
              </a:r>
              <a:endParaRPr lang="en-US" altLang="ja-JP" sz="1400" dirty="0"/>
            </a:p>
            <a:p>
              <a:pPr indent="174625" eaLnBrk="1" hangingPunct="1">
                <a:spcBef>
                  <a:spcPct val="0"/>
                </a:spcBef>
                <a:buFontTx/>
                <a:buNone/>
                <a:defRPr/>
              </a:pPr>
              <a:r>
                <a:rPr lang="ja-JP" altLang="en-US" sz="1400" dirty="0"/>
                <a:t>２次緊急連絡を開始します。</a:t>
              </a:r>
            </a:p>
          </p:txBody>
        </p:sp>
        <p:grpSp>
          <p:nvGrpSpPr>
            <p:cNvPr id="19" name="グループ化 1">
              <a:extLst>
                <a:ext uri="{FF2B5EF4-FFF2-40B4-BE49-F238E27FC236}">
                  <a16:creationId xmlns:a16="http://schemas.microsoft.com/office/drawing/2014/main" id="{5B0FC877-47ED-FD06-1020-603B7C3B9684}"/>
                </a:ext>
              </a:extLst>
            </p:cNvPr>
            <p:cNvGrpSpPr>
              <a:grpSpLocks/>
            </p:cNvGrpSpPr>
            <p:nvPr/>
          </p:nvGrpSpPr>
          <p:grpSpPr bwMode="auto">
            <a:xfrm>
              <a:off x="3215480" y="6571231"/>
              <a:ext cx="2927349" cy="733656"/>
              <a:chOff x="2713037" y="6788855"/>
              <a:chExt cx="2927349" cy="734308"/>
            </a:xfrm>
          </p:grpSpPr>
          <p:sp>
            <p:nvSpPr>
              <p:cNvPr id="20" name="角丸四角形 17">
                <a:extLst>
                  <a:ext uri="{FF2B5EF4-FFF2-40B4-BE49-F238E27FC236}">
                    <a16:creationId xmlns:a16="http://schemas.microsoft.com/office/drawing/2014/main" id="{0C44F8A2-152C-C6B9-8EB8-0BDB49E278AC}"/>
                  </a:ext>
                </a:extLst>
              </p:cNvPr>
              <p:cNvSpPr/>
              <p:nvPr/>
            </p:nvSpPr>
            <p:spPr>
              <a:xfrm>
                <a:off x="2713037" y="7090979"/>
                <a:ext cx="2927349" cy="4321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600" dirty="0">
                    <a:solidFill>
                      <a:schemeClr val="bg1"/>
                    </a:solidFill>
                  </a:rPr>
                  <a:t>2</a:t>
                </a:r>
                <a:r>
                  <a:rPr lang="ja-JP" altLang="en-US" sz="1600" dirty="0">
                    <a:solidFill>
                      <a:schemeClr val="bg1"/>
                    </a:solidFill>
                  </a:rPr>
                  <a:t>次緊急連絡の開始</a:t>
                </a:r>
              </a:p>
            </p:txBody>
          </p:sp>
          <p:sp>
            <p:nvSpPr>
              <p:cNvPr id="21" name="下矢印 23">
                <a:extLst>
                  <a:ext uri="{FF2B5EF4-FFF2-40B4-BE49-F238E27FC236}">
                    <a16:creationId xmlns:a16="http://schemas.microsoft.com/office/drawing/2014/main" id="{B372AC57-96D3-70ED-E328-1735649DEAC9}"/>
                  </a:ext>
                </a:extLst>
              </p:cNvPr>
              <p:cNvSpPr/>
              <p:nvPr/>
            </p:nvSpPr>
            <p:spPr>
              <a:xfrm>
                <a:off x="3676649" y="6788855"/>
                <a:ext cx="809171" cy="302124"/>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spTree>
    <p:extLst>
      <p:ext uri="{BB962C8B-B14F-4D97-AF65-F5344CB8AC3E}">
        <p14:creationId xmlns:p14="http://schemas.microsoft.com/office/powerpoint/2010/main" val="8438673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74369FA3-C479-1E63-7ED2-EC11FC72CD89}"/>
              </a:ext>
            </a:extLst>
          </p:cNvPr>
          <p:cNvSpPr>
            <a:spLocks noGrp="1"/>
          </p:cNvSpPr>
          <p:nvPr>
            <p:ph type="sldNum" sz="quarter" idx="10"/>
          </p:nvPr>
        </p:nvSpPr>
        <p:spPr/>
        <p:txBody>
          <a:bodyPr/>
          <a:lstStyle/>
          <a:p>
            <a:pPr>
              <a:defRPr/>
            </a:pPr>
            <a:fld id="{6F674D2D-1F4C-475F-A397-3D047092484B}" type="slidenum">
              <a:rPr lang="ja-JP" altLang="en-US" smtClean="0"/>
              <a:pPr>
                <a:defRPr/>
              </a:pPr>
              <a:t>62</a:t>
            </a:fld>
            <a:endParaRPr lang="ja-JP" altLang="en-US"/>
          </a:p>
        </p:txBody>
      </p:sp>
      <p:pic>
        <p:nvPicPr>
          <p:cNvPr id="2" name="図 11" descr="【アプリ】TOP_android（V5.1）_メニュー有り.png">
            <a:extLst>
              <a:ext uri="{FF2B5EF4-FFF2-40B4-BE49-F238E27FC236}">
                <a16:creationId xmlns:a16="http://schemas.microsoft.com/office/drawing/2014/main" id="{DA496E68-96E0-FDF8-D766-870CDB7D1D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5738" y="1538288"/>
            <a:ext cx="2259012" cy="22717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テキスト ボックス 56">
            <a:extLst>
              <a:ext uri="{FF2B5EF4-FFF2-40B4-BE49-F238E27FC236}">
                <a16:creationId xmlns:a16="http://schemas.microsoft.com/office/drawing/2014/main" id="{B9064DEC-A743-2DE6-669E-DDB5E746C759}"/>
              </a:ext>
            </a:extLst>
          </p:cNvPr>
          <p:cNvSpPr txBox="1">
            <a:spLocks noChangeArrowheads="1"/>
          </p:cNvSpPr>
          <p:nvPr/>
        </p:nvSpPr>
        <p:spPr bwMode="auto">
          <a:xfrm>
            <a:off x="2714625" y="1528763"/>
            <a:ext cx="3571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①「管理者機能」をタップします。</a:t>
            </a:r>
          </a:p>
        </p:txBody>
      </p:sp>
      <p:sp>
        <p:nvSpPr>
          <p:cNvPr id="5" name="Text Box 68">
            <a:extLst>
              <a:ext uri="{FF2B5EF4-FFF2-40B4-BE49-F238E27FC236}">
                <a16:creationId xmlns:a16="http://schemas.microsoft.com/office/drawing/2014/main" id="{8F92C70B-3052-C380-406E-BBBF4B160F67}"/>
              </a:ext>
            </a:extLst>
          </p:cNvPr>
          <p:cNvSpPr txBox="1">
            <a:spLocks noChangeArrowheads="1"/>
          </p:cNvSpPr>
          <p:nvPr/>
        </p:nvSpPr>
        <p:spPr bwMode="auto">
          <a:xfrm>
            <a:off x="2462213" y="2190750"/>
            <a:ext cx="3619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6" name="AutoShape 69">
            <a:extLst>
              <a:ext uri="{FF2B5EF4-FFF2-40B4-BE49-F238E27FC236}">
                <a16:creationId xmlns:a16="http://schemas.microsoft.com/office/drawing/2014/main" id="{66C45EDE-DB1A-D9F8-C41B-47044878881D}"/>
              </a:ext>
            </a:extLst>
          </p:cNvPr>
          <p:cNvSpPr>
            <a:spLocks noChangeArrowheads="1"/>
          </p:cNvSpPr>
          <p:nvPr/>
        </p:nvSpPr>
        <p:spPr bwMode="auto">
          <a:xfrm>
            <a:off x="1171575" y="2330450"/>
            <a:ext cx="849313" cy="260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 name="Text Box 68">
            <a:extLst>
              <a:ext uri="{FF2B5EF4-FFF2-40B4-BE49-F238E27FC236}">
                <a16:creationId xmlns:a16="http://schemas.microsoft.com/office/drawing/2014/main" id="{A3E30CF1-F055-C0D0-B69F-FD6284625389}"/>
              </a:ext>
            </a:extLst>
          </p:cNvPr>
          <p:cNvSpPr txBox="1">
            <a:spLocks noChangeArrowheads="1"/>
          </p:cNvSpPr>
          <p:nvPr/>
        </p:nvSpPr>
        <p:spPr bwMode="auto">
          <a:xfrm>
            <a:off x="231775" y="5308600"/>
            <a:ext cx="36671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8" name="AutoShape 69">
            <a:extLst>
              <a:ext uri="{FF2B5EF4-FFF2-40B4-BE49-F238E27FC236}">
                <a16:creationId xmlns:a16="http://schemas.microsoft.com/office/drawing/2014/main" id="{A7F4D47D-2D7D-9A05-AFF2-2D948E192535}"/>
              </a:ext>
            </a:extLst>
          </p:cNvPr>
          <p:cNvSpPr>
            <a:spLocks noChangeArrowheads="1"/>
          </p:cNvSpPr>
          <p:nvPr/>
        </p:nvSpPr>
        <p:spPr bwMode="auto">
          <a:xfrm>
            <a:off x="434975" y="5707063"/>
            <a:ext cx="1804988" cy="2667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テキスト ボックス 56">
            <a:extLst>
              <a:ext uri="{FF2B5EF4-FFF2-40B4-BE49-F238E27FC236}">
                <a16:creationId xmlns:a16="http://schemas.microsoft.com/office/drawing/2014/main" id="{80D926C2-47B6-4599-D4DB-938997625B82}"/>
              </a:ext>
            </a:extLst>
          </p:cNvPr>
          <p:cNvSpPr txBox="1">
            <a:spLocks noChangeArrowheads="1"/>
          </p:cNvSpPr>
          <p:nvPr/>
        </p:nvSpPr>
        <p:spPr bwMode="auto">
          <a:xfrm>
            <a:off x="2692400" y="4576763"/>
            <a:ext cx="3571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②「安否集計」をタップします。</a:t>
            </a:r>
          </a:p>
        </p:txBody>
      </p:sp>
      <p:pic>
        <p:nvPicPr>
          <p:cNvPr id="10" name="図 18" descr="【アプリ】管理者機能メニュー_android（V5.1）.png">
            <a:extLst>
              <a:ext uri="{FF2B5EF4-FFF2-40B4-BE49-F238E27FC236}">
                <a16:creationId xmlns:a16="http://schemas.microsoft.com/office/drawing/2014/main" id="{7D33FE62-DD5B-4BC6-3135-D96DC607DA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25" y="4583113"/>
            <a:ext cx="2265363" cy="2851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AutoShape 69">
            <a:extLst>
              <a:ext uri="{FF2B5EF4-FFF2-40B4-BE49-F238E27FC236}">
                <a16:creationId xmlns:a16="http://schemas.microsoft.com/office/drawing/2014/main" id="{09118D3A-1017-A6EB-E85D-638AAAF127AE}"/>
              </a:ext>
            </a:extLst>
          </p:cNvPr>
          <p:cNvSpPr>
            <a:spLocks noChangeArrowheads="1"/>
          </p:cNvSpPr>
          <p:nvPr/>
        </p:nvSpPr>
        <p:spPr bwMode="auto">
          <a:xfrm>
            <a:off x="312738" y="5453063"/>
            <a:ext cx="2055812" cy="295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2" name="Text Box 68">
            <a:extLst>
              <a:ext uri="{FF2B5EF4-FFF2-40B4-BE49-F238E27FC236}">
                <a16:creationId xmlns:a16="http://schemas.microsoft.com/office/drawing/2014/main" id="{3463C802-F9A5-48A3-56C3-2BDDD6DD9906}"/>
              </a:ext>
            </a:extLst>
          </p:cNvPr>
          <p:cNvSpPr txBox="1">
            <a:spLocks noChangeArrowheads="1"/>
          </p:cNvSpPr>
          <p:nvPr/>
        </p:nvSpPr>
        <p:spPr bwMode="auto">
          <a:xfrm>
            <a:off x="2516188" y="5194300"/>
            <a:ext cx="352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14" name="テキスト ボックス 23">
            <a:extLst>
              <a:ext uri="{FF2B5EF4-FFF2-40B4-BE49-F238E27FC236}">
                <a16:creationId xmlns:a16="http://schemas.microsoft.com/office/drawing/2014/main" id="{4FA63F5E-B52E-94D7-3D9F-A470C2D81219}"/>
              </a:ext>
            </a:extLst>
          </p:cNvPr>
          <p:cNvSpPr txBox="1">
            <a:spLocks noChangeArrowheads="1"/>
          </p:cNvSpPr>
          <p:nvPr/>
        </p:nvSpPr>
        <p:spPr bwMode="auto">
          <a:xfrm>
            <a:off x="207963" y="604838"/>
            <a:ext cx="6029325"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（７）アプリケーションから</a:t>
            </a:r>
            <a:r>
              <a:rPr lang="en-US" altLang="ja-JP" sz="1800" dirty="0"/>
              <a:t>2</a:t>
            </a:r>
            <a:r>
              <a:rPr lang="ja-JP" altLang="en-US" sz="1800" dirty="0"/>
              <a:t>次緊急連絡を実施（安否集計から）</a:t>
            </a:r>
          </a:p>
        </p:txBody>
      </p:sp>
      <p:sp>
        <p:nvSpPr>
          <p:cNvPr id="15" name="正方形/長方形 14">
            <a:extLst>
              <a:ext uri="{FF2B5EF4-FFF2-40B4-BE49-F238E27FC236}">
                <a16:creationId xmlns:a16="http://schemas.microsoft.com/office/drawing/2014/main" id="{EA7B2A98-3D58-05C7-904D-AF28B094BB35}"/>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6" name="正方形/長方形 15">
            <a:extLst>
              <a:ext uri="{FF2B5EF4-FFF2-40B4-BE49-F238E27FC236}">
                <a16:creationId xmlns:a16="http://schemas.microsoft.com/office/drawing/2014/main" id="{6D2B6FB4-520D-9BC3-4B91-DB25CB684E8B}"/>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7" name="正方形/長方形 16">
            <a:extLst>
              <a:ext uri="{FF2B5EF4-FFF2-40B4-BE49-F238E27FC236}">
                <a16:creationId xmlns:a16="http://schemas.microsoft.com/office/drawing/2014/main" id="{C25DF60C-4DCA-E52D-80DF-FDAD6BFA97FF}"/>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8" name="正方形/長方形 17">
            <a:extLst>
              <a:ext uri="{FF2B5EF4-FFF2-40B4-BE49-F238E27FC236}">
                <a16:creationId xmlns:a16="http://schemas.microsoft.com/office/drawing/2014/main" id="{74CA895C-049F-71C8-A3D7-B60340353E3E}"/>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9" name="正方形/長方形 18">
            <a:extLst>
              <a:ext uri="{FF2B5EF4-FFF2-40B4-BE49-F238E27FC236}">
                <a16:creationId xmlns:a16="http://schemas.microsoft.com/office/drawing/2014/main" id="{59747824-5194-4471-4312-BB1394DD25DD}"/>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0" name="正方形/長方形 19">
            <a:extLst>
              <a:ext uri="{FF2B5EF4-FFF2-40B4-BE49-F238E27FC236}">
                <a16:creationId xmlns:a16="http://schemas.microsoft.com/office/drawing/2014/main" id="{DFA4B67F-42D5-4C33-85E7-AC68B8823756}"/>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1" name="正方形/長方形 20">
            <a:extLst>
              <a:ext uri="{FF2B5EF4-FFF2-40B4-BE49-F238E27FC236}">
                <a16:creationId xmlns:a16="http://schemas.microsoft.com/office/drawing/2014/main" id="{746865B7-B749-4B66-8871-C0B28D9FBD96}"/>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extLst>
      <p:ext uri="{BB962C8B-B14F-4D97-AF65-F5344CB8AC3E}">
        <p14:creationId xmlns:p14="http://schemas.microsoft.com/office/powerpoint/2010/main" val="29844589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56E1B34C-BD7A-3D4B-3E24-6D4D488EF6E1}"/>
              </a:ext>
            </a:extLst>
          </p:cNvPr>
          <p:cNvSpPr>
            <a:spLocks noGrp="1"/>
          </p:cNvSpPr>
          <p:nvPr>
            <p:ph type="sldNum" sz="quarter" idx="10"/>
          </p:nvPr>
        </p:nvSpPr>
        <p:spPr/>
        <p:txBody>
          <a:bodyPr/>
          <a:lstStyle/>
          <a:p>
            <a:pPr>
              <a:defRPr/>
            </a:pPr>
            <a:fld id="{6F674D2D-1F4C-475F-A397-3D047092484B}" type="slidenum">
              <a:rPr lang="ja-JP" altLang="en-US" smtClean="0"/>
              <a:pPr>
                <a:defRPr/>
              </a:pPr>
              <a:t>63</a:t>
            </a:fld>
            <a:endParaRPr lang="ja-JP" altLang="en-US"/>
          </a:p>
        </p:txBody>
      </p:sp>
      <p:pic>
        <p:nvPicPr>
          <p:cNvPr id="4" name="Picture 12">
            <a:extLst>
              <a:ext uri="{FF2B5EF4-FFF2-40B4-BE49-F238E27FC236}">
                <a16:creationId xmlns:a16="http://schemas.microsoft.com/office/drawing/2014/main" id="{CC67461F-D7B9-726B-06F3-F8FB7D4A6A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3335"/>
          <a:stretch>
            <a:fillRect/>
          </a:stretch>
        </p:blipFill>
        <p:spPr bwMode="auto">
          <a:xfrm>
            <a:off x="241300" y="954088"/>
            <a:ext cx="1933575" cy="31908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 Box 68">
            <a:extLst>
              <a:ext uri="{FF2B5EF4-FFF2-40B4-BE49-F238E27FC236}">
                <a16:creationId xmlns:a16="http://schemas.microsoft.com/office/drawing/2014/main" id="{CE301AE9-D9BF-C141-4EAD-234E04530B0B}"/>
              </a:ext>
            </a:extLst>
          </p:cNvPr>
          <p:cNvSpPr txBox="1">
            <a:spLocks noChangeArrowheads="1"/>
          </p:cNvSpPr>
          <p:nvPr/>
        </p:nvSpPr>
        <p:spPr bwMode="auto">
          <a:xfrm>
            <a:off x="1509713" y="2035175"/>
            <a:ext cx="300037"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6" name="AutoShape 69">
            <a:extLst>
              <a:ext uri="{FF2B5EF4-FFF2-40B4-BE49-F238E27FC236}">
                <a16:creationId xmlns:a16="http://schemas.microsoft.com/office/drawing/2014/main" id="{620B8287-AB50-4AB2-806F-54721F39A8F5}"/>
              </a:ext>
            </a:extLst>
          </p:cNvPr>
          <p:cNvSpPr>
            <a:spLocks noChangeArrowheads="1"/>
          </p:cNvSpPr>
          <p:nvPr/>
        </p:nvSpPr>
        <p:spPr bwMode="auto">
          <a:xfrm>
            <a:off x="241300" y="2368550"/>
            <a:ext cx="1622425" cy="3111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7" name="図 25" descr="【アプリ】緊急連絡開始（新規作成）_android（V5.1）.png">
            <a:extLst>
              <a:ext uri="{FF2B5EF4-FFF2-40B4-BE49-F238E27FC236}">
                <a16:creationId xmlns:a16="http://schemas.microsoft.com/office/drawing/2014/main" id="{7953E8E2-0521-27EB-AD38-1D42650835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375" y="4583113"/>
            <a:ext cx="1949450" cy="3059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テキスト ボックス 56">
            <a:extLst>
              <a:ext uri="{FF2B5EF4-FFF2-40B4-BE49-F238E27FC236}">
                <a16:creationId xmlns:a16="http://schemas.microsoft.com/office/drawing/2014/main" id="{8B3EA55A-1B99-4C04-6567-DC42A3D22B7D}"/>
              </a:ext>
            </a:extLst>
          </p:cNvPr>
          <p:cNvSpPr txBox="1">
            <a:spLocks noChangeArrowheads="1"/>
          </p:cNvSpPr>
          <p:nvPr/>
        </p:nvSpPr>
        <p:spPr bwMode="auto">
          <a:xfrm>
            <a:off x="2697163" y="4537075"/>
            <a:ext cx="3571875" cy="95408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④緊急連絡の新規作成・開始画面が表示</a:t>
            </a:r>
            <a:endParaRPr lang="en-US" altLang="ja-JP" sz="1400" dirty="0"/>
          </a:p>
          <a:p>
            <a:pPr indent="174625" eaLnBrk="1" hangingPunct="1">
              <a:spcBef>
                <a:spcPct val="0"/>
              </a:spcBef>
              <a:buFontTx/>
              <a:buNone/>
              <a:defRPr/>
            </a:pPr>
            <a:r>
              <a:rPr lang="ja-JP" altLang="en-US" sz="1400" dirty="0"/>
              <a:t>されます。タイトルやメッセージ等を入力し、</a:t>
            </a:r>
            <a:endParaRPr lang="en-US" altLang="ja-JP" sz="1400" dirty="0"/>
          </a:p>
          <a:p>
            <a:pPr indent="174625" eaLnBrk="1" hangingPunct="1">
              <a:spcBef>
                <a:spcPct val="0"/>
              </a:spcBef>
              <a:buFontTx/>
              <a:buNone/>
              <a:defRPr/>
            </a:pPr>
            <a:r>
              <a:rPr lang="ja-JP" altLang="en-US" sz="1400" dirty="0"/>
              <a:t>「連絡開始画面へ」ボタンをタップして、</a:t>
            </a:r>
            <a:endParaRPr lang="en-US" altLang="ja-JP" sz="1400" dirty="0"/>
          </a:p>
          <a:p>
            <a:pPr indent="174625" eaLnBrk="1" hangingPunct="1">
              <a:spcBef>
                <a:spcPct val="0"/>
              </a:spcBef>
              <a:buFontTx/>
              <a:buNone/>
              <a:defRPr/>
            </a:pPr>
            <a:r>
              <a:rPr lang="ja-JP" altLang="en-US" sz="1400" dirty="0"/>
              <a:t>２次緊急連絡を開始します。</a:t>
            </a:r>
          </a:p>
        </p:txBody>
      </p:sp>
      <p:sp>
        <p:nvSpPr>
          <p:cNvPr id="9" name="AutoShape 69">
            <a:extLst>
              <a:ext uri="{FF2B5EF4-FFF2-40B4-BE49-F238E27FC236}">
                <a16:creationId xmlns:a16="http://schemas.microsoft.com/office/drawing/2014/main" id="{BB8440F0-DDF9-4FDE-84C5-CC35FA15503A}"/>
              </a:ext>
            </a:extLst>
          </p:cNvPr>
          <p:cNvSpPr>
            <a:spLocks noChangeArrowheads="1"/>
          </p:cNvSpPr>
          <p:nvPr/>
        </p:nvSpPr>
        <p:spPr bwMode="auto">
          <a:xfrm>
            <a:off x="241300" y="5246688"/>
            <a:ext cx="1890713" cy="2492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Text Box 68">
            <a:extLst>
              <a:ext uri="{FF2B5EF4-FFF2-40B4-BE49-F238E27FC236}">
                <a16:creationId xmlns:a16="http://schemas.microsoft.com/office/drawing/2014/main" id="{D0D9BE82-FA25-496C-4BA0-3CC6715ED12E}"/>
              </a:ext>
            </a:extLst>
          </p:cNvPr>
          <p:cNvSpPr txBox="1">
            <a:spLocks noChangeArrowheads="1"/>
          </p:cNvSpPr>
          <p:nvPr/>
        </p:nvSpPr>
        <p:spPr bwMode="auto">
          <a:xfrm>
            <a:off x="1492250" y="4937125"/>
            <a:ext cx="44450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sp>
        <p:nvSpPr>
          <p:cNvPr id="14" name="テキスト ボックス 56">
            <a:extLst>
              <a:ext uri="{FF2B5EF4-FFF2-40B4-BE49-F238E27FC236}">
                <a16:creationId xmlns:a16="http://schemas.microsoft.com/office/drawing/2014/main" id="{0D721227-033F-ACF3-357D-A9FF0B61D5F9}"/>
              </a:ext>
            </a:extLst>
          </p:cNvPr>
          <p:cNvSpPr txBox="1">
            <a:spLocks noChangeArrowheads="1"/>
          </p:cNvSpPr>
          <p:nvPr/>
        </p:nvSpPr>
        <p:spPr bwMode="auto">
          <a:xfrm>
            <a:off x="2697163" y="1809750"/>
            <a:ext cx="3894137" cy="1008063"/>
          </a:xfrm>
          <a:prstGeom prst="rect">
            <a:avLst/>
          </a:prstGeom>
          <a:noFill/>
          <a:ln w="9525">
            <a:noFill/>
            <a:miter lim="800000"/>
            <a:headEnd/>
            <a:tailEnd/>
          </a:ln>
        </p:spPr>
        <p:txBody>
          <a:bodyPr>
            <a:spAutoFit/>
          </a:bodyPr>
          <a:lstStyle/>
          <a:p>
            <a:pPr eaLnBrk="1" hangingPunct="1">
              <a:defRPr/>
            </a:pPr>
            <a:r>
              <a:rPr lang="ja-JP" altLang="en-US" sz="1400" dirty="0">
                <a:latin typeface="Arial" charset="0"/>
                <a:ea typeface="ＭＳ Ｐゴシック" charset="-128"/>
              </a:rPr>
              <a:t>③「</a:t>
            </a:r>
            <a:r>
              <a:rPr lang="en-US" altLang="ja-JP" sz="1400" dirty="0">
                <a:latin typeface="Arial" charset="0"/>
                <a:ea typeface="ＭＳ Ｐゴシック" charset="-128"/>
              </a:rPr>
              <a:t>2</a:t>
            </a:r>
            <a:r>
              <a:rPr lang="ja-JP" altLang="en-US" sz="1400" dirty="0">
                <a:latin typeface="Arial" charset="0"/>
                <a:ea typeface="ＭＳ Ｐゴシック" charset="-128"/>
              </a:rPr>
              <a:t>次緊急連絡」をタップします。</a:t>
            </a:r>
            <a:endParaRPr lang="en-US" altLang="ja-JP" sz="1400" dirty="0">
              <a:latin typeface="Arial" charset="0"/>
              <a:ea typeface="ＭＳ Ｐゴシック" charset="-128"/>
            </a:endParaRPr>
          </a:p>
          <a:p>
            <a:pPr eaLnBrk="1" hangingPunct="1">
              <a:defRPr/>
            </a:pPr>
            <a:endParaRPr lang="en-US" altLang="ja-JP" sz="1400" dirty="0">
              <a:latin typeface="Calibri" pitchFamily="34" charset="0"/>
              <a:ea typeface="ＭＳ Ｐゴシック" charset="-128"/>
            </a:endParaRPr>
          </a:p>
          <a:p>
            <a:pPr eaLnBrk="1" hangingPunct="1">
              <a:defRPr/>
            </a:pPr>
            <a:r>
              <a:rPr lang="en-US" altLang="ja-JP" sz="1050" dirty="0">
                <a:solidFill>
                  <a:srgbClr val="FF0000"/>
                </a:solidFill>
                <a:latin typeface="Calibri" pitchFamily="34" charset="0"/>
                <a:ea typeface="ＭＳ Ｐゴシック" charset="-128"/>
              </a:rPr>
              <a:t>※</a:t>
            </a:r>
            <a:r>
              <a:rPr lang="ja-JP" altLang="en-US" sz="1050" dirty="0">
                <a:solidFill>
                  <a:srgbClr val="FF0000"/>
                </a:solidFill>
                <a:latin typeface="Calibri" pitchFamily="34" charset="0"/>
                <a:ea typeface="ＭＳ Ｐゴシック" charset="-128"/>
              </a:rPr>
              <a:t>ユーザを絞り込む場合は「ユーザ絞込み」をタップしてください。</a:t>
            </a:r>
            <a:endParaRPr lang="en-US" altLang="ja-JP" sz="1050" dirty="0">
              <a:solidFill>
                <a:srgbClr val="FF0000"/>
              </a:solidFill>
              <a:latin typeface="Calibri" pitchFamily="34" charset="0"/>
              <a:ea typeface="ＭＳ Ｐゴシック" charset="-128"/>
            </a:endParaRPr>
          </a:p>
          <a:p>
            <a:pPr eaLnBrk="1" hangingPunct="1">
              <a:defRPr/>
            </a:pPr>
            <a:r>
              <a:rPr lang="en-US" altLang="ja-JP" sz="1050" dirty="0">
                <a:solidFill>
                  <a:srgbClr val="FF0000"/>
                </a:solidFill>
                <a:latin typeface="Calibri" pitchFamily="34" charset="0"/>
                <a:ea typeface="ＭＳ Ｐゴシック" charset="-128"/>
              </a:rPr>
              <a:t>※</a:t>
            </a:r>
            <a:r>
              <a:rPr lang="ja-JP" altLang="en-US" sz="1050" dirty="0">
                <a:solidFill>
                  <a:srgbClr val="FF0000"/>
                </a:solidFill>
                <a:latin typeface="Calibri" pitchFamily="34" charset="0"/>
                <a:ea typeface="ＭＳ Ｐゴシック" charset="-128"/>
              </a:rPr>
              <a:t>対象の連絡を絞り込む場合は「複数連絡をまとめて集計」</a:t>
            </a:r>
            <a:endParaRPr lang="en-US" altLang="ja-JP" sz="1050" dirty="0">
              <a:solidFill>
                <a:srgbClr val="FF0000"/>
              </a:solidFill>
              <a:latin typeface="Calibri" pitchFamily="34" charset="0"/>
              <a:ea typeface="ＭＳ Ｐゴシック" charset="-128"/>
            </a:endParaRPr>
          </a:p>
          <a:p>
            <a:pPr indent="87313" eaLnBrk="1" hangingPunct="1">
              <a:defRPr/>
            </a:pPr>
            <a:r>
              <a:rPr lang="ja-JP" altLang="en-US" sz="1050" dirty="0">
                <a:solidFill>
                  <a:srgbClr val="FF0000"/>
                </a:solidFill>
                <a:latin typeface="Calibri" pitchFamily="34" charset="0"/>
                <a:ea typeface="ＭＳ Ｐゴシック" charset="-128"/>
              </a:rPr>
              <a:t> をタップしてください。</a:t>
            </a:r>
          </a:p>
        </p:txBody>
      </p:sp>
      <p:sp>
        <p:nvSpPr>
          <p:cNvPr id="15" name="角丸四角形 17">
            <a:extLst>
              <a:ext uri="{FF2B5EF4-FFF2-40B4-BE49-F238E27FC236}">
                <a16:creationId xmlns:a16="http://schemas.microsoft.com/office/drawing/2014/main" id="{2D9F6D73-1D2B-372D-FDEA-79537CBC8187}"/>
              </a:ext>
            </a:extLst>
          </p:cNvPr>
          <p:cNvSpPr/>
          <p:nvPr/>
        </p:nvSpPr>
        <p:spPr bwMode="auto">
          <a:xfrm>
            <a:off x="3125788" y="7018344"/>
            <a:ext cx="2927350" cy="43180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600" dirty="0">
                <a:solidFill>
                  <a:schemeClr val="bg1"/>
                </a:solidFill>
              </a:rPr>
              <a:t>2</a:t>
            </a:r>
            <a:r>
              <a:rPr lang="ja-JP" altLang="en-US" sz="1600" dirty="0">
                <a:solidFill>
                  <a:schemeClr val="bg1"/>
                </a:solidFill>
              </a:rPr>
              <a:t>次緊急連絡の開始</a:t>
            </a:r>
          </a:p>
        </p:txBody>
      </p:sp>
      <p:sp>
        <p:nvSpPr>
          <p:cNvPr id="16" name="下矢印 23">
            <a:extLst>
              <a:ext uri="{FF2B5EF4-FFF2-40B4-BE49-F238E27FC236}">
                <a16:creationId xmlns:a16="http://schemas.microsoft.com/office/drawing/2014/main" id="{70CE91E1-E921-2A74-E1B0-85FBDCB19C39}"/>
              </a:ext>
            </a:extLst>
          </p:cNvPr>
          <p:cNvSpPr/>
          <p:nvPr/>
        </p:nvSpPr>
        <p:spPr bwMode="auto">
          <a:xfrm>
            <a:off x="4089400" y="6716488"/>
            <a:ext cx="809171" cy="301856"/>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sp>
        <p:nvSpPr>
          <p:cNvPr id="17" name="正方形/長方形 16">
            <a:extLst>
              <a:ext uri="{FF2B5EF4-FFF2-40B4-BE49-F238E27FC236}">
                <a16:creationId xmlns:a16="http://schemas.microsoft.com/office/drawing/2014/main" id="{D7F26C0F-48BE-7092-0984-1D5EE1039151}"/>
              </a:ext>
            </a:extLst>
          </p:cNvPr>
          <p:cNvSpPr/>
          <p:nvPr/>
        </p:nvSpPr>
        <p:spPr>
          <a:xfrm>
            <a:off x="5778500" y="29639"/>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p>
        </p:txBody>
      </p:sp>
      <p:sp>
        <p:nvSpPr>
          <p:cNvPr id="18" name="正方形/長方形 17">
            <a:extLst>
              <a:ext uri="{FF2B5EF4-FFF2-40B4-BE49-F238E27FC236}">
                <a16:creationId xmlns:a16="http://schemas.microsoft.com/office/drawing/2014/main" id="{C1F47698-B5F4-7BAE-3F2E-23EA87119EAF}"/>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9" name="正方形/長方形 18">
            <a:extLst>
              <a:ext uri="{FF2B5EF4-FFF2-40B4-BE49-F238E27FC236}">
                <a16:creationId xmlns:a16="http://schemas.microsoft.com/office/drawing/2014/main" id="{96054270-6B45-4384-B679-3FBB352467A6}"/>
              </a:ext>
            </a:extLst>
          </p:cNvPr>
          <p:cNvSpPr/>
          <p:nvPr/>
        </p:nvSpPr>
        <p:spPr>
          <a:xfrm>
            <a:off x="4787900" y="29369"/>
            <a:ext cx="990600"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20" name="正方形/長方形 19">
            <a:extLst>
              <a:ext uri="{FF2B5EF4-FFF2-40B4-BE49-F238E27FC236}">
                <a16:creationId xmlns:a16="http://schemas.microsoft.com/office/drawing/2014/main" id="{A87B7369-73E6-BA12-A793-22A0CDD3A4C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21" name="正方形/長方形 20">
            <a:extLst>
              <a:ext uri="{FF2B5EF4-FFF2-40B4-BE49-F238E27FC236}">
                <a16:creationId xmlns:a16="http://schemas.microsoft.com/office/drawing/2014/main" id="{B42D204B-BAE3-E4AC-54A6-DC9E62AA406A}"/>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2" name="正方形/長方形 21">
            <a:extLst>
              <a:ext uri="{FF2B5EF4-FFF2-40B4-BE49-F238E27FC236}">
                <a16:creationId xmlns:a16="http://schemas.microsoft.com/office/drawing/2014/main" id="{AC29A8BC-91F3-BAF6-C1AF-BFDD7B6D4BB4}"/>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3" name="正方形/長方形 22">
            <a:extLst>
              <a:ext uri="{FF2B5EF4-FFF2-40B4-BE49-F238E27FC236}">
                <a16:creationId xmlns:a16="http://schemas.microsoft.com/office/drawing/2014/main" id="{5CF62A9E-6681-4F9F-D4F9-82CD10759EF6}"/>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extLst>
      <p:ext uri="{BB962C8B-B14F-4D97-AF65-F5344CB8AC3E}">
        <p14:creationId xmlns:p14="http://schemas.microsoft.com/office/powerpoint/2010/main" val="97165376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7648</Words>
  <Application>Microsoft Office PowerPoint</Application>
  <PresentationFormat>画面に合わせる (4:3)</PresentationFormat>
  <Paragraphs>1478</Paragraphs>
  <Slides>64</Slides>
  <Notes>57</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64</vt:i4>
      </vt:variant>
    </vt:vector>
  </HeadingPairs>
  <TitlesOfParts>
    <vt:vector size="68" baseType="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
  <cp:revision>2</cp:revision>
  <dcterms:modified xsi:type="dcterms:W3CDTF">2024-02-07T06:57:23Z</dcterms:modified>
</cp:coreProperties>
</file>