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5"/>
  </p:notesMasterIdLst>
  <p:sldIdLst>
    <p:sldId id="348" r:id="rId2"/>
    <p:sldId id="350" r:id="rId3"/>
    <p:sldId id="349" r:id="rId4"/>
  </p:sldIdLst>
  <p:sldSz cx="6858000" cy="9144000" type="screen4x3"/>
  <p:notesSz cx="7099300" cy="102346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694">
          <p15:clr>
            <a:srgbClr val="A4A3A4"/>
          </p15:clr>
        </p15:guide>
        <p15:guide id="2" pos="42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EC1"/>
    <a:srgbClr val="0000FF"/>
    <a:srgbClr val="CCFF99"/>
    <a:srgbClr val="FF9900"/>
    <a:srgbClr val="F8F8F8"/>
    <a:srgbClr val="FFCC66"/>
    <a:srgbClr val="FFCC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72" autoAdjust="0"/>
    <p:restoredTop sz="96026" autoAdjust="0"/>
  </p:normalViewPr>
  <p:slideViewPr>
    <p:cSldViewPr snapToGrid="0">
      <p:cViewPr varScale="1">
        <p:scale>
          <a:sx n="72" d="100"/>
          <a:sy n="72" d="100"/>
        </p:scale>
        <p:origin x="2405" y="67"/>
      </p:cViewPr>
      <p:guideLst>
        <p:guide orient="horz" pos="4694"/>
        <p:guide pos="42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166" y="-10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57F9A935-7D2D-04BB-C73D-4CB98DBC61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914B4530-95D8-1638-C116-082E9390EEC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9004DEC-BEB5-4D87-B490-5B23D13674E9}" type="datetimeFigureOut">
              <a:rPr lang="ja-JP" altLang="en-US"/>
              <a:pPr>
                <a:defRPr/>
              </a:pPr>
              <a:t>2025/5/22</a:t>
            </a:fld>
            <a:endParaRPr lang="ja-JP" altLang="en-US"/>
          </a:p>
        </p:txBody>
      </p:sp>
      <p:sp>
        <p:nvSpPr>
          <p:cNvPr id="4" name="スライド イメージ プレースホルダ 3">
            <a:extLst>
              <a:ext uri="{FF2B5EF4-FFF2-40B4-BE49-F238E27FC236}">
                <a16:creationId xmlns:a16="http://schemas.microsoft.com/office/drawing/2014/main" id="{2ED66459-C118-C3AE-567D-B805A9BA74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6" tIns="47308" rIns="94616" bIns="47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>
            <a:extLst>
              <a:ext uri="{FF2B5EF4-FFF2-40B4-BE49-F238E27FC236}">
                <a16:creationId xmlns:a16="http://schemas.microsoft.com/office/drawing/2014/main" id="{6310763E-8561-77C7-8833-8ABEBD825B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76900" cy="4605338"/>
          </a:xfrm>
          <a:prstGeom prst="rect">
            <a:avLst/>
          </a:prstGeom>
        </p:spPr>
        <p:txBody>
          <a:bodyPr vert="horz" lIns="94616" tIns="47308" rIns="94616" bIns="47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>
            <a:extLst>
              <a:ext uri="{FF2B5EF4-FFF2-40B4-BE49-F238E27FC236}">
                <a16:creationId xmlns:a16="http://schemas.microsoft.com/office/drawing/2014/main" id="{327466ED-9FD8-EFC3-C220-F31C10847F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>
            <a:extLst>
              <a:ext uri="{FF2B5EF4-FFF2-40B4-BE49-F238E27FC236}">
                <a16:creationId xmlns:a16="http://schemas.microsoft.com/office/drawing/2014/main" id="{A8925276-EC8C-EF96-5089-01A18BDF6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4616" tIns="47308" rIns="94616" bIns="473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2DEABD6-6801-4C8C-8D0D-CD6D3D64A2A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 1">
            <a:extLst>
              <a:ext uri="{FF2B5EF4-FFF2-40B4-BE49-F238E27FC236}">
                <a16:creationId xmlns:a16="http://schemas.microsoft.com/office/drawing/2014/main" id="{44F8BED4-B5AA-FB57-D2B8-80E6238BF3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 2">
            <a:extLst>
              <a:ext uri="{FF2B5EF4-FFF2-40B4-BE49-F238E27FC236}">
                <a16:creationId xmlns:a16="http://schemas.microsoft.com/office/drawing/2014/main" id="{5238D5F4-57F8-4927-235E-0F0F57970B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148" name="スライド番号プレースホルダ 3">
            <a:extLst>
              <a:ext uri="{FF2B5EF4-FFF2-40B4-BE49-F238E27FC236}">
                <a16:creationId xmlns:a16="http://schemas.microsoft.com/office/drawing/2014/main" id="{C48A99F9-71D1-ECC7-78FE-518A7EC7B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C56DC27B-B803-4050-A074-C8496F4C88C8}" type="slidenum">
              <a:rPr lang="ja-JP" altLang="en-US" smtClean="0">
                <a:latin typeface="Calibri" panose="020F0502020204030204" pitchFamily="34" charset="0"/>
              </a:rPr>
              <a:pPr/>
              <a:t>0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8C23E9F-7816-1092-F784-7B9843E81F99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235E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03EE028A-FA28-F6E7-75D7-6E87B2DCF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A9F692A-019E-4CE2-98F6-BE5C65A23F7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771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7DDD076-5DAA-CCFD-76C6-6A8933C13426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235E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4" name="スライド番号プレースホルダ 5">
            <a:extLst>
              <a:ext uri="{FF2B5EF4-FFF2-40B4-BE49-F238E27FC236}">
                <a16:creationId xmlns:a16="http://schemas.microsoft.com/office/drawing/2014/main" id="{1F5348D2-3A6F-80AD-C1D5-9694EF41B1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8D3365A-6CEE-4FEE-B089-B2A4D4AF4E1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3493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A859B6CC-BD7D-3338-99A7-29B6106A04B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1927A858-84D9-2199-83A3-5DAF999B1C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08B6B9F8-9D5C-A7FC-58B8-C10609125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0B350C73-65CF-75D1-AB82-23025C7906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D580EB4B-558B-BA69-A212-71B63E25C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6343F47-7ABB-44A8-BD51-4FBEA8B3C74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3" r:id="rId1"/>
    <p:sldLayoutId id="2147484674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Google Shape;63;p1">
            <a:extLst>
              <a:ext uri="{FF2B5EF4-FFF2-40B4-BE49-F238E27FC236}">
                <a16:creationId xmlns:a16="http://schemas.microsoft.com/office/drawing/2014/main" id="{469FFC12-1251-7982-3306-8EF64E51B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49213"/>
            <a:ext cx="6621462" cy="341312"/>
          </a:xfrm>
          <a:prstGeom prst="rect">
            <a:avLst/>
          </a:prstGeom>
          <a:solidFill>
            <a:schemeClr val="accent1"/>
          </a:solidFill>
          <a:ln w="9525">
            <a:solidFill>
              <a:srgbClr val="7F7F7F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2000"/>
              <a:buFont typeface="Calibri" panose="020F0502020204030204" pitchFamily="34" charset="0"/>
              <a:buNone/>
              <a:defRPr/>
            </a:pPr>
            <a:r>
              <a:rPr lang="en-US" altLang="ja-JP" sz="1400" b="1" dirty="0">
                <a:solidFill>
                  <a:srgbClr val="000000"/>
                </a:solidFill>
                <a:latin typeface="+mn-ea"/>
                <a:ea typeface="+mn-ea"/>
                <a:cs typeface="Calibri" panose="020F0502020204030204" pitchFamily="34" charset="0"/>
                <a:sym typeface="Calibri" panose="020F0502020204030204" pitchFamily="34" charset="0"/>
              </a:rPr>
              <a:t>　</a:t>
            </a:r>
            <a:r>
              <a:rPr lang="en-US" altLang="ja-JP" sz="1400" b="1" dirty="0" err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エマージェンシーコール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　 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アプリ 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V5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版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/V6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版 画面比較</a:t>
            </a:r>
            <a:endParaRPr lang="ja-JP" altLang="ja-JP" sz="1400" b="1" dirty="0"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DB20563-693B-6827-8731-ADBEEB108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288" y="5799138"/>
            <a:ext cx="2281237" cy="304641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124" name="図 8">
            <a:extLst>
              <a:ext uri="{FF2B5EF4-FFF2-40B4-BE49-F238E27FC236}">
                <a16:creationId xmlns:a16="http://schemas.microsoft.com/office/drawing/2014/main" id="{9CE66874-C4F7-8707-CEE8-34B119D50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116013"/>
            <a:ext cx="788988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A19405C-57C2-3DD3-655B-653C1BF9D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6663" y="2514600"/>
            <a:ext cx="2201862" cy="26463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C585989-D012-DEB7-6B4B-B946C80D8C03}"/>
              </a:ext>
            </a:extLst>
          </p:cNvPr>
          <p:cNvCxnSpPr>
            <a:cxnSpLocks/>
          </p:cNvCxnSpPr>
          <p:nvPr/>
        </p:nvCxnSpPr>
        <p:spPr>
          <a:xfrm>
            <a:off x="3275013" y="681038"/>
            <a:ext cx="0" cy="8164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4751A10-AF9C-9157-BA0F-3441345CC09D}"/>
              </a:ext>
            </a:extLst>
          </p:cNvPr>
          <p:cNvSpPr/>
          <p:nvPr/>
        </p:nvSpPr>
        <p:spPr>
          <a:xfrm>
            <a:off x="141288" y="458788"/>
            <a:ext cx="3106737" cy="2698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400" dirty="0"/>
              <a:t>V5</a:t>
            </a:r>
            <a:r>
              <a:rPr lang="ja-JP" altLang="en-US" sz="1400" dirty="0"/>
              <a:t>版アプリ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E49730D-EDEC-0C73-9959-258C58DDFBE0}"/>
              </a:ext>
            </a:extLst>
          </p:cNvPr>
          <p:cNvSpPr/>
          <p:nvPr/>
        </p:nvSpPr>
        <p:spPr>
          <a:xfrm>
            <a:off x="3389313" y="444500"/>
            <a:ext cx="3373437" cy="298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400" dirty="0"/>
              <a:t>V6</a:t>
            </a:r>
            <a:r>
              <a:rPr lang="ja-JP" altLang="en-US" sz="1400" dirty="0"/>
              <a:t>版アプリ</a:t>
            </a:r>
          </a:p>
        </p:txBody>
      </p:sp>
      <p:sp>
        <p:nvSpPr>
          <p:cNvPr id="5129" name="テキスト ボックス 17">
            <a:extLst>
              <a:ext uri="{FF2B5EF4-FFF2-40B4-BE49-F238E27FC236}">
                <a16:creationId xmlns:a16="http://schemas.microsoft.com/office/drawing/2014/main" id="{9EC7C13D-782F-8DA7-7952-53F1D404C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" y="839788"/>
            <a:ext cx="903288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アイコン</a:t>
            </a:r>
          </a:p>
        </p:txBody>
      </p:sp>
      <p:sp>
        <p:nvSpPr>
          <p:cNvPr id="2" name="テキスト ボックス 18">
            <a:extLst>
              <a:ext uri="{FF2B5EF4-FFF2-40B4-BE49-F238E27FC236}">
                <a16:creationId xmlns:a16="http://schemas.microsoft.com/office/drawing/2014/main" id="{FA75DA68-2A62-AE49-E37B-1C083A404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5308600"/>
            <a:ext cx="903287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回答画面</a:t>
            </a:r>
          </a:p>
        </p:txBody>
      </p:sp>
      <p:sp>
        <p:nvSpPr>
          <p:cNvPr id="5131" name="テキスト ボックス 19">
            <a:extLst>
              <a:ext uri="{FF2B5EF4-FFF2-40B4-BE49-F238E27FC236}">
                <a16:creationId xmlns:a16="http://schemas.microsoft.com/office/drawing/2014/main" id="{3909DE52-336D-6341-BFFD-B682C608D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13" y="2181225"/>
            <a:ext cx="108267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トップ画面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B5F0DA59-0D2F-0681-AD34-FF8ED30E1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475" y="5799138"/>
            <a:ext cx="2014538" cy="30353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133" name="図 23">
            <a:extLst>
              <a:ext uri="{FF2B5EF4-FFF2-40B4-BE49-F238E27FC236}">
                <a16:creationId xmlns:a16="http://schemas.microsoft.com/office/drawing/2014/main" id="{F6CFCB14-F313-8255-A759-B892F0476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063" y="1116013"/>
            <a:ext cx="7588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931AEA9-7E5A-2079-BC72-B38B50DC5C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725" y="2584450"/>
            <a:ext cx="1925638" cy="24923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グループ化 4">
            <a:extLst>
              <a:ext uri="{FF2B5EF4-FFF2-40B4-BE49-F238E27FC236}">
                <a16:creationId xmlns:a16="http://schemas.microsoft.com/office/drawing/2014/main" id="{6E4FAC90-51E6-E49D-F8E8-BAA7DA926556}"/>
              </a:ext>
            </a:extLst>
          </p:cNvPr>
          <p:cNvGrpSpPr>
            <a:grpSpLocks/>
          </p:cNvGrpSpPr>
          <p:nvPr/>
        </p:nvGrpSpPr>
        <p:grpSpPr bwMode="auto">
          <a:xfrm>
            <a:off x="3838575" y="1235075"/>
            <a:ext cx="2157413" cy="3411538"/>
            <a:chOff x="409670" y="896462"/>
            <a:chExt cx="2847823" cy="7790339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B21282DA-E009-CDEB-273B-3D7E85370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670" y="896462"/>
              <a:ext cx="2847823" cy="3983985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4D13748-7C31-58DD-BDCC-45A7246CC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670" y="4757194"/>
              <a:ext cx="2847823" cy="3929607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</p:grpSp>
      <p:grpSp>
        <p:nvGrpSpPr>
          <p:cNvPr id="7171" name="グループ化 1">
            <a:extLst>
              <a:ext uri="{FF2B5EF4-FFF2-40B4-BE49-F238E27FC236}">
                <a16:creationId xmlns:a16="http://schemas.microsoft.com/office/drawing/2014/main" id="{BDD51293-6DAA-2270-720D-85DBF1D2FA2F}"/>
              </a:ext>
            </a:extLst>
          </p:cNvPr>
          <p:cNvGrpSpPr>
            <a:grpSpLocks/>
          </p:cNvGrpSpPr>
          <p:nvPr/>
        </p:nvGrpSpPr>
        <p:grpSpPr bwMode="auto">
          <a:xfrm>
            <a:off x="3795713" y="5475288"/>
            <a:ext cx="2159000" cy="3454400"/>
            <a:chOff x="667553" y="468312"/>
            <a:chExt cx="2496561" cy="614550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D1760EF-A96B-E7B8-F84F-223B09940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553" y="3871495"/>
              <a:ext cx="2496561" cy="274231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31DAE29-ACD6-3CFF-FD8C-9816EF6E1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7553" y="468312"/>
              <a:ext cx="2496561" cy="389459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919064D-7181-7689-F346-A95545B35E20}"/>
              </a:ext>
            </a:extLst>
          </p:cNvPr>
          <p:cNvCxnSpPr>
            <a:cxnSpLocks/>
          </p:cNvCxnSpPr>
          <p:nvPr/>
        </p:nvCxnSpPr>
        <p:spPr>
          <a:xfrm>
            <a:off x="3201988" y="765175"/>
            <a:ext cx="0" cy="8164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63;p1">
            <a:extLst>
              <a:ext uri="{FF2B5EF4-FFF2-40B4-BE49-F238E27FC236}">
                <a16:creationId xmlns:a16="http://schemas.microsoft.com/office/drawing/2014/main" id="{6CDE87CA-EC95-DF1A-85EB-A6C8B075B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49213"/>
            <a:ext cx="6621462" cy="341312"/>
          </a:xfrm>
          <a:prstGeom prst="rect">
            <a:avLst/>
          </a:prstGeom>
          <a:solidFill>
            <a:schemeClr val="accent1"/>
          </a:solidFill>
          <a:ln w="9525">
            <a:solidFill>
              <a:srgbClr val="7F7F7F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2000"/>
              <a:buFont typeface="Calibri" panose="020F0502020204030204" pitchFamily="34" charset="0"/>
              <a:buNone/>
              <a:defRPr/>
            </a:pPr>
            <a:r>
              <a:rPr lang="en-US" altLang="ja-JP" sz="1400" b="1" dirty="0">
                <a:solidFill>
                  <a:srgbClr val="000000"/>
                </a:solidFill>
                <a:latin typeface="+mn-ea"/>
                <a:ea typeface="+mn-ea"/>
                <a:cs typeface="Calibri" panose="020F0502020204030204" pitchFamily="34" charset="0"/>
                <a:sym typeface="Calibri" panose="020F0502020204030204" pitchFamily="34" charset="0"/>
              </a:rPr>
              <a:t>　</a:t>
            </a:r>
            <a:r>
              <a:rPr lang="en-US" altLang="ja-JP" sz="1400" b="1" dirty="0" err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エマージェンシーコール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　 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アプリ 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V5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版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/V6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版 画面比較</a:t>
            </a:r>
            <a:endParaRPr lang="ja-JP" altLang="ja-JP" sz="1400" b="1" dirty="0"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800266D-2074-9E8B-7198-6858D262BFFB}"/>
              </a:ext>
            </a:extLst>
          </p:cNvPr>
          <p:cNvSpPr/>
          <p:nvPr/>
        </p:nvSpPr>
        <p:spPr>
          <a:xfrm>
            <a:off x="141288" y="458788"/>
            <a:ext cx="3106737" cy="2698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400" dirty="0"/>
              <a:t>V5</a:t>
            </a:r>
            <a:r>
              <a:rPr lang="ja-JP" altLang="en-US" sz="1400" dirty="0"/>
              <a:t>版アプリ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53E3501-90B0-24BC-4266-034BA1FF4FD4}"/>
              </a:ext>
            </a:extLst>
          </p:cNvPr>
          <p:cNvSpPr/>
          <p:nvPr/>
        </p:nvSpPr>
        <p:spPr>
          <a:xfrm>
            <a:off x="3389313" y="444500"/>
            <a:ext cx="3373437" cy="298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400" dirty="0"/>
              <a:t>V6</a:t>
            </a:r>
            <a:r>
              <a:rPr lang="ja-JP" altLang="en-US" sz="1400" dirty="0"/>
              <a:t>版アプリ</a:t>
            </a:r>
          </a:p>
        </p:txBody>
      </p:sp>
      <p:sp>
        <p:nvSpPr>
          <p:cNvPr id="7176" name="テキスト ボックス 14">
            <a:extLst>
              <a:ext uri="{FF2B5EF4-FFF2-40B4-BE49-F238E27FC236}">
                <a16:creationId xmlns:a16="http://schemas.microsoft.com/office/drawing/2014/main" id="{A619A63B-0B03-2EB1-1D1A-8D4B8C17E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3" y="812800"/>
            <a:ext cx="1262062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安否集計画面</a:t>
            </a:r>
          </a:p>
        </p:txBody>
      </p:sp>
      <p:sp>
        <p:nvSpPr>
          <p:cNvPr id="7177" name="テキスト ボックス 15">
            <a:extLst>
              <a:ext uri="{FF2B5EF4-FFF2-40B4-BE49-F238E27FC236}">
                <a16:creationId xmlns:a16="http://schemas.microsoft.com/office/drawing/2014/main" id="{8C534EF2-EA97-6E2F-0422-BE792567B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4924425"/>
            <a:ext cx="251777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安否集計画面（ユーザ一覧）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95D86E5-1557-EE4E-E32A-6FB3FC2112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713" y="1235075"/>
            <a:ext cx="2249487" cy="33369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2E194EB-4369-DC8D-A48E-4C31741C5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675" y="5475288"/>
            <a:ext cx="2159000" cy="340518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FAB7E15-C7C6-B997-446E-720A01D2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1131888"/>
            <a:ext cx="2212975" cy="344011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A952974-145C-CF22-4262-293DA519CFD8}"/>
              </a:ext>
            </a:extLst>
          </p:cNvPr>
          <p:cNvCxnSpPr>
            <a:cxnSpLocks/>
          </p:cNvCxnSpPr>
          <p:nvPr/>
        </p:nvCxnSpPr>
        <p:spPr>
          <a:xfrm>
            <a:off x="3248025" y="765175"/>
            <a:ext cx="0" cy="8164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63;p1">
            <a:extLst>
              <a:ext uri="{FF2B5EF4-FFF2-40B4-BE49-F238E27FC236}">
                <a16:creationId xmlns:a16="http://schemas.microsoft.com/office/drawing/2014/main" id="{F088A533-5170-F617-5BA1-DFD89AEAE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49213"/>
            <a:ext cx="6621462" cy="341312"/>
          </a:xfrm>
          <a:prstGeom prst="rect">
            <a:avLst/>
          </a:prstGeom>
          <a:solidFill>
            <a:schemeClr val="accent1"/>
          </a:solidFill>
          <a:ln w="9525">
            <a:solidFill>
              <a:srgbClr val="7F7F7F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2000"/>
              <a:buFont typeface="Calibri" panose="020F0502020204030204" pitchFamily="34" charset="0"/>
              <a:buNone/>
              <a:defRPr/>
            </a:pPr>
            <a:r>
              <a:rPr lang="en-US" altLang="ja-JP" sz="1400" b="1" dirty="0">
                <a:solidFill>
                  <a:srgbClr val="000000"/>
                </a:solidFill>
                <a:latin typeface="+mn-ea"/>
                <a:ea typeface="+mn-ea"/>
                <a:cs typeface="Calibri" panose="020F0502020204030204" pitchFamily="34" charset="0"/>
                <a:sym typeface="Calibri" panose="020F0502020204030204" pitchFamily="34" charset="0"/>
              </a:rPr>
              <a:t>　</a:t>
            </a:r>
            <a:r>
              <a:rPr lang="en-US" altLang="ja-JP" sz="1400" b="1" dirty="0" err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エマージェンシーコール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　 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アプリ 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V5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版</a:t>
            </a: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/V6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版 画面比較</a:t>
            </a:r>
            <a:endParaRPr lang="ja-JP" altLang="ja-JP" sz="1400" b="1" dirty="0"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5812E20-BDDB-B8E1-4E4E-3CDEF66F7768}"/>
              </a:ext>
            </a:extLst>
          </p:cNvPr>
          <p:cNvSpPr/>
          <p:nvPr/>
        </p:nvSpPr>
        <p:spPr>
          <a:xfrm>
            <a:off x="141288" y="458788"/>
            <a:ext cx="3106737" cy="2698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400" dirty="0"/>
              <a:t>V5</a:t>
            </a:r>
            <a:r>
              <a:rPr lang="ja-JP" altLang="en-US" sz="1400" dirty="0"/>
              <a:t>版アプリ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D2E83A1-EAF1-17C4-1216-4747C1C4C749}"/>
              </a:ext>
            </a:extLst>
          </p:cNvPr>
          <p:cNvSpPr/>
          <p:nvPr/>
        </p:nvSpPr>
        <p:spPr>
          <a:xfrm>
            <a:off x="3389313" y="444500"/>
            <a:ext cx="3373437" cy="298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400" dirty="0"/>
              <a:t>V6</a:t>
            </a:r>
            <a:r>
              <a:rPr lang="ja-JP" altLang="en-US" sz="1400" dirty="0"/>
              <a:t>版アプリ</a:t>
            </a:r>
          </a:p>
        </p:txBody>
      </p:sp>
      <p:sp>
        <p:nvSpPr>
          <p:cNvPr id="8199" name="テキスト ボックス 13">
            <a:extLst>
              <a:ext uri="{FF2B5EF4-FFF2-40B4-BE49-F238E27FC236}">
                <a16:creationId xmlns:a16="http://schemas.microsoft.com/office/drawing/2014/main" id="{FDC9CF1E-1107-3480-F536-6408126EB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823913"/>
            <a:ext cx="1262062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連絡発信画面</a:t>
            </a:r>
          </a:p>
        </p:txBody>
      </p:sp>
      <p:sp>
        <p:nvSpPr>
          <p:cNvPr id="8200" name="テキスト ボックス 14">
            <a:extLst>
              <a:ext uri="{FF2B5EF4-FFF2-40B4-BE49-F238E27FC236}">
                <a16:creationId xmlns:a16="http://schemas.microsoft.com/office/drawing/2014/main" id="{04F8C8D0-85BF-B4EF-B185-A35F56950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4872038"/>
            <a:ext cx="1081087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発信前画面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4804019-31CE-8E8E-2DB9-725FF1C1E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8" y="5208588"/>
            <a:ext cx="2141537" cy="37052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41D6B30E-0BF0-4367-4EDC-7B46C5DE2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" y="1228725"/>
            <a:ext cx="2263775" cy="32988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57C9E2FA-BD4F-2E4B-16FC-11A71594E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0625" y="5180013"/>
            <a:ext cx="2428875" cy="37338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2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画面に合わせる (4:3)</PresentationFormat>
  <Paragraphs>17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Arial</vt:lpstr>
      <vt:lpstr>ＭＳ Ｐゴシック</vt:lpstr>
      <vt:lpstr>Meiryo UI</vt:lpstr>
      <vt:lpstr>Calibri</vt:lpstr>
      <vt:lpstr>BIZ UDゴシック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水間 志帆</cp:lastModifiedBy>
  <cp:revision>2</cp:revision>
  <dcterms:modified xsi:type="dcterms:W3CDTF">2025-05-22T09:45:06Z</dcterms:modified>
</cp:coreProperties>
</file>