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38"/>
  </p:notesMasterIdLst>
  <p:sldIdLst>
    <p:sldId id="256" r:id="rId2"/>
    <p:sldId id="290" r:id="rId3"/>
    <p:sldId id="350" r:id="rId4"/>
    <p:sldId id="347" r:id="rId5"/>
    <p:sldId id="348" r:id="rId6"/>
    <p:sldId id="319" r:id="rId7"/>
    <p:sldId id="292" r:id="rId8"/>
    <p:sldId id="404" r:id="rId9"/>
    <p:sldId id="407" r:id="rId10"/>
    <p:sldId id="405" r:id="rId11"/>
    <p:sldId id="408" r:id="rId12"/>
    <p:sldId id="414" r:id="rId13"/>
    <p:sldId id="416" r:id="rId14"/>
    <p:sldId id="351" r:id="rId15"/>
    <p:sldId id="352" r:id="rId16"/>
    <p:sldId id="417" r:id="rId17"/>
    <p:sldId id="355" r:id="rId18"/>
    <p:sldId id="356" r:id="rId19"/>
    <p:sldId id="357" r:id="rId20"/>
    <p:sldId id="358" r:id="rId21"/>
    <p:sldId id="359" r:id="rId22"/>
    <p:sldId id="360" r:id="rId23"/>
    <p:sldId id="362" r:id="rId24"/>
    <p:sldId id="361" r:id="rId25"/>
    <p:sldId id="429" r:id="rId26"/>
    <p:sldId id="410" r:id="rId27"/>
    <p:sldId id="411" r:id="rId28"/>
    <p:sldId id="412" r:id="rId29"/>
    <p:sldId id="413" r:id="rId30"/>
    <p:sldId id="418" r:id="rId31"/>
    <p:sldId id="420" r:id="rId32"/>
    <p:sldId id="422" r:id="rId33"/>
    <p:sldId id="423" r:id="rId34"/>
    <p:sldId id="424" r:id="rId35"/>
    <p:sldId id="425" r:id="rId36"/>
    <p:sldId id="426" r:id="rId37"/>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66"/>
    <a:srgbClr val="FF9900"/>
    <a:srgbClr val="235EC1"/>
    <a:srgbClr val="F8F8F8"/>
    <a:srgbClr val="0000FF"/>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77" autoAdjust="0"/>
    <p:restoredTop sz="83922" autoAdjust="0"/>
  </p:normalViewPr>
  <p:slideViewPr>
    <p:cSldViewPr snapToGrid="0">
      <p:cViewPr varScale="1">
        <p:scale>
          <a:sx n="72" d="100"/>
          <a:sy n="72" d="100"/>
        </p:scale>
        <p:origin x="2544" y="5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1BDEB9C-D9EA-E6B7-9683-6DFD4FE7B82A}"/>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0B2EC726-0102-61BE-5CEC-23D6DB6979DA}"/>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6BDDB17-2BB6-48C0-A45C-8BE5DD0BA4D9}" type="datetimeFigureOut">
              <a:rPr lang="ja-JP" altLang="en-US"/>
              <a:pPr>
                <a:defRPr/>
              </a:pPr>
              <a:t>2025/5/23</a:t>
            </a:fld>
            <a:endParaRPr lang="ja-JP" altLang="en-US"/>
          </a:p>
        </p:txBody>
      </p:sp>
      <p:sp>
        <p:nvSpPr>
          <p:cNvPr id="4" name="スライド イメージ プレースホルダ 3">
            <a:extLst>
              <a:ext uri="{FF2B5EF4-FFF2-40B4-BE49-F238E27FC236}">
                <a16:creationId xmlns:a16="http://schemas.microsoft.com/office/drawing/2014/main" id="{DC77D1F3-AC81-8BB5-0A11-53B702BD335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624636BC-8740-31DA-948C-ADD7B43AB253}"/>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21321FAC-DADF-1F6A-C272-B5E11FBD8C84}"/>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F5F11BC0-5123-1A10-4D1F-FD624CD78784}"/>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5F09BC3-0643-47E5-9879-2DFD428BD29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22EDEB60-76AB-021B-5385-652F52926A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A04D054F-7C7B-DBD8-A7A5-13DF9FB5A6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BBC2164C-8FE0-5646-BD83-294F918C89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6823D75-C06A-43C0-936F-5F1C2C7F8890}"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1B87CC62-754E-007A-5B49-7407E691D5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3C4A72F6-219C-AE38-67CC-F21E1E7113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8196" name="スライド番号プレースホルダ 3">
            <a:extLst>
              <a:ext uri="{FF2B5EF4-FFF2-40B4-BE49-F238E27FC236}">
                <a16:creationId xmlns:a16="http://schemas.microsoft.com/office/drawing/2014/main" id="{CAD219B9-64DD-5715-2BF6-F10B6F0A1B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A525E63-1F4D-4732-B403-FCD877C08B68}"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13CAE1CD-D9D1-2D4B-2C90-8F4E1DA2E6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530A297-7FCC-7010-681C-4FDF39B318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2F4F3CE8-BD54-07EE-9A8A-DA2F0372D1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E612A87-4E44-4ED0-B6D3-3FB0DF0BD9F4}" type="slidenum">
              <a:rPr lang="ja-JP" altLang="en-US" smtClean="0"/>
              <a:pPr>
                <a:spcBef>
                  <a:spcPct val="0"/>
                </a:spcBef>
              </a:pPr>
              <a:t>3</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4CB00CFF-C974-F3D2-E38A-C60E5BFCF5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D0CE2EBA-3B24-BF40-E3CC-B2A99706A8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FCAE82CE-2A0D-CAB5-A6DF-2227C6A6AE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3B10121-A75D-4376-B8B3-B81FD4A99390}"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873177B-440C-99E3-3106-DAB6A78668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84780CEF-0E7B-1A11-411A-CD7C5FDA95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C6E70071-4D48-6DE5-4B13-87CBA9FE17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13192E5-DD01-4719-B2EB-76A07E495FA2}"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5F170184-4A99-A9A1-EADA-C30C46C0AF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CBD5CD0A-73F1-A647-626B-D59E5571B1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47C72E39-9903-C230-7626-012D17FABA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B2B6985-A576-4508-B6B0-77E4D179C75D}" type="slidenum">
              <a:rPr lang="ja-JP" altLang="en-US" smtClean="0"/>
              <a:pPr>
                <a:spcBef>
                  <a:spcPct val="0"/>
                </a:spcBef>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F6773191-6F61-F3BC-8D31-6C109F5BBA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6D854246-3F80-AD3B-73EC-6B35382226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1EAE6986-1F00-64BA-69D4-ABCC94853D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50AFFE-99D0-4901-BAF5-0731B46ED4B1}" type="slidenum">
              <a:rPr lang="ja-JP" altLang="en-US" smtClean="0"/>
              <a:pPr>
                <a:spcBef>
                  <a:spcPct val="0"/>
                </a:spcBef>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6B0706DF-A9E7-4602-8B66-14D77148D8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5040AAF6-539A-9205-438E-0B0A4F3240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DB04C903-5C05-E59C-0DF9-BA43634F8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23B4176-E1FF-4E7F-AC8A-843FF82E4EC4}"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4BAFD701-22AD-5935-1247-1A8A54CF3B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D4AE992-588D-0741-EAC9-2FBF54DAE5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6600DDF2-17BA-B30F-C9E6-90A9C1AE9E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179CDD-7404-4619-8906-5C4E5B58F3D4}"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E736759C-C309-FF9C-A4D1-925EAAD2D6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774178E-65A6-BDAB-9381-57A3F534E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4D34B114-EC49-966D-7952-F929D3F0EE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6D7F9FB-4BB6-42B5-8676-586748652084}"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DAB70026-DE6B-BE36-1682-6C61D7AC7C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56E66CBB-98EA-0DC2-CD23-2973BAE40E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76B04B92-8EF3-E79A-6ACA-D5FF6B065B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C4E4C9D-2F81-48EF-B4D7-312BA6AE0E27}"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47E544F8-042B-5BF0-9CCC-956AA20EFF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D7C2C62F-1502-DB3C-DB7F-CB41BD85BE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DAFEDD14-A991-E22D-E328-4235F5DBDD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5E9A7F3-90B4-4F6C-8B23-1E8182AAC635}"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98A86CEF-8AB9-AECC-9E63-4BAF93404D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FB8FBDB1-E751-7592-95F9-784A44C370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10106EF-590F-67A8-34C1-C44F0B5F53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7A5DC2-3DCE-4270-BBBB-137BF9327EE9}"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14B2A3C8-A2EF-B904-E60E-7C729DFCDA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31C66C9-2A3F-268A-1729-897EF77A17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002954E0-01C3-C2CD-AD66-3F3B3D5AE9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3DBA968-1EAD-4F85-9796-343D2E7BD1AC}"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52525A89-E0D9-4AA9-3CBE-70C9F33F46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14497A2D-3BCA-C269-9BF7-AA788FF821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52FFFBE3-2C23-9E32-65EB-7B4738F77E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DEE257C-30DA-4AB7-A13C-A90548B7A50E}" type="slidenum">
              <a:rPr lang="ja-JP" altLang="en-US" smtClean="0"/>
              <a:pPr>
                <a:spcBef>
                  <a:spcPct val="0"/>
                </a:spcBef>
              </a:pPr>
              <a:t>16</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a:extLst>
              <a:ext uri="{FF2B5EF4-FFF2-40B4-BE49-F238E27FC236}">
                <a16:creationId xmlns:a16="http://schemas.microsoft.com/office/drawing/2014/main" id="{8EDB02B8-AD79-7D5D-C7CB-67E3DF69B2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ノート プレースホルダ 2">
            <a:extLst>
              <a:ext uri="{FF2B5EF4-FFF2-40B4-BE49-F238E27FC236}">
                <a16:creationId xmlns:a16="http://schemas.microsoft.com/office/drawing/2014/main" id="{FB187FCD-AE5E-7EC1-0108-AC4E491BE5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7892" name="スライド番号プレースホルダ 3">
            <a:extLst>
              <a:ext uri="{FF2B5EF4-FFF2-40B4-BE49-F238E27FC236}">
                <a16:creationId xmlns:a16="http://schemas.microsoft.com/office/drawing/2014/main" id="{A68E9617-1189-CD2A-93AD-498EEABBE0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ABBFED7-A995-41C3-9383-5D5FCCDCF538}" type="slidenum">
              <a:rPr lang="ja-JP" altLang="en-US" smtClean="0"/>
              <a:pPr>
                <a:spcBef>
                  <a:spcPct val="0"/>
                </a:spcBef>
              </a:pPr>
              <a:t>17</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CE84CF42-33C5-E11B-9F3B-55331AF271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CD0A3CCB-B389-4868-F9D8-A4D92857E7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4DA72185-64CE-2A3E-0DB8-2311B96653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E4F519-31A4-499E-B6AF-39C06448A759}" type="slidenum">
              <a:rPr lang="ja-JP" altLang="en-US" smtClean="0"/>
              <a:pPr>
                <a:spcBef>
                  <a:spcPct val="0"/>
                </a:spcBef>
              </a:pPr>
              <a:t>18</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a:extLst>
              <a:ext uri="{FF2B5EF4-FFF2-40B4-BE49-F238E27FC236}">
                <a16:creationId xmlns:a16="http://schemas.microsoft.com/office/drawing/2014/main" id="{7E43A8F1-F09B-E2AC-1BAD-BD14A6EA5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ノート プレースホルダ 2">
            <a:extLst>
              <a:ext uri="{FF2B5EF4-FFF2-40B4-BE49-F238E27FC236}">
                <a16:creationId xmlns:a16="http://schemas.microsoft.com/office/drawing/2014/main" id="{E1946D11-1690-E76A-23F3-CA513FCC0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1988" name="スライド番号プレースホルダ 3">
            <a:extLst>
              <a:ext uri="{FF2B5EF4-FFF2-40B4-BE49-F238E27FC236}">
                <a16:creationId xmlns:a16="http://schemas.microsoft.com/office/drawing/2014/main" id="{850FC6D3-3714-21FC-4099-A7536EAD8E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961C006-37D3-4093-A022-9F22F463A9EF}" type="slidenum">
              <a:rPr lang="ja-JP" altLang="en-US" smtClean="0"/>
              <a:pPr>
                <a:spcBef>
                  <a:spcPct val="0"/>
                </a:spcBef>
              </a:pPr>
              <a:t>19</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 1">
            <a:extLst>
              <a:ext uri="{FF2B5EF4-FFF2-40B4-BE49-F238E27FC236}">
                <a16:creationId xmlns:a16="http://schemas.microsoft.com/office/drawing/2014/main" id="{2331153F-1068-F086-FCD0-D7EA0A7A76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 2">
            <a:extLst>
              <a:ext uri="{FF2B5EF4-FFF2-40B4-BE49-F238E27FC236}">
                <a16:creationId xmlns:a16="http://schemas.microsoft.com/office/drawing/2014/main" id="{F39F756C-E972-D217-3FCE-B812ECF5C0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4036" name="スライド番号プレースホルダ 3">
            <a:extLst>
              <a:ext uri="{FF2B5EF4-FFF2-40B4-BE49-F238E27FC236}">
                <a16:creationId xmlns:a16="http://schemas.microsoft.com/office/drawing/2014/main" id="{698D5588-821C-8E16-79B0-7B1C68C4FF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A4BDCD6-74BD-4A57-A051-942AEA6C2187}" type="slidenum">
              <a:rPr lang="ja-JP" altLang="en-US" smtClean="0"/>
              <a:pPr>
                <a:spcBef>
                  <a:spcPct val="0"/>
                </a:spcBef>
              </a:pPr>
              <a:t>20</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 1">
            <a:extLst>
              <a:ext uri="{FF2B5EF4-FFF2-40B4-BE49-F238E27FC236}">
                <a16:creationId xmlns:a16="http://schemas.microsoft.com/office/drawing/2014/main" id="{FBDF0365-8CEB-6540-D79C-BE337C0484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 2">
            <a:extLst>
              <a:ext uri="{FF2B5EF4-FFF2-40B4-BE49-F238E27FC236}">
                <a16:creationId xmlns:a16="http://schemas.microsoft.com/office/drawing/2014/main" id="{C9191475-77C1-A5DE-DEBC-E20F171813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 3">
            <a:extLst>
              <a:ext uri="{FF2B5EF4-FFF2-40B4-BE49-F238E27FC236}">
                <a16:creationId xmlns:a16="http://schemas.microsoft.com/office/drawing/2014/main" id="{C196A27D-BD78-6ADB-8977-40294AAF33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30C9395-A3C7-445A-8096-F60C51CD7809}" type="slidenum">
              <a:rPr lang="ja-JP" altLang="en-US" smtClean="0"/>
              <a:pPr>
                <a:spcBef>
                  <a:spcPct val="0"/>
                </a:spcBef>
              </a:pPr>
              <a:t>21</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 1">
            <a:extLst>
              <a:ext uri="{FF2B5EF4-FFF2-40B4-BE49-F238E27FC236}">
                <a16:creationId xmlns:a16="http://schemas.microsoft.com/office/drawing/2014/main" id="{1046CE4E-2294-00CC-14FC-7FC77F20F7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 2">
            <a:extLst>
              <a:ext uri="{FF2B5EF4-FFF2-40B4-BE49-F238E27FC236}">
                <a16:creationId xmlns:a16="http://schemas.microsoft.com/office/drawing/2014/main" id="{1A0DC771-5866-BB57-9EAA-9B05E2A74C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8132" name="スライド番号プレースホルダ 3">
            <a:extLst>
              <a:ext uri="{FF2B5EF4-FFF2-40B4-BE49-F238E27FC236}">
                <a16:creationId xmlns:a16="http://schemas.microsoft.com/office/drawing/2014/main" id="{FB35D7BE-DA06-DF58-02AC-127432D9B8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B5A78B0-4436-48B7-AEA1-1F0B40A887CD}" type="slidenum">
              <a:rPr lang="ja-JP" altLang="en-US" smtClean="0"/>
              <a:pPr>
                <a:spcBef>
                  <a:spcPct val="0"/>
                </a:spcBef>
              </a:pPr>
              <a:t>22</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 1">
            <a:extLst>
              <a:ext uri="{FF2B5EF4-FFF2-40B4-BE49-F238E27FC236}">
                <a16:creationId xmlns:a16="http://schemas.microsoft.com/office/drawing/2014/main" id="{5E8AB30A-0E89-22A6-946C-B316F217F8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 2">
            <a:extLst>
              <a:ext uri="{FF2B5EF4-FFF2-40B4-BE49-F238E27FC236}">
                <a16:creationId xmlns:a16="http://schemas.microsoft.com/office/drawing/2014/main" id="{30A56F4A-0F75-437E-EF49-F1B36059AF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0180" name="スライド番号プレースホルダ 3">
            <a:extLst>
              <a:ext uri="{FF2B5EF4-FFF2-40B4-BE49-F238E27FC236}">
                <a16:creationId xmlns:a16="http://schemas.microsoft.com/office/drawing/2014/main" id="{CF540950-FD62-CC10-CDD6-3F2B40534D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E0B8FCC-C2A0-445D-B15A-4137DFC475DA}" type="slidenum">
              <a:rPr lang="ja-JP" altLang="en-US" smtClean="0"/>
              <a:pPr>
                <a:spcBef>
                  <a:spcPct val="0"/>
                </a:spcBef>
              </a:pPr>
              <a:t>23</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 1">
            <a:extLst>
              <a:ext uri="{FF2B5EF4-FFF2-40B4-BE49-F238E27FC236}">
                <a16:creationId xmlns:a16="http://schemas.microsoft.com/office/drawing/2014/main" id="{80EF7436-16E3-84D7-E863-28A180CF85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 2">
            <a:extLst>
              <a:ext uri="{FF2B5EF4-FFF2-40B4-BE49-F238E27FC236}">
                <a16:creationId xmlns:a16="http://schemas.microsoft.com/office/drawing/2014/main" id="{C8727658-DEB7-F125-75FA-89E7C85D62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0116" name="スライド番号プレースホルダ 3">
            <a:extLst>
              <a:ext uri="{FF2B5EF4-FFF2-40B4-BE49-F238E27FC236}">
                <a16:creationId xmlns:a16="http://schemas.microsoft.com/office/drawing/2014/main" id="{5D4FB8A3-3F63-AA8B-FA0D-6159401AC3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2510739-86AD-4D7C-92FD-5F8B5D2BB3AD}" type="slidenum">
              <a:rPr lang="ja-JP" altLang="en-US"/>
              <a:pPr>
                <a:spcBef>
                  <a:spcPct val="0"/>
                </a:spcBef>
              </a:pPr>
              <a:t>24</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 1">
            <a:extLst>
              <a:ext uri="{FF2B5EF4-FFF2-40B4-BE49-F238E27FC236}">
                <a16:creationId xmlns:a16="http://schemas.microsoft.com/office/drawing/2014/main" id="{F4CB4C7C-7993-53E9-E595-9F8D65E429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 2">
            <a:extLst>
              <a:ext uri="{FF2B5EF4-FFF2-40B4-BE49-F238E27FC236}">
                <a16:creationId xmlns:a16="http://schemas.microsoft.com/office/drawing/2014/main" id="{7790D781-397A-C49E-3BA7-BE7EFAC15B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2228" name="スライド番号プレースホルダ 3">
            <a:extLst>
              <a:ext uri="{FF2B5EF4-FFF2-40B4-BE49-F238E27FC236}">
                <a16:creationId xmlns:a16="http://schemas.microsoft.com/office/drawing/2014/main" id="{3B732532-F640-92FD-2DB6-4CA2457E4D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35C564C-1F80-4771-ADA4-1200C6725C59}" type="slidenum">
              <a:rPr lang="ja-JP" altLang="en-US" smtClean="0"/>
              <a:pPr>
                <a:spcBef>
                  <a:spcPct val="0"/>
                </a:spcBef>
              </a:pPr>
              <a:t>25</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 1">
            <a:extLst>
              <a:ext uri="{FF2B5EF4-FFF2-40B4-BE49-F238E27FC236}">
                <a16:creationId xmlns:a16="http://schemas.microsoft.com/office/drawing/2014/main" id="{0B89B896-1AF9-CC03-5991-00F039F12A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 2">
            <a:extLst>
              <a:ext uri="{FF2B5EF4-FFF2-40B4-BE49-F238E27FC236}">
                <a16:creationId xmlns:a16="http://schemas.microsoft.com/office/drawing/2014/main" id="{CF6D1B0A-7DFA-82FA-E702-0D8D4754A9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4276" name="スライド番号プレースホルダ 3">
            <a:extLst>
              <a:ext uri="{FF2B5EF4-FFF2-40B4-BE49-F238E27FC236}">
                <a16:creationId xmlns:a16="http://schemas.microsoft.com/office/drawing/2014/main" id="{CC3971DA-E88F-0D8F-E6B3-2EC3AD6CA0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4F377CD-5C53-490B-A73B-6F99567A0D0E}" type="slidenum">
              <a:rPr lang="ja-JP" altLang="en-US" smtClean="0"/>
              <a:pPr>
                <a:spcBef>
                  <a:spcPct val="0"/>
                </a:spcBef>
              </a:pPr>
              <a:t>26</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 1">
            <a:extLst>
              <a:ext uri="{FF2B5EF4-FFF2-40B4-BE49-F238E27FC236}">
                <a16:creationId xmlns:a16="http://schemas.microsoft.com/office/drawing/2014/main" id="{9E07BE19-E306-6C6C-532A-9A0975E905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 2">
            <a:extLst>
              <a:ext uri="{FF2B5EF4-FFF2-40B4-BE49-F238E27FC236}">
                <a16:creationId xmlns:a16="http://schemas.microsoft.com/office/drawing/2014/main" id="{12158116-31C7-06EC-FE21-643D2DD7BB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6324" name="スライド番号プレースホルダ 3">
            <a:extLst>
              <a:ext uri="{FF2B5EF4-FFF2-40B4-BE49-F238E27FC236}">
                <a16:creationId xmlns:a16="http://schemas.microsoft.com/office/drawing/2014/main" id="{DC98BC40-71FD-4D44-A2E9-743D4B0ABD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EA3DA6E-046A-450B-B85C-D68039273DA6}" type="slidenum">
              <a:rPr lang="ja-JP" altLang="en-US" smtClean="0"/>
              <a:pPr>
                <a:spcBef>
                  <a:spcPct val="0"/>
                </a:spcBef>
              </a:pPr>
              <a:t>27</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 1">
            <a:extLst>
              <a:ext uri="{FF2B5EF4-FFF2-40B4-BE49-F238E27FC236}">
                <a16:creationId xmlns:a16="http://schemas.microsoft.com/office/drawing/2014/main" id="{31F8FD23-EC99-4128-17EC-7D93022840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 2">
            <a:extLst>
              <a:ext uri="{FF2B5EF4-FFF2-40B4-BE49-F238E27FC236}">
                <a16:creationId xmlns:a16="http://schemas.microsoft.com/office/drawing/2014/main" id="{E64D47EF-193E-B905-4CE6-24E5B2B2F1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8372" name="スライド番号プレースホルダ 3">
            <a:extLst>
              <a:ext uri="{FF2B5EF4-FFF2-40B4-BE49-F238E27FC236}">
                <a16:creationId xmlns:a16="http://schemas.microsoft.com/office/drawing/2014/main" id="{F0DBB21B-49B6-6BE7-C4A1-9AF30502A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73C4148-526D-4D4A-A170-4259301631B7}" type="slidenum">
              <a:rPr lang="ja-JP" altLang="en-US" smtClean="0"/>
              <a:pPr>
                <a:spcBef>
                  <a:spcPct val="0"/>
                </a:spcBef>
              </a:pPr>
              <a:t>28</a:t>
            </a:fld>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 1">
            <a:extLst>
              <a:ext uri="{FF2B5EF4-FFF2-40B4-BE49-F238E27FC236}">
                <a16:creationId xmlns:a16="http://schemas.microsoft.com/office/drawing/2014/main" id="{A2AD5F09-F887-4044-86D7-A8E33168C1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 2">
            <a:extLst>
              <a:ext uri="{FF2B5EF4-FFF2-40B4-BE49-F238E27FC236}">
                <a16:creationId xmlns:a16="http://schemas.microsoft.com/office/drawing/2014/main" id="{27E7BA80-2F9C-0F25-DE29-6E8EB1BF5C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0420" name="スライド番号プレースホルダ 3">
            <a:extLst>
              <a:ext uri="{FF2B5EF4-FFF2-40B4-BE49-F238E27FC236}">
                <a16:creationId xmlns:a16="http://schemas.microsoft.com/office/drawing/2014/main" id="{7E21D078-91F4-C12E-A32B-AA44B767B2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889757F-F42C-4CB6-924F-5798D4514429}" type="slidenum">
              <a:rPr lang="ja-JP" altLang="en-US" smtClean="0"/>
              <a:pPr>
                <a:spcBef>
                  <a:spcPct val="0"/>
                </a:spcBef>
              </a:pPr>
              <a:t>29</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スライド イメージ プレースホルダ 1">
            <a:extLst>
              <a:ext uri="{FF2B5EF4-FFF2-40B4-BE49-F238E27FC236}">
                <a16:creationId xmlns:a16="http://schemas.microsoft.com/office/drawing/2014/main" id="{7FA205E7-EEA3-C2FA-E4B9-FBFE2B40C7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ノート プレースホルダ 2">
            <a:extLst>
              <a:ext uri="{FF2B5EF4-FFF2-40B4-BE49-F238E27FC236}">
                <a16:creationId xmlns:a16="http://schemas.microsoft.com/office/drawing/2014/main" id="{75DD1C6C-F2DD-A4C5-89B8-9A3770A7FA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2468" name="スライド番号プレースホルダ 3">
            <a:extLst>
              <a:ext uri="{FF2B5EF4-FFF2-40B4-BE49-F238E27FC236}">
                <a16:creationId xmlns:a16="http://schemas.microsoft.com/office/drawing/2014/main" id="{BD0F736C-736F-4BEF-5C4D-2BFFE1C732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732ADE-A777-421F-A62C-7799C5079F19}" type="slidenum">
              <a:rPr lang="ja-JP" altLang="en-US" smtClean="0"/>
              <a:pPr>
                <a:spcBef>
                  <a:spcPct val="0"/>
                </a:spcBef>
              </a:pPr>
              <a:t>30</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スライド イメージ プレースホルダ 1">
            <a:extLst>
              <a:ext uri="{FF2B5EF4-FFF2-40B4-BE49-F238E27FC236}">
                <a16:creationId xmlns:a16="http://schemas.microsoft.com/office/drawing/2014/main" id="{9713A808-5DB6-D288-4A22-485C7C75AF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ノート プレースホルダ 2">
            <a:extLst>
              <a:ext uri="{FF2B5EF4-FFF2-40B4-BE49-F238E27FC236}">
                <a16:creationId xmlns:a16="http://schemas.microsoft.com/office/drawing/2014/main" id="{61ABFA44-970A-628F-B521-CC54324917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4516" name="スライド番号プレースホルダ 3">
            <a:extLst>
              <a:ext uri="{FF2B5EF4-FFF2-40B4-BE49-F238E27FC236}">
                <a16:creationId xmlns:a16="http://schemas.microsoft.com/office/drawing/2014/main" id="{3CD307AB-82D8-74F6-35BE-246FBEE784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025ACAC-733D-4D1E-BB8B-AABFEFBBB3C1}" type="slidenum">
              <a:rPr lang="ja-JP" altLang="en-US" smtClean="0"/>
              <a:pPr>
                <a:spcBef>
                  <a:spcPct val="0"/>
                </a:spcBef>
              </a:pPr>
              <a:t>31</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 1">
            <a:extLst>
              <a:ext uri="{FF2B5EF4-FFF2-40B4-BE49-F238E27FC236}">
                <a16:creationId xmlns:a16="http://schemas.microsoft.com/office/drawing/2014/main" id="{8AC89562-6D1C-A8C9-8B72-04EED0CA67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 2">
            <a:extLst>
              <a:ext uri="{FF2B5EF4-FFF2-40B4-BE49-F238E27FC236}">
                <a16:creationId xmlns:a16="http://schemas.microsoft.com/office/drawing/2014/main" id="{16B01E64-0EC5-9DC4-AD9C-67BBAA376C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6564" name="スライド番号プレースホルダ 3">
            <a:extLst>
              <a:ext uri="{FF2B5EF4-FFF2-40B4-BE49-F238E27FC236}">
                <a16:creationId xmlns:a16="http://schemas.microsoft.com/office/drawing/2014/main" id="{696CD2A2-F53D-0567-3E8B-63786F6E0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6AE151C-5195-4416-8195-D5711DE7DAF7}" type="slidenum">
              <a:rPr lang="ja-JP" altLang="en-US" smtClean="0"/>
              <a:pPr>
                <a:spcBef>
                  <a:spcPct val="0"/>
                </a:spcBef>
              </a:pPr>
              <a:t>32</a:t>
            </a:fld>
            <a:endParaRPr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CC64CBB6-4D13-4981-DE9D-FF26D46DFD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67BB2897-F867-46A8-417E-4307461022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90B2A47E-51B6-E7DE-D496-B9A314C325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5C27EC-DC48-43B6-AD46-7191FDB00460}" type="slidenum">
              <a:rPr lang="ja-JP" altLang="en-US"/>
              <a:pPr>
                <a:spcBef>
                  <a:spcPct val="0"/>
                </a:spcBef>
              </a:pPr>
              <a:t>33</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E92E1D66-A2D8-71D2-5AF7-C29DDBC8DA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AFBD6C4B-A2FE-3B3B-EA7F-42A93F5F46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3C841C46-283C-925E-EF9A-6A24ED8647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FB51495-9866-4854-BB5A-B00CEE2BD8FC}" type="slidenum">
              <a:rPr lang="ja-JP" altLang="en-US"/>
              <a:pPr>
                <a:spcBef>
                  <a:spcPct val="0"/>
                </a:spcBef>
              </a:pPr>
              <a:t>34</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84F1CE79-41D7-7E38-5A05-AB54F86CC7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0DEE167A-C09B-4D32-7BD8-84078C4465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673AC4BA-E366-01BB-E7DF-5C41AE0608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460745-57F5-4A81-88C7-18227E5208C2}" type="slidenum">
              <a:rPr lang="ja-JP" altLang="en-US"/>
              <a:pPr>
                <a:spcBef>
                  <a:spcPct val="0"/>
                </a:spcBef>
              </a:pPr>
              <a:t>35</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8EDD298-CB02-702C-3BF0-C9240D7288E5}"/>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886658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BE2F2EF-99B8-1400-35D4-D76556BC76F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53A6CFFC-C286-69DF-BCD2-F94229211C04}"/>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D546F8B1-1816-E839-3622-4660F21591D5}"/>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6F674D2D-1F4C-475F-A397-3D047092484B}" type="slidenum">
              <a:rPr lang="ja-JP" altLang="en-US"/>
              <a:pPr>
                <a:defRPr/>
              </a:pPr>
              <a:t>‹#›</a:t>
            </a:fld>
            <a:endParaRPr lang="ja-JP" altLang="en-US"/>
          </a:p>
        </p:txBody>
      </p:sp>
    </p:spTree>
    <p:extLst>
      <p:ext uri="{BB962C8B-B14F-4D97-AF65-F5344CB8AC3E}">
        <p14:creationId xmlns:p14="http://schemas.microsoft.com/office/powerpoint/2010/main" val="1147214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02591509-FF35-A4DF-FC83-237886B608D4}"/>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96FB5D2A-4690-9883-6B5A-B2B10BDA6FA6}"/>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5884B0C6-556D-D275-934A-392351758546}"/>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4A8817F-8753-18DB-2DDB-B9DDA378A0C8}"/>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637B100E-0828-64D6-88BC-01A61649483D}"/>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F4BEA2D3-6BFF-424D-8104-D036E26F2EC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89" r:id="rId1"/>
    <p:sldLayoutId id="214748469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985C88C3-46FA-0CA1-AE0A-C4B72BB9814A}"/>
              </a:ext>
            </a:extLst>
          </p:cNvPr>
          <p:cNvSpPr>
            <a:spLocks noGrp="1"/>
          </p:cNvSpPr>
          <p:nvPr>
            <p:ph type="subTitle" idx="1"/>
          </p:nvPr>
        </p:nvSpPr>
        <p:spPr>
          <a:xfrm>
            <a:off x="1028700" y="3499644"/>
            <a:ext cx="4800600" cy="1339850"/>
          </a:xfrm>
        </p:spPr>
        <p:txBody>
          <a:bodyPr/>
          <a:lstStyle/>
          <a:p>
            <a:pPr eaLnBrk="1" hangingPunct="1">
              <a:lnSpc>
                <a:spcPct val="150000"/>
              </a:lnSpc>
              <a:defRPr/>
            </a:pPr>
            <a:r>
              <a:rPr lang="ja-JP" altLang="en-US" dirty="0">
                <a:solidFill>
                  <a:schemeClr val="tx1">
                    <a:lumMod val="75000"/>
                    <a:lumOff val="25000"/>
                  </a:schemeClr>
                </a:solidFill>
              </a:rPr>
              <a:t>操作説明書</a:t>
            </a:r>
            <a:endParaRPr lang="en-US" altLang="ja-JP" dirty="0">
              <a:solidFill>
                <a:schemeClr val="tx1">
                  <a:lumMod val="75000"/>
                  <a:lumOff val="25000"/>
                </a:schemeClr>
              </a:solidFill>
            </a:endParaRPr>
          </a:p>
          <a:p>
            <a:pPr eaLnBrk="1" hangingPunct="1">
              <a:lnSpc>
                <a:spcPct val="150000"/>
              </a:lnSpc>
              <a:defRPr/>
            </a:pPr>
            <a:r>
              <a:rPr lang="ja-JP" altLang="en-US" sz="3600" b="1" dirty="0">
                <a:solidFill>
                  <a:srgbClr val="0070C0"/>
                </a:solidFill>
              </a:rPr>
              <a:t>～　管理者版　～</a:t>
            </a:r>
            <a:endParaRPr lang="en-US" altLang="ja-JP" sz="3600" dirty="0">
              <a:solidFill>
                <a:srgbClr val="0070C0"/>
              </a:solidFill>
            </a:endParaRPr>
          </a:p>
        </p:txBody>
      </p:sp>
      <p:sp>
        <p:nvSpPr>
          <p:cNvPr id="16" name="テキスト ボックス 15">
            <a:extLst>
              <a:ext uri="{FF2B5EF4-FFF2-40B4-BE49-F238E27FC236}">
                <a16:creationId xmlns:a16="http://schemas.microsoft.com/office/drawing/2014/main" id="{3FDF4679-3D4B-C743-1F18-917E53D2C69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2021 INFOCOM CORPORATION All rights reserved </a:t>
            </a:r>
          </a:p>
        </p:txBody>
      </p:sp>
      <p:sp>
        <p:nvSpPr>
          <p:cNvPr id="5132" name="サブタイトル 2">
            <a:extLst>
              <a:ext uri="{FF2B5EF4-FFF2-40B4-BE49-F238E27FC236}">
                <a16:creationId xmlns:a16="http://schemas.microsoft.com/office/drawing/2014/main" id="{5C2B8B52-240C-101A-3F01-2A174202F276}"/>
              </a:ext>
            </a:extLst>
          </p:cNvPr>
          <p:cNvSpPr txBox="1">
            <a:spLocks/>
          </p:cNvSpPr>
          <p:nvPr/>
        </p:nvSpPr>
        <p:spPr bwMode="auto">
          <a:xfrm>
            <a:off x="1028700" y="8338389"/>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cxnSp>
        <p:nvCxnSpPr>
          <p:cNvPr id="24" name="直線コネクタ 23">
            <a:extLst>
              <a:ext uri="{FF2B5EF4-FFF2-40B4-BE49-F238E27FC236}">
                <a16:creationId xmlns:a16="http://schemas.microsoft.com/office/drawing/2014/main" id="{BC0DC206-2B84-2DAA-3E6F-F1D1CC6D1E12}"/>
              </a:ext>
            </a:extLst>
          </p:cNvPr>
          <p:cNvCxnSpPr>
            <a:cxnSpLocks/>
          </p:cNvCxnSpPr>
          <p:nvPr/>
        </p:nvCxnSpPr>
        <p:spPr>
          <a:xfrm>
            <a:off x="0" y="520057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34" name="グループ化 25">
            <a:extLst>
              <a:ext uri="{FF2B5EF4-FFF2-40B4-BE49-F238E27FC236}">
                <a16:creationId xmlns:a16="http://schemas.microsoft.com/office/drawing/2014/main" id="{F201DE8E-0FBA-CB2C-A0DA-008680B167D0}"/>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671ACF05-34A3-08E6-F501-92BBF05790C9}"/>
                </a:ext>
              </a:extLst>
            </p:cNvPr>
            <p:cNvSpPr txBox="1">
              <a:spLocks/>
            </p:cNvSpPr>
            <p:nvPr/>
          </p:nvSpPr>
          <p:spPr bwMode="auto">
            <a:xfrm>
              <a:off x="0" y="371649"/>
              <a:ext cx="6858000" cy="2787136"/>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r>
                <a:rPr lang="en-US" altLang="ja-JP" sz="2000" dirty="0">
                  <a:solidFill>
                    <a:schemeClr val="bg1"/>
                  </a:solidFill>
                  <a:latin typeface="+mn-ea"/>
                  <a:ea typeface="+mn-ea"/>
                  <a:cs typeface="+mj-cs"/>
                </a:rPr>
                <a:t>Version</a:t>
              </a:r>
              <a:r>
                <a:rPr lang="en-US" altLang="ja-JP" sz="2400" dirty="0">
                  <a:solidFill>
                    <a:schemeClr val="bg1"/>
                  </a:solidFill>
                  <a:latin typeface="+mn-ea"/>
                  <a:ea typeface="+mn-ea"/>
                  <a:cs typeface="+mj-cs"/>
                </a:rPr>
                <a:t> 6.1R1</a:t>
              </a:r>
            </a:p>
            <a:p>
              <a:pPr algn="ctr" eaLnBrk="1" hangingPunct="1">
                <a:defRPr/>
              </a:pPr>
              <a:endParaRPr lang="en-US" altLang="ja-JP" sz="2400" dirty="0">
                <a:solidFill>
                  <a:schemeClr val="bg1"/>
                </a:solidFill>
                <a:latin typeface="+mn-ea"/>
                <a:ea typeface="+mn-ea"/>
                <a:cs typeface="+mj-cs"/>
              </a:endParaRPr>
            </a:p>
          </p:txBody>
        </p:sp>
        <p:pic>
          <p:nvPicPr>
            <p:cNvPr id="5136" name="図 8">
              <a:extLst>
                <a:ext uri="{FF2B5EF4-FFF2-40B4-BE49-F238E27FC236}">
                  <a16:creationId xmlns:a16="http://schemas.microsoft.com/office/drawing/2014/main" id="{31456E59-733C-D2B5-CEAD-D03DE0775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0B3D23E2-1620-00DA-E78C-B8499CE7A962}"/>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2" name="サブタイトル 2">
            <a:extLst>
              <a:ext uri="{FF2B5EF4-FFF2-40B4-BE49-F238E27FC236}">
                <a16:creationId xmlns:a16="http://schemas.microsoft.com/office/drawing/2014/main" id="{E3BE7330-EF0E-FDBC-1254-7469E6A81DC1}"/>
              </a:ext>
            </a:extLst>
          </p:cNvPr>
          <p:cNvSpPr txBox="1">
            <a:spLocks/>
          </p:cNvSpPr>
          <p:nvPr/>
        </p:nvSpPr>
        <p:spPr bwMode="auto">
          <a:xfrm>
            <a:off x="2152650" y="8618400"/>
            <a:ext cx="2552700" cy="34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2025/4/15</a:t>
            </a:r>
            <a:br>
              <a:rPr lang="en-US" altLang="ja-JP" sz="1200" dirty="0"/>
            </a:br>
            <a:endParaRPr lang="en-US" altLang="ja-JP" sz="1200" dirty="0"/>
          </a:p>
        </p:txBody>
      </p:sp>
      <p:sp>
        <p:nvSpPr>
          <p:cNvPr id="3" name="正方形/長方形 2">
            <a:extLst>
              <a:ext uri="{FF2B5EF4-FFF2-40B4-BE49-F238E27FC236}">
                <a16:creationId xmlns:a16="http://schemas.microsoft.com/office/drawing/2014/main" id="{5FEE438A-0B42-5D50-C880-D07BF6075049}"/>
              </a:ext>
            </a:extLst>
          </p:cNvPr>
          <p:cNvSpPr/>
          <p:nvPr/>
        </p:nvSpPr>
        <p:spPr>
          <a:xfrm>
            <a:off x="303519" y="5877744"/>
            <a:ext cx="2143125" cy="1071563"/>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インターネット</a:t>
            </a:r>
            <a:r>
              <a:rPr lang="en-US" altLang="ja-JP" sz="1600" dirty="0">
                <a:latin typeface="+mn-ea"/>
              </a:rPr>
              <a:t>URL】</a:t>
            </a:r>
          </a:p>
          <a:p>
            <a:pPr eaLnBrk="1" hangingPunct="1">
              <a:defRPr/>
            </a:pPr>
            <a:r>
              <a:rPr lang="en-US" sz="1100" dirty="0"/>
              <a:t>※</a:t>
            </a:r>
            <a:r>
              <a:rPr lang="ja-JP" altLang="en-US" sz="1100" dirty="0"/>
              <a:t>右記のＵＲＬはどちらから</a:t>
            </a:r>
            <a:endParaRPr lang="en-US" altLang="ja-JP" sz="1100" dirty="0"/>
          </a:p>
          <a:p>
            <a:pPr eaLnBrk="1" hangingPunct="1">
              <a:defRPr/>
            </a:pPr>
            <a:r>
              <a:rPr lang="ja-JP" altLang="en-US" sz="1100" dirty="0"/>
              <a:t>　　アクセスしても構いません。</a:t>
            </a:r>
            <a:endParaRPr lang="en-US" sz="1100" dirty="0"/>
          </a:p>
        </p:txBody>
      </p:sp>
      <p:sp>
        <p:nvSpPr>
          <p:cNvPr id="4" name="正方形/長方形 3">
            <a:extLst>
              <a:ext uri="{FF2B5EF4-FFF2-40B4-BE49-F238E27FC236}">
                <a16:creationId xmlns:a16="http://schemas.microsoft.com/office/drawing/2014/main" id="{4F199742-7136-EE2C-03BB-544D27CC3927}"/>
              </a:ext>
            </a:extLst>
          </p:cNvPr>
          <p:cNvSpPr/>
          <p:nvPr/>
        </p:nvSpPr>
        <p:spPr>
          <a:xfrm>
            <a:off x="303519" y="6949307"/>
            <a:ext cx="2143125" cy="752200"/>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電話番号</a:t>
            </a:r>
            <a:r>
              <a:rPr lang="en-US" altLang="ja-JP" sz="1600" dirty="0">
                <a:latin typeface="+mn-ea"/>
              </a:rPr>
              <a:t>】</a:t>
            </a:r>
          </a:p>
          <a:p>
            <a:pPr eaLnBrk="1" hangingPunct="1">
              <a:defRPr/>
            </a:pPr>
            <a:r>
              <a:rPr lang="en-US" sz="1100" dirty="0"/>
              <a:t>※</a:t>
            </a:r>
            <a:r>
              <a:rPr lang="ja-JP" altLang="en-US" sz="1100" dirty="0"/>
              <a:t>右記の電話番号はどちらから</a:t>
            </a:r>
            <a:endParaRPr lang="en-US" altLang="ja-JP" sz="1100" dirty="0"/>
          </a:p>
          <a:p>
            <a:pPr eaLnBrk="1" hangingPunct="1">
              <a:defRPr/>
            </a:pPr>
            <a:r>
              <a:rPr lang="ja-JP" altLang="en-US" sz="1100" dirty="0"/>
              <a:t>　　アクセスしても構いません。</a:t>
            </a:r>
            <a:endParaRPr lang="en-US" sz="1100" dirty="0"/>
          </a:p>
        </p:txBody>
      </p:sp>
      <p:sp>
        <p:nvSpPr>
          <p:cNvPr id="5" name="正方形/長方形 4">
            <a:extLst>
              <a:ext uri="{FF2B5EF4-FFF2-40B4-BE49-F238E27FC236}">
                <a16:creationId xmlns:a16="http://schemas.microsoft.com/office/drawing/2014/main" id="{8D0B3DC5-FD2C-88EA-A639-D037C5461C85}"/>
              </a:ext>
            </a:extLst>
          </p:cNvPr>
          <p:cNvSpPr/>
          <p:nvPr/>
        </p:nvSpPr>
        <p:spPr>
          <a:xfrm>
            <a:off x="2446644" y="5877744"/>
            <a:ext cx="4000500" cy="523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6" name="正方形/長方形 5">
            <a:extLst>
              <a:ext uri="{FF2B5EF4-FFF2-40B4-BE49-F238E27FC236}">
                <a16:creationId xmlns:a16="http://schemas.microsoft.com/office/drawing/2014/main" id="{1868F4D1-396D-E3D1-D6F4-043E06CD5F1F}"/>
              </a:ext>
            </a:extLst>
          </p:cNvPr>
          <p:cNvSpPr/>
          <p:nvPr/>
        </p:nvSpPr>
        <p:spPr>
          <a:xfrm>
            <a:off x="303519" y="7697288"/>
            <a:ext cx="2143125" cy="522288"/>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受信ﾒｰﾙｱﾄﾞﾚｽ</a:t>
            </a:r>
            <a:r>
              <a:rPr lang="en-US" altLang="ja-JP" sz="1600" dirty="0">
                <a:latin typeface="+mn-ea"/>
              </a:rPr>
              <a:t>】</a:t>
            </a:r>
          </a:p>
        </p:txBody>
      </p:sp>
      <p:sp>
        <p:nvSpPr>
          <p:cNvPr id="7" name="正方形/長方形 6">
            <a:extLst>
              <a:ext uri="{FF2B5EF4-FFF2-40B4-BE49-F238E27FC236}">
                <a16:creationId xmlns:a16="http://schemas.microsoft.com/office/drawing/2014/main" id="{AEB7A46B-ED79-A3F1-320E-32499F5EA29E}"/>
              </a:ext>
            </a:extLst>
          </p:cNvPr>
          <p:cNvSpPr/>
          <p:nvPr/>
        </p:nvSpPr>
        <p:spPr>
          <a:xfrm>
            <a:off x="2446644" y="6392094"/>
            <a:ext cx="4000500" cy="5572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8" name="正方形/長方形 7">
            <a:extLst>
              <a:ext uri="{FF2B5EF4-FFF2-40B4-BE49-F238E27FC236}">
                <a16:creationId xmlns:a16="http://schemas.microsoft.com/office/drawing/2014/main" id="{CBB5F676-8371-F384-5E30-9CC4DC2719D7}"/>
              </a:ext>
            </a:extLst>
          </p:cNvPr>
          <p:cNvSpPr/>
          <p:nvPr/>
        </p:nvSpPr>
        <p:spPr>
          <a:xfrm>
            <a:off x="2446644" y="6949307"/>
            <a:ext cx="4000500" cy="35718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9" name="正方形/長方形 8">
            <a:extLst>
              <a:ext uri="{FF2B5EF4-FFF2-40B4-BE49-F238E27FC236}">
                <a16:creationId xmlns:a16="http://schemas.microsoft.com/office/drawing/2014/main" id="{48178036-1285-66E0-E005-30A0CF700929}"/>
              </a:ext>
            </a:extLst>
          </p:cNvPr>
          <p:cNvSpPr/>
          <p:nvPr/>
        </p:nvSpPr>
        <p:spPr>
          <a:xfrm>
            <a:off x="2446644" y="7306494"/>
            <a:ext cx="4000500" cy="3950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5" name="正方形/長方形 14">
            <a:extLst>
              <a:ext uri="{FF2B5EF4-FFF2-40B4-BE49-F238E27FC236}">
                <a16:creationId xmlns:a16="http://schemas.microsoft.com/office/drawing/2014/main" id="{56799CB9-78FC-D3D4-BB47-FDBBFA3F641C}"/>
              </a:ext>
            </a:extLst>
          </p:cNvPr>
          <p:cNvSpPr/>
          <p:nvPr/>
        </p:nvSpPr>
        <p:spPr>
          <a:xfrm>
            <a:off x="2446644" y="7697289"/>
            <a:ext cx="4000500" cy="5222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47993FB9-E201-7010-8BF7-08395AF82DC0}"/>
              </a:ext>
            </a:extLst>
          </p:cNvPr>
          <p:cNvSpPr txBox="1">
            <a:spLocks/>
          </p:cNvSpPr>
          <p:nvPr/>
        </p:nvSpPr>
        <p:spPr>
          <a:xfrm>
            <a:off x="2861344" y="105513"/>
            <a:ext cx="1747837" cy="413387"/>
          </a:xfrm>
          <a:prstGeom prst="rect">
            <a:avLst/>
          </a:prstGeom>
          <a:noFill/>
        </p:spPr>
        <p:txBody>
          <a:bodyPr anchor="ctr"/>
          <a:lstStyle/>
          <a:p>
            <a:pPr eaLnBrk="1" fontAlgn="auto" hangingPunct="1">
              <a:spcAft>
                <a:spcPts val="0"/>
              </a:spcAft>
              <a:defRPr/>
            </a:pPr>
            <a:r>
              <a:rPr lang="ja-JP" altLang="en-US" sz="2800" b="1" u="sng" dirty="0">
                <a:latin typeface="+mj-lt"/>
                <a:ea typeface="+mj-ea"/>
                <a:cs typeface="+mj-cs"/>
              </a:rPr>
              <a:t>目次</a:t>
            </a:r>
            <a:endParaRPr lang="en-US" altLang="ja-JP" sz="2800" b="1" u="sng" dirty="0">
              <a:latin typeface="+mj-lt"/>
              <a:ea typeface="+mj-ea"/>
              <a:cs typeface="+mj-cs"/>
            </a:endParaRPr>
          </a:p>
        </p:txBody>
      </p:sp>
      <p:grpSp>
        <p:nvGrpSpPr>
          <p:cNvPr id="7176" name="グループ化 3">
            <a:extLst>
              <a:ext uri="{FF2B5EF4-FFF2-40B4-BE49-F238E27FC236}">
                <a16:creationId xmlns:a16="http://schemas.microsoft.com/office/drawing/2014/main" id="{77478650-0D2A-F2DB-BD4B-F0235C5241D5}"/>
              </a:ext>
            </a:extLst>
          </p:cNvPr>
          <p:cNvGrpSpPr>
            <a:grpSpLocks/>
          </p:cNvGrpSpPr>
          <p:nvPr/>
        </p:nvGrpSpPr>
        <p:grpSpPr bwMode="auto">
          <a:xfrm>
            <a:off x="116090" y="3193038"/>
            <a:ext cx="6465073" cy="1246797"/>
            <a:chOff x="71437" y="2557446"/>
            <a:chExt cx="6578567" cy="1241731"/>
          </a:xfrm>
        </p:grpSpPr>
        <p:sp>
          <p:nvSpPr>
            <p:cNvPr id="43" name="正方形/長方形 42">
              <a:extLst>
                <a:ext uri="{FF2B5EF4-FFF2-40B4-BE49-F238E27FC236}">
                  <a16:creationId xmlns:a16="http://schemas.microsoft.com/office/drawing/2014/main" id="{99D1C9FE-A66A-CD4F-734C-344B9892FECA}"/>
                </a:ext>
              </a:extLst>
            </p:cNvPr>
            <p:cNvSpPr/>
            <p:nvPr/>
          </p:nvSpPr>
          <p:spPr>
            <a:xfrm rot="5400000">
              <a:off x="3215186" y="128927"/>
              <a:ext cx="1006297" cy="586333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5" name="グループ化 2">
              <a:extLst>
                <a:ext uri="{FF2B5EF4-FFF2-40B4-BE49-F238E27FC236}">
                  <a16:creationId xmlns:a16="http://schemas.microsoft.com/office/drawing/2014/main" id="{EFE69448-2178-8625-C5F8-DBF6A38494A7}"/>
                </a:ext>
              </a:extLst>
            </p:cNvPr>
            <p:cNvGrpSpPr>
              <a:grpSpLocks/>
            </p:cNvGrpSpPr>
            <p:nvPr/>
          </p:nvGrpSpPr>
          <p:grpSpPr bwMode="auto">
            <a:xfrm>
              <a:off x="71437" y="2557446"/>
              <a:ext cx="715229" cy="1006297"/>
              <a:chOff x="71437" y="2557446"/>
              <a:chExt cx="715229" cy="1006297"/>
            </a:xfrm>
          </p:grpSpPr>
          <p:sp>
            <p:nvSpPr>
              <p:cNvPr id="48" name="正方形/長方形 47">
                <a:extLst>
                  <a:ext uri="{FF2B5EF4-FFF2-40B4-BE49-F238E27FC236}">
                    <a16:creationId xmlns:a16="http://schemas.microsoft.com/office/drawing/2014/main" id="{50D4FB35-39FD-0D88-47B6-029FB949D27E}"/>
                  </a:ext>
                </a:extLst>
              </p:cNvPr>
              <p:cNvSpPr/>
              <p:nvPr/>
            </p:nvSpPr>
            <p:spPr>
              <a:xfrm rot="5400000">
                <a:off x="-74097" y="2702980"/>
                <a:ext cx="1006297" cy="715229"/>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9" name="テキスト ボックス 21">
                <a:extLst>
                  <a:ext uri="{FF2B5EF4-FFF2-40B4-BE49-F238E27FC236}">
                    <a16:creationId xmlns:a16="http://schemas.microsoft.com/office/drawing/2014/main" id="{C6ED0C98-4CC8-5C7E-6266-A906C480CEE9}"/>
                  </a:ext>
                </a:extLst>
              </p:cNvPr>
              <p:cNvSpPr txBox="1">
                <a:spLocks noChangeArrowheads="1"/>
              </p:cNvSpPr>
              <p:nvPr/>
            </p:nvSpPr>
            <p:spPr bwMode="ltGray">
              <a:xfrm>
                <a:off x="238157" y="2557463"/>
                <a:ext cx="404180" cy="9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集計</a:t>
                </a:r>
              </a:p>
            </p:txBody>
          </p:sp>
        </p:grpSp>
        <p:sp>
          <p:nvSpPr>
            <p:cNvPr id="7206" name="テキスト ボックス 25">
              <a:extLst>
                <a:ext uri="{FF2B5EF4-FFF2-40B4-BE49-F238E27FC236}">
                  <a16:creationId xmlns:a16="http://schemas.microsoft.com/office/drawing/2014/main" id="{88E857D9-2F0F-BABD-C333-F54236E03A36}"/>
                </a:ext>
              </a:extLst>
            </p:cNvPr>
            <p:cNvSpPr txBox="1">
              <a:spLocks noChangeArrowheads="1"/>
            </p:cNvSpPr>
            <p:nvPr/>
          </p:nvSpPr>
          <p:spPr bwMode="auto">
            <a:xfrm>
              <a:off x="767056" y="2571964"/>
              <a:ext cx="5874163" cy="12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600" b="1" dirty="0">
                  <a:solidFill>
                    <a:srgbClr val="0070C0"/>
                  </a:solidFill>
                </a:rPr>
                <a:t>３．状況確認・集計</a:t>
              </a:r>
              <a:br>
                <a:rPr lang="en-US" altLang="ja-JP" sz="1400" dirty="0"/>
              </a:br>
              <a:r>
                <a:rPr lang="ja-JP" altLang="en-US" sz="1400" dirty="0"/>
                <a:t>　（１）回答状況を集計する</a:t>
              </a:r>
              <a:endParaRPr lang="en-US" altLang="ja-JP" sz="1400" dirty="0"/>
            </a:p>
            <a:p>
              <a:pPr eaLnBrk="1" hangingPunct="1">
                <a:spcBef>
                  <a:spcPct val="0"/>
                </a:spcBef>
                <a:buFontTx/>
                <a:buNone/>
              </a:pPr>
              <a:r>
                <a:rPr lang="ja-JP" altLang="en-US" sz="1400" dirty="0"/>
                <a:t>　（２）連絡状況を確認する</a:t>
              </a:r>
              <a:endParaRPr lang="en-US" altLang="ja-JP" sz="1400" dirty="0"/>
            </a:p>
            <a:p>
              <a:pPr eaLnBrk="1" hangingPunct="1">
                <a:spcBef>
                  <a:spcPct val="0"/>
                </a:spcBef>
                <a:buFontTx/>
                <a:buNone/>
              </a:pPr>
              <a:r>
                <a:rPr lang="ja-JP" altLang="en-US" sz="1400" dirty="0"/>
                <a:t>　（３）安否回答状況をまとめて集計する</a:t>
              </a:r>
              <a:endParaRPr lang="en-US" altLang="ja-JP" sz="1400" dirty="0"/>
            </a:p>
            <a:p>
              <a:pPr eaLnBrk="1" hangingPunct="1">
                <a:spcBef>
                  <a:spcPct val="0"/>
                </a:spcBef>
                <a:buFontTx/>
                <a:buNone/>
              </a:pPr>
              <a:r>
                <a:rPr lang="en-US" altLang="ja-JP" sz="1400" dirty="0"/>
                <a:t>    </a:t>
              </a:r>
              <a:endParaRPr lang="ja-JP" altLang="en-US" sz="1400" dirty="0"/>
            </a:p>
          </p:txBody>
        </p:sp>
        <p:sp>
          <p:nvSpPr>
            <p:cNvPr id="47" name="角丸四角形 46">
              <a:extLst>
                <a:ext uri="{FF2B5EF4-FFF2-40B4-BE49-F238E27FC236}">
                  <a16:creationId xmlns:a16="http://schemas.microsoft.com/office/drawing/2014/main" id="{DCEA56F0-0606-FE07-5EF0-81DAE6487B19}"/>
                </a:ext>
              </a:extLst>
            </p:cNvPr>
            <p:cNvSpPr/>
            <p:nvPr/>
          </p:nvSpPr>
          <p:spPr>
            <a:xfrm>
              <a:off x="5564201" y="2747959"/>
              <a:ext cx="894513" cy="527620"/>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P13</a:t>
              </a:r>
              <a:endParaRPr lang="ja-JP" altLang="en-US" sz="2400" dirty="0">
                <a:solidFill>
                  <a:schemeClr val="tx1"/>
                </a:solidFill>
                <a:latin typeface="+mn-ea"/>
              </a:endParaRPr>
            </a:p>
          </p:txBody>
        </p:sp>
      </p:grpSp>
      <p:grpSp>
        <p:nvGrpSpPr>
          <p:cNvPr id="7177" name="グループ化 3">
            <a:extLst>
              <a:ext uri="{FF2B5EF4-FFF2-40B4-BE49-F238E27FC236}">
                <a16:creationId xmlns:a16="http://schemas.microsoft.com/office/drawing/2014/main" id="{2A1DFF67-EC66-6DAB-0F4A-672C2842CAA6}"/>
              </a:ext>
            </a:extLst>
          </p:cNvPr>
          <p:cNvGrpSpPr>
            <a:grpSpLocks/>
          </p:cNvGrpSpPr>
          <p:nvPr/>
        </p:nvGrpSpPr>
        <p:grpSpPr bwMode="auto">
          <a:xfrm>
            <a:off x="104226" y="4377661"/>
            <a:ext cx="6498881" cy="1008062"/>
            <a:chOff x="71437" y="2540001"/>
            <a:chExt cx="6545290" cy="899686"/>
          </a:xfrm>
        </p:grpSpPr>
        <p:sp>
          <p:nvSpPr>
            <p:cNvPr id="61" name="正方形/長方形 60">
              <a:extLst>
                <a:ext uri="{FF2B5EF4-FFF2-40B4-BE49-F238E27FC236}">
                  <a16:creationId xmlns:a16="http://schemas.microsoft.com/office/drawing/2014/main" id="{C4512D35-F878-8B37-7A0E-B4C1FA4CECF9}"/>
                </a:ext>
              </a:extLst>
            </p:cNvPr>
            <p:cNvSpPr/>
            <p:nvPr/>
          </p:nvSpPr>
          <p:spPr>
            <a:xfrm rot="5400000">
              <a:off x="3260089" y="83048"/>
              <a:ext cx="882684"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9" name="グループ化 2">
              <a:extLst>
                <a:ext uri="{FF2B5EF4-FFF2-40B4-BE49-F238E27FC236}">
                  <a16:creationId xmlns:a16="http://schemas.microsoft.com/office/drawing/2014/main" id="{B2409F3D-2C13-E266-0CCD-FB405E71F3FC}"/>
                </a:ext>
              </a:extLst>
            </p:cNvPr>
            <p:cNvGrpSpPr>
              <a:grpSpLocks/>
            </p:cNvGrpSpPr>
            <p:nvPr/>
          </p:nvGrpSpPr>
          <p:grpSpPr bwMode="auto">
            <a:xfrm>
              <a:off x="71437" y="2557449"/>
              <a:ext cx="714375" cy="882238"/>
              <a:chOff x="71437" y="2557449"/>
              <a:chExt cx="714375" cy="882238"/>
            </a:xfrm>
          </p:grpSpPr>
          <p:sp>
            <p:nvSpPr>
              <p:cNvPr id="72" name="正方形/長方形 71">
                <a:extLst>
                  <a:ext uri="{FF2B5EF4-FFF2-40B4-BE49-F238E27FC236}">
                    <a16:creationId xmlns:a16="http://schemas.microsoft.com/office/drawing/2014/main" id="{548F6C3A-9380-7A22-1AB4-93D6FEAAFDC7}"/>
                  </a:ext>
                </a:extLst>
              </p:cNvPr>
              <p:cNvSpPr/>
              <p:nvPr/>
            </p:nvSpPr>
            <p:spPr>
              <a:xfrm rot="5400000">
                <a:off x="-12556" y="2640996"/>
                <a:ext cx="882684"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3" name="テキスト ボックス 21">
                <a:extLst>
                  <a:ext uri="{FF2B5EF4-FFF2-40B4-BE49-F238E27FC236}">
                    <a16:creationId xmlns:a16="http://schemas.microsoft.com/office/drawing/2014/main" id="{F6231410-5379-C3B9-D876-8C4FE5AF438D}"/>
                  </a:ext>
                </a:extLst>
              </p:cNvPr>
              <p:cNvSpPr txBox="1">
                <a:spLocks noChangeArrowheads="1"/>
              </p:cNvSpPr>
              <p:nvPr/>
            </p:nvSpPr>
            <p:spPr bwMode="ltGray">
              <a:xfrm>
                <a:off x="242828" y="2557463"/>
                <a:ext cx="4001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代理回答</a:t>
                </a:r>
              </a:p>
            </p:txBody>
          </p:sp>
        </p:grpSp>
        <p:sp>
          <p:nvSpPr>
            <p:cNvPr id="70" name="テキスト ボックス 25">
              <a:extLst>
                <a:ext uri="{FF2B5EF4-FFF2-40B4-BE49-F238E27FC236}">
                  <a16:creationId xmlns:a16="http://schemas.microsoft.com/office/drawing/2014/main" id="{CF9BD390-C457-5104-FFD7-A07827E8F0C3}"/>
                </a:ext>
              </a:extLst>
            </p:cNvPr>
            <p:cNvSpPr txBox="1">
              <a:spLocks noChangeArrowheads="1"/>
            </p:cNvSpPr>
            <p:nvPr/>
          </p:nvSpPr>
          <p:spPr bwMode="auto">
            <a:xfrm>
              <a:off x="786135" y="2540001"/>
              <a:ext cx="5714396" cy="87843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４．代理回答</a:t>
              </a:r>
              <a:br>
                <a:rPr lang="en-US" altLang="ja-JP" sz="1400" dirty="0">
                  <a:solidFill>
                    <a:schemeClr val="accent4">
                      <a:lumMod val="75000"/>
                    </a:schemeClr>
                  </a:solidFill>
                </a:rPr>
              </a:br>
              <a:r>
                <a:rPr lang="ja-JP" altLang="en-US" sz="1400" dirty="0"/>
                <a:t>　（１）１人ずつ代理安否回答を行う</a:t>
              </a:r>
              <a:endParaRPr lang="en-US" altLang="ja-JP" sz="1400" dirty="0"/>
            </a:p>
            <a:p>
              <a:pPr eaLnBrk="1" hangingPunct="1">
                <a:spcBef>
                  <a:spcPct val="0"/>
                </a:spcBef>
                <a:buFont typeface="Arial" charset="0"/>
                <a:buNone/>
                <a:defRPr/>
              </a:pPr>
              <a:r>
                <a:rPr lang="ja-JP" altLang="en-US" sz="1400" dirty="0"/>
                <a:t>　（２）複数名まとめて代理安否回答を行う</a:t>
              </a:r>
              <a:endParaRPr lang="en-US" altLang="ja-JP" sz="1400" dirty="0"/>
            </a:p>
            <a:p>
              <a:pPr eaLnBrk="1" hangingPunct="1">
                <a:spcBef>
                  <a:spcPct val="0"/>
                </a:spcBef>
                <a:buFontTx/>
                <a:buNone/>
                <a:defRPr/>
              </a:pPr>
              <a:r>
                <a:rPr lang="ja-JP" altLang="en-US" sz="1400" dirty="0"/>
                <a:t>　（３）代理質問回答を行う</a:t>
              </a:r>
            </a:p>
          </p:txBody>
        </p:sp>
        <p:sp>
          <p:nvSpPr>
            <p:cNvPr id="71" name="角丸四角形 70">
              <a:extLst>
                <a:ext uri="{FF2B5EF4-FFF2-40B4-BE49-F238E27FC236}">
                  <a16:creationId xmlns:a16="http://schemas.microsoft.com/office/drawing/2014/main" id="{15CDF369-BCBE-1F93-B04D-806C8A4C2619}"/>
                </a:ext>
              </a:extLst>
            </p:cNvPr>
            <p:cNvSpPr/>
            <p:nvPr/>
          </p:nvSpPr>
          <p:spPr>
            <a:xfrm>
              <a:off x="5499317" y="2750980"/>
              <a:ext cx="900933" cy="44926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P20</a:t>
              </a:r>
              <a:r>
                <a:rPr lang="en-US" altLang="ja-JP" sz="2800" dirty="0">
                  <a:solidFill>
                    <a:schemeClr val="tx1"/>
                  </a:solidFill>
                  <a:latin typeface="+mn-ea"/>
                </a:rPr>
                <a:t>	</a:t>
              </a:r>
              <a:endParaRPr lang="ja-JP" altLang="en-US" sz="2800" dirty="0">
                <a:solidFill>
                  <a:schemeClr val="tx1"/>
                </a:solidFill>
                <a:latin typeface="+mn-ea"/>
              </a:endParaRPr>
            </a:p>
          </p:txBody>
        </p:sp>
      </p:grpSp>
      <p:grpSp>
        <p:nvGrpSpPr>
          <p:cNvPr id="7179" name="グループ化 3">
            <a:extLst>
              <a:ext uri="{FF2B5EF4-FFF2-40B4-BE49-F238E27FC236}">
                <a16:creationId xmlns:a16="http://schemas.microsoft.com/office/drawing/2014/main" id="{4CC1F67F-368C-9208-2F6C-F2D509BE1BD8}"/>
              </a:ext>
            </a:extLst>
          </p:cNvPr>
          <p:cNvGrpSpPr>
            <a:grpSpLocks/>
          </p:cNvGrpSpPr>
          <p:nvPr/>
        </p:nvGrpSpPr>
        <p:grpSpPr bwMode="auto">
          <a:xfrm>
            <a:off x="104227" y="2093772"/>
            <a:ext cx="6492813" cy="1007110"/>
            <a:chOff x="71438" y="2557442"/>
            <a:chExt cx="6509709" cy="1522046"/>
          </a:xfrm>
        </p:grpSpPr>
        <p:sp>
          <p:nvSpPr>
            <p:cNvPr id="30" name="正方形/長方形 29">
              <a:extLst>
                <a:ext uri="{FF2B5EF4-FFF2-40B4-BE49-F238E27FC236}">
                  <a16:creationId xmlns:a16="http://schemas.microsoft.com/office/drawing/2014/main" id="{0981B8A0-8371-0FD0-4755-C38D06D55336}"/>
                </a:ext>
              </a:extLst>
            </p:cNvPr>
            <p:cNvSpPr/>
            <p:nvPr/>
          </p:nvSpPr>
          <p:spPr>
            <a:xfrm rot="5400000">
              <a:off x="2999841" y="343674"/>
              <a:ext cx="1367537" cy="5795074"/>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8" name="グループ化 2">
              <a:extLst>
                <a:ext uri="{FF2B5EF4-FFF2-40B4-BE49-F238E27FC236}">
                  <a16:creationId xmlns:a16="http://schemas.microsoft.com/office/drawing/2014/main" id="{DCA3B69B-9459-5F49-1953-878CCD67F757}"/>
                </a:ext>
              </a:extLst>
            </p:cNvPr>
            <p:cNvGrpSpPr>
              <a:grpSpLocks/>
            </p:cNvGrpSpPr>
            <p:nvPr/>
          </p:nvGrpSpPr>
          <p:grpSpPr bwMode="auto">
            <a:xfrm>
              <a:off x="71438" y="2557442"/>
              <a:ext cx="714636" cy="1367533"/>
              <a:chOff x="71438" y="2557442"/>
              <a:chExt cx="714636" cy="1367533"/>
            </a:xfrm>
          </p:grpSpPr>
          <p:sp>
            <p:nvSpPr>
              <p:cNvPr id="34" name="正方形/長方形 33">
                <a:extLst>
                  <a:ext uri="{FF2B5EF4-FFF2-40B4-BE49-F238E27FC236}">
                    <a16:creationId xmlns:a16="http://schemas.microsoft.com/office/drawing/2014/main" id="{1CD2690D-8DE1-8364-CBEB-67C142470FD8}"/>
                  </a:ext>
                </a:extLst>
              </p:cNvPr>
              <p:cNvSpPr/>
              <p:nvPr/>
            </p:nvSpPr>
            <p:spPr>
              <a:xfrm rot="5400000">
                <a:off x="-255013" y="2883893"/>
                <a:ext cx="1367538" cy="71463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2" name="テキスト ボックス 21">
                <a:extLst>
                  <a:ext uri="{FF2B5EF4-FFF2-40B4-BE49-F238E27FC236}">
                    <a16:creationId xmlns:a16="http://schemas.microsoft.com/office/drawing/2014/main" id="{FED0C1A1-DDBA-2F2B-9495-DF7689C7B350}"/>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連絡発信</a:t>
                </a:r>
              </a:p>
            </p:txBody>
          </p:sp>
        </p:grpSp>
        <p:sp>
          <p:nvSpPr>
            <p:cNvPr id="32" name="テキスト ボックス 25">
              <a:extLst>
                <a:ext uri="{FF2B5EF4-FFF2-40B4-BE49-F238E27FC236}">
                  <a16:creationId xmlns:a16="http://schemas.microsoft.com/office/drawing/2014/main" id="{B84835A2-1B9D-84BE-2D75-F52A5FDD7BC6}"/>
                </a:ext>
              </a:extLst>
            </p:cNvPr>
            <p:cNvSpPr txBox="1">
              <a:spLocks noChangeArrowheads="1"/>
            </p:cNvSpPr>
            <p:nvPr/>
          </p:nvSpPr>
          <p:spPr bwMode="auto">
            <a:xfrm>
              <a:off x="786076" y="2591031"/>
              <a:ext cx="5566354" cy="1488457"/>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２．連絡発信</a:t>
              </a:r>
              <a:br>
                <a:rPr lang="en-US" altLang="ja-JP" sz="1400" dirty="0"/>
              </a:br>
              <a:r>
                <a:rPr lang="ja-JP" altLang="en-US" sz="1400" dirty="0"/>
                <a:t>　（１）新規に連絡を発信する</a:t>
              </a:r>
              <a:endParaRPr lang="en-US" altLang="ja-JP" sz="1400" dirty="0"/>
            </a:p>
            <a:p>
              <a:pPr eaLnBrk="1" hangingPunct="1">
                <a:spcBef>
                  <a:spcPct val="0"/>
                </a:spcBef>
                <a:buFontTx/>
                <a:buNone/>
                <a:defRPr/>
              </a:pPr>
              <a:r>
                <a:rPr lang="ja-JP" altLang="en-US" sz="1400" dirty="0"/>
                <a:t>　（２）予め用意した連絡（テンプレート）を発信する</a:t>
              </a:r>
              <a:endParaRPr lang="en-US" altLang="ja-JP" sz="1400" dirty="0"/>
            </a:p>
            <a:p>
              <a:pPr eaLnBrk="1" hangingPunct="1">
                <a:spcBef>
                  <a:spcPct val="0"/>
                </a:spcBef>
                <a:buFontTx/>
                <a:buNone/>
                <a:defRPr/>
              </a:pPr>
              <a:endParaRPr lang="ja-JP" altLang="en-US" sz="1400" dirty="0"/>
            </a:p>
          </p:txBody>
        </p:sp>
        <p:sp>
          <p:nvSpPr>
            <p:cNvPr id="33" name="角丸四角形 32">
              <a:extLst>
                <a:ext uri="{FF2B5EF4-FFF2-40B4-BE49-F238E27FC236}">
                  <a16:creationId xmlns:a16="http://schemas.microsoft.com/office/drawing/2014/main" id="{933B1FEF-C6C6-0679-C391-4B001BD67643}"/>
                </a:ext>
              </a:extLst>
            </p:cNvPr>
            <p:cNvSpPr/>
            <p:nvPr/>
          </p:nvSpPr>
          <p:spPr>
            <a:xfrm>
              <a:off x="5495043" y="2884818"/>
              <a:ext cx="887061" cy="70175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P7</a:t>
              </a:r>
              <a:endParaRPr lang="ja-JP" altLang="en-US" sz="2400" dirty="0">
                <a:solidFill>
                  <a:schemeClr val="tx1"/>
                </a:solidFill>
                <a:latin typeface="+mn-ea"/>
              </a:endParaRPr>
            </a:p>
          </p:txBody>
        </p:sp>
      </p:grpSp>
      <p:grpSp>
        <p:nvGrpSpPr>
          <p:cNvPr id="7180" name="グループ化 3">
            <a:extLst>
              <a:ext uri="{FF2B5EF4-FFF2-40B4-BE49-F238E27FC236}">
                <a16:creationId xmlns:a16="http://schemas.microsoft.com/office/drawing/2014/main" id="{17B5A1F4-E52C-494F-D2A0-A2D3416AF226}"/>
              </a:ext>
            </a:extLst>
          </p:cNvPr>
          <p:cNvGrpSpPr>
            <a:grpSpLocks/>
          </p:cNvGrpSpPr>
          <p:nvPr/>
        </p:nvGrpSpPr>
        <p:grpSpPr bwMode="auto">
          <a:xfrm>
            <a:off x="112367" y="6408833"/>
            <a:ext cx="6490742" cy="1631216"/>
            <a:chOff x="94072" y="2557002"/>
            <a:chExt cx="6472467" cy="1485436"/>
          </a:xfrm>
        </p:grpSpPr>
        <p:sp>
          <p:nvSpPr>
            <p:cNvPr id="3" name="正方形/長方形 2">
              <a:extLst>
                <a:ext uri="{FF2B5EF4-FFF2-40B4-BE49-F238E27FC236}">
                  <a16:creationId xmlns:a16="http://schemas.microsoft.com/office/drawing/2014/main" id="{A62DBB79-AE9B-E276-7DB8-825B5A3558FD}"/>
                </a:ext>
              </a:extLst>
            </p:cNvPr>
            <p:cNvSpPr/>
            <p:nvPr/>
          </p:nvSpPr>
          <p:spPr>
            <a:xfrm rot="5400000">
              <a:off x="3043841" y="299294"/>
              <a:ext cx="1264989" cy="5780406"/>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2" name="グループ化 2">
              <a:extLst>
                <a:ext uri="{FF2B5EF4-FFF2-40B4-BE49-F238E27FC236}">
                  <a16:creationId xmlns:a16="http://schemas.microsoft.com/office/drawing/2014/main" id="{4303C0B1-9C0C-19D9-18F0-1BCC099C24E0}"/>
                </a:ext>
              </a:extLst>
            </p:cNvPr>
            <p:cNvGrpSpPr>
              <a:grpSpLocks/>
            </p:cNvGrpSpPr>
            <p:nvPr/>
          </p:nvGrpSpPr>
          <p:grpSpPr bwMode="auto">
            <a:xfrm>
              <a:off x="94072" y="2557002"/>
              <a:ext cx="692062" cy="1264990"/>
              <a:chOff x="94072" y="2557002"/>
              <a:chExt cx="692062" cy="1264990"/>
            </a:xfrm>
          </p:grpSpPr>
          <p:sp>
            <p:nvSpPr>
              <p:cNvPr id="7" name="正方形/長方形 6">
                <a:extLst>
                  <a:ext uri="{FF2B5EF4-FFF2-40B4-BE49-F238E27FC236}">
                    <a16:creationId xmlns:a16="http://schemas.microsoft.com/office/drawing/2014/main" id="{BD2FFD50-0958-2362-A4AF-2238691ADD36}"/>
                  </a:ext>
                </a:extLst>
              </p:cNvPr>
              <p:cNvSpPr/>
              <p:nvPr/>
            </p:nvSpPr>
            <p:spPr>
              <a:xfrm rot="5400000">
                <a:off x="-192392" y="2843466"/>
                <a:ext cx="1264990" cy="692062"/>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86" name="テキスト ボックス 21">
                <a:extLst>
                  <a:ext uri="{FF2B5EF4-FFF2-40B4-BE49-F238E27FC236}">
                    <a16:creationId xmlns:a16="http://schemas.microsoft.com/office/drawing/2014/main" id="{6CBCD4A0-4BC1-3560-1E42-433EA9AB60A7}"/>
                  </a:ext>
                </a:extLst>
              </p:cNvPr>
              <p:cNvSpPr txBox="1">
                <a:spLocks noChangeArrowheads="1"/>
              </p:cNvSpPr>
              <p:nvPr/>
            </p:nvSpPr>
            <p:spPr bwMode="ltGray">
              <a:xfrm>
                <a:off x="219560" y="2667573"/>
                <a:ext cx="401182"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連絡準備</a:t>
                </a:r>
              </a:p>
            </p:txBody>
          </p:sp>
        </p:grpSp>
        <p:sp>
          <p:nvSpPr>
            <p:cNvPr id="5" name="テキスト ボックス 25">
              <a:extLst>
                <a:ext uri="{FF2B5EF4-FFF2-40B4-BE49-F238E27FC236}">
                  <a16:creationId xmlns:a16="http://schemas.microsoft.com/office/drawing/2014/main" id="{AEDEBB95-447B-4E93-30FF-4A33DE2528F0}"/>
                </a:ext>
              </a:extLst>
            </p:cNvPr>
            <p:cNvSpPr txBox="1">
              <a:spLocks noChangeArrowheads="1"/>
            </p:cNvSpPr>
            <p:nvPr/>
          </p:nvSpPr>
          <p:spPr bwMode="auto">
            <a:xfrm>
              <a:off x="801459" y="2557002"/>
              <a:ext cx="5512041" cy="1485436"/>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６．連絡準備</a:t>
              </a:r>
              <a:br>
                <a:rPr lang="en-US" altLang="ja-JP" sz="1400" dirty="0">
                  <a:solidFill>
                    <a:schemeClr val="accent4">
                      <a:lumMod val="75000"/>
                    </a:schemeClr>
                  </a:solidFill>
                </a:rPr>
              </a:br>
              <a:r>
                <a:rPr lang="ja-JP" altLang="en-US" sz="1400" dirty="0"/>
                <a:t>　（１）テンプレート（連絡内容）を作成する</a:t>
              </a:r>
              <a:endParaRPr lang="en-US" altLang="ja-JP" sz="1400" dirty="0"/>
            </a:p>
            <a:p>
              <a:pPr eaLnBrk="1" hangingPunct="1">
                <a:spcBef>
                  <a:spcPct val="0"/>
                </a:spcBef>
                <a:buFont typeface="Arial" charset="0"/>
                <a:buNone/>
                <a:defRPr/>
              </a:pPr>
              <a:r>
                <a:rPr lang="ja-JP" altLang="en-US" sz="1400" dirty="0"/>
                <a:t>　（２）連絡先の登録状況を確認する</a:t>
              </a:r>
              <a:endParaRPr lang="en-US" altLang="ja-JP" sz="1400" dirty="0"/>
            </a:p>
            <a:p>
              <a:pPr eaLnBrk="1" hangingPunct="1">
                <a:spcBef>
                  <a:spcPct val="0"/>
                </a:spcBef>
                <a:buFontTx/>
                <a:buNone/>
                <a:defRPr/>
              </a:pPr>
              <a:r>
                <a:rPr lang="ja-JP" altLang="en-US" sz="1400" dirty="0"/>
                <a:t>　（３）宛先テスト連絡を行う</a:t>
              </a:r>
              <a:endParaRPr lang="en-US" altLang="ja-JP" sz="1400" dirty="0"/>
            </a:p>
            <a:p>
              <a:pPr eaLnBrk="1" hangingPunct="1">
                <a:spcBef>
                  <a:spcPct val="0"/>
                </a:spcBef>
                <a:buFontTx/>
                <a:buNone/>
                <a:defRPr/>
              </a:pPr>
              <a:r>
                <a:rPr lang="ja-JP" altLang="en-US" sz="1400" dirty="0"/>
                <a:t>　（４）質問項目を予め用意する</a:t>
              </a:r>
              <a:endParaRPr lang="en-US" altLang="ja-JP" sz="1400" dirty="0"/>
            </a:p>
            <a:p>
              <a:pPr eaLnBrk="1" hangingPunct="1">
                <a:spcBef>
                  <a:spcPct val="0"/>
                </a:spcBef>
                <a:buFontTx/>
                <a:buNone/>
                <a:defRPr/>
              </a:pPr>
              <a:r>
                <a:rPr lang="ja-JP" altLang="en-US" sz="1400" dirty="0"/>
                <a:t>　（５）</a:t>
              </a:r>
              <a:r>
                <a:rPr lang="en-US" altLang="ja-JP" sz="1400" dirty="0"/>
                <a:t> </a:t>
              </a:r>
              <a:r>
                <a:rPr lang="ja-JP" altLang="en-US" sz="1400" dirty="0"/>
                <a:t>連絡メッセージを予め用意する</a:t>
              </a:r>
              <a:endParaRPr lang="en-US" altLang="ja-JP" sz="1400" dirty="0"/>
            </a:p>
            <a:p>
              <a:pPr eaLnBrk="1" hangingPunct="1">
                <a:spcBef>
                  <a:spcPct val="0"/>
                </a:spcBef>
                <a:buFontTx/>
                <a:buNone/>
                <a:defRPr/>
              </a:pPr>
              <a:endParaRPr lang="ja-JP" altLang="en-US" sz="1400" dirty="0"/>
            </a:p>
          </p:txBody>
        </p:sp>
        <p:sp>
          <p:nvSpPr>
            <p:cNvPr id="6" name="角丸四角形 70">
              <a:extLst>
                <a:ext uri="{FF2B5EF4-FFF2-40B4-BE49-F238E27FC236}">
                  <a16:creationId xmlns:a16="http://schemas.microsoft.com/office/drawing/2014/main" id="{092B1839-5DA7-75D1-EED6-A991E013F620}"/>
                </a:ext>
              </a:extLst>
            </p:cNvPr>
            <p:cNvSpPr/>
            <p:nvPr/>
          </p:nvSpPr>
          <p:spPr>
            <a:xfrm>
              <a:off x="5464631" y="2772270"/>
              <a:ext cx="900933" cy="50722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P25</a:t>
              </a:r>
              <a:r>
                <a:rPr lang="en-US" altLang="ja-JP" sz="2800" dirty="0">
                  <a:solidFill>
                    <a:schemeClr val="tx1"/>
                  </a:solidFill>
                  <a:latin typeface="+mn-ea"/>
                </a:rPr>
                <a:t>	</a:t>
              </a:r>
              <a:endParaRPr lang="ja-JP" altLang="en-US" sz="2800" dirty="0">
                <a:solidFill>
                  <a:schemeClr val="tx1"/>
                </a:solidFill>
                <a:latin typeface="+mn-ea"/>
              </a:endParaRPr>
            </a:p>
          </p:txBody>
        </p:sp>
      </p:grpSp>
      <p:sp>
        <p:nvSpPr>
          <p:cNvPr id="2" name="テキスト ボックス 22">
            <a:extLst>
              <a:ext uri="{FF2B5EF4-FFF2-40B4-BE49-F238E27FC236}">
                <a16:creationId xmlns:a16="http://schemas.microsoft.com/office/drawing/2014/main" id="{0FC88E6C-B34D-B5C5-790F-4906EE95CD5C}"/>
              </a:ext>
            </a:extLst>
          </p:cNvPr>
          <p:cNvSpPr txBox="1">
            <a:spLocks noChangeArrowheads="1"/>
          </p:cNvSpPr>
          <p:nvPr/>
        </p:nvSpPr>
        <p:spPr bwMode="auto">
          <a:xfrm>
            <a:off x="84680" y="657873"/>
            <a:ext cx="65327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本操作説明書では、サービスサイト（一般ユーザサイト）で各権限を保有しているユーザの操作を記載します。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アプリ（スマートデバイス用アプリケーション）からの操作は別紙をご参照ください。</a:t>
            </a:r>
          </a:p>
        </p:txBody>
      </p:sp>
      <p:sp>
        <p:nvSpPr>
          <p:cNvPr id="4" name="正方形/長方形 3">
            <a:extLst>
              <a:ext uri="{FF2B5EF4-FFF2-40B4-BE49-F238E27FC236}">
                <a16:creationId xmlns:a16="http://schemas.microsoft.com/office/drawing/2014/main" id="{BF013D09-7146-0202-FAF9-443873D10363}"/>
              </a:ext>
            </a:extLst>
          </p:cNvPr>
          <p:cNvSpPr/>
          <p:nvPr/>
        </p:nvSpPr>
        <p:spPr>
          <a:xfrm rot="5400000">
            <a:off x="97743" y="1237370"/>
            <a:ext cx="784226" cy="76495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 name="正方形/長方形 7">
            <a:extLst>
              <a:ext uri="{FF2B5EF4-FFF2-40B4-BE49-F238E27FC236}">
                <a16:creationId xmlns:a16="http://schemas.microsoft.com/office/drawing/2014/main" id="{7DE5D4CA-472F-2737-2A1B-A0F57C86598E}"/>
              </a:ext>
            </a:extLst>
          </p:cNvPr>
          <p:cNvSpPr/>
          <p:nvPr/>
        </p:nvSpPr>
        <p:spPr>
          <a:xfrm rot="5400000">
            <a:off x="3324572" y="-1266575"/>
            <a:ext cx="784227" cy="5772848"/>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9" name="テキスト ボックス 21">
            <a:extLst>
              <a:ext uri="{FF2B5EF4-FFF2-40B4-BE49-F238E27FC236}">
                <a16:creationId xmlns:a16="http://schemas.microsoft.com/office/drawing/2014/main" id="{AB735700-BBB6-B3CD-AB37-95DF653C41D0}"/>
              </a:ext>
            </a:extLst>
          </p:cNvPr>
          <p:cNvSpPr txBox="1">
            <a:spLocks noChangeArrowheads="1"/>
          </p:cNvSpPr>
          <p:nvPr/>
        </p:nvSpPr>
        <p:spPr bwMode="ltGray">
          <a:xfrm>
            <a:off x="277778" y="1228699"/>
            <a:ext cx="40011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はじめに</a:t>
            </a:r>
          </a:p>
        </p:txBody>
      </p:sp>
      <p:sp>
        <p:nvSpPr>
          <p:cNvPr id="10" name="角丸四角形 64">
            <a:extLst>
              <a:ext uri="{FF2B5EF4-FFF2-40B4-BE49-F238E27FC236}">
                <a16:creationId xmlns:a16="http://schemas.microsoft.com/office/drawing/2014/main" id="{0E5EB3F5-F6D9-76C7-8203-8522D51A377A}"/>
              </a:ext>
            </a:extLst>
          </p:cNvPr>
          <p:cNvSpPr/>
          <p:nvPr/>
        </p:nvSpPr>
        <p:spPr>
          <a:xfrm>
            <a:off x="5533364" y="1383012"/>
            <a:ext cx="854802" cy="50906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11" name="テキスト ボックス 10">
            <a:extLst>
              <a:ext uri="{FF2B5EF4-FFF2-40B4-BE49-F238E27FC236}">
                <a16:creationId xmlns:a16="http://schemas.microsoft.com/office/drawing/2014/main" id="{5D71C80A-D0AB-6CC9-9CD2-80BD07787FC5}"/>
              </a:ext>
            </a:extLst>
          </p:cNvPr>
          <p:cNvSpPr txBox="1">
            <a:spLocks noChangeArrowheads="1"/>
          </p:cNvSpPr>
          <p:nvPr/>
        </p:nvSpPr>
        <p:spPr bwMode="auto">
          <a:xfrm>
            <a:off x="821751" y="1258934"/>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a:t>
            </a:r>
            <a:r>
              <a:rPr lang="en-US" altLang="ja-JP" sz="1600" b="1" dirty="0">
                <a:solidFill>
                  <a:srgbClr val="0070C0"/>
                </a:solidFill>
              </a:rPr>
              <a:t>. </a:t>
            </a:r>
            <a:r>
              <a:rPr lang="ja-JP" altLang="en-US" sz="1600" b="1" dirty="0">
                <a:solidFill>
                  <a:srgbClr val="0070C0"/>
                </a:solidFill>
              </a:rPr>
              <a:t>はじめに</a:t>
            </a:r>
            <a:r>
              <a:rPr lang="en-US" altLang="ja-JP" sz="1600" b="1" dirty="0">
                <a:solidFill>
                  <a:srgbClr val="0070C0"/>
                </a:solidFill>
              </a:rPr>
              <a:t>/</a:t>
            </a:r>
            <a:r>
              <a:rPr lang="ja-JP" altLang="en-US" sz="1600" b="1" dirty="0">
                <a:solidFill>
                  <a:srgbClr val="0070C0"/>
                </a:solidFill>
              </a:rPr>
              <a:t>ログイン</a:t>
            </a:r>
            <a:br>
              <a:rPr lang="en-US" altLang="ja-JP" sz="1400" dirty="0"/>
            </a:br>
            <a:r>
              <a:rPr lang="ja-JP" altLang="en-US" sz="1400" dirty="0"/>
              <a:t>　</a:t>
            </a:r>
            <a:r>
              <a:rPr lang="en-US" altLang="ja-JP" sz="1400" dirty="0"/>
              <a:t> </a:t>
            </a:r>
            <a:r>
              <a:rPr lang="ja-JP" altLang="en-US" sz="1400" dirty="0"/>
              <a:t>ヘルプページ、メニュー表示</a:t>
            </a:r>
            <a:endParaRPr lang="en-US" altLang="ja-JP" sz="1400" dirty="0"/>
          </a:p>
          <a:p>
            <a:pPr eaLnBrk="1" hangingPunct="1">
              <a:spcBef>
                <a:spcPct val="0"/>
              </a:spcBef>
              <a:buFontTx/>
              <a:buNone/>
            </a:pPr>
            <a:r>
              <a:rPr lang="ja-JP" altLang="en-US" sz="1400" dirty="0"/>
              <a:t>　 ログイン</a:t>
            </a:r>
            <a:endParaRPr lang="en-US" altLang="ja-JP" sz="1400" dirty="0"/>
          </a:p>
        </p:txBody>
      </p:sp>
      <p:grpSp>
        <p:nvGrpSpPr>
          <p:cNvPr id="12" name="グループ化 3">
            <a:extLst>
              <a:ext uri="{FF2B5EF4-FFF2-40B4-BE49-F238E27FC236}">
                <a16:creationId xmlns:a16="http://schemas.microsoft.com/office/drawing/2014/main" id="{BDE28BBF-A580-5E42-3DC7-FE18B3F8A567}"/>
              </a:ext>
            </a:extLst>
          </p:cNvPr>
          <p:cNvGrpSpPr>
            <a:grpSpLocks/>
          </p:cNvGrpSpPr>
          <p:nvPr/>
        </p:nvGrpSpPr>
        <p:grpSpPr bwMode="auto">
          <a:xfrm>
            <a:off x="106719" y="5439066"/>
            <a:ext cx="6496389" cy="803251"/>
            <a:chOff x="71437" y="2490482"/>
            <a:chExt cx="6545292" cy="948744"/>
          </a:xfrm>
        </p:grpSpPr>
        <p:sp>
          <p:nvSpPr>
            <p:cNvPr id="13" name="正方形/長方形 12">
              <a:extLst>
                <a:ext uri="{FF2B5EF4-FFF2-40B4-BE49-F238E27FC236}">
                  <a16:creationId xmlns:a16="http://schemas.microsoft.com/office/drawing/2014/main" id="{D89E6824-D9FF-2971-0036-273FD684C355}"/>
                </a:ext>
              </a:extLst>
            </p:cNvPr>
            <p:cNvSpPr/>
            <p:nvPr/>
          </p:nvSpPr>
          <p:spPr>
            <a:xfrm rot="5400000">
              <a:off x="3260322" y="82819"/>
              <a:ext cx="882221"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14" name="グループ化 2">
              <a:extLst>
                <a:ext uri="{FF2B5EF4-FFF2-40B4-BE49-F238E27FC236}">
                  <a16:creationId xmlns:a16="http://schemas.microsoft.com/office/drawing/2014/main" id="{9FFCE12E-F7B5-A0D8-E888-48D3AF79BB79}"/>
                </a:ext>
              </a:extLst>
            </p:cNvPr>
            <p:cNvGrpSpPr>
              <a:grpSpLocks/>
            </p:cNvGrpSpPr>
            <p:nvPr/>
          </p:nvGrpSpPr>
          <p:grpSpPr bwMode="auto">
            <a:xfrm>
              <a:off x="71437" y="2490482"/>
              <a:ext cx="714698" cy="948743"/>
              <a:chOff x="71437" y="2490482"/>
              <a:chExt cx="714698" cy="948743"/>
            </a:xfrm>
          </p:grpSpPr>
          <p:sp>
            <p:nvSpPr>
              <p:cNvPr id="17" name="正方形/長方形 16">
                <a:extLst>
                  <a:ext uri="{FF2B5EF4-FFF2-40B4-BE49-F238E27FC236}">
                    <a16:creationId xmlns:a16="http://schemas.microsoft.com/office/drawing/2014/main" id="{0B6B0644-A7EF-C028-5F4E-8592ED1CA746}"/>
                  </a:ext>
                </a:extLst>
              </p:cNvPr>
              <p:cNvSpPr/>
              <p:nvPr/>
            </p:nvSpPr>
            <p:spPr>
              <a:xfrm rot="5400000">
                <a:off x="-12325" y="2640766"/>
                <a:ext cx="882221"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8" name="テキスト ボックス 21">
                <a:extLst>
                  <a:ext uri="{FF2B5EF4-FFF2-40B4-BE49-F238E27FC236}">
                    <a16:creationId xmlns:a16="http://schemas.microsoft.com/office/drawing/2014/main" id="{ED45FFE9-15DC-54CE-505A-F9E10AA6B2D4}"/>
                  </a:ext>
                </a:extLst>
              </p:cNvPr>
              <p:cNvSpPr txBox="1">
                <a:spLocks noChangeArrowheads="1"/>
              </p:cNvSpPr>
              <p:nvPr/>
            </p:nvSpPr>
            <p:spPr bwMode="ltGray">
              <a:xfrm>
                <a:off x="250956" y="2490482"/>
                <a:ext cx="401182" cy="88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掲示板</a:t>
                </a:r>
              </a:p>
            </p:txBody>
          </p:sp>
        </p:grpSp>
        <p:sp>
          <p:nvSpPr>
            <p:cNvPr id="15" name="テキスト ボックス 25">
              <a:extLst>
                <a:ext uri="{FF2B5EF4-FFF2-40B4-BE49-F238E27FC236}">
                  <a16:creationId xmlns:a16="http://schemas.microsoft.com/office/drawing/2014/main" id="{E1699059-3C72-14AA-BDEA-97DCE0AB717D}"/>
                </a:ext>
              </a:extLst>
            </p:cNvPr>
            <p:cNvSpPr txBox="1">
              <a:spLocks noChangeArrowheads="1"/>
            </p:cNvSpPr>
            <p:nvPr/>
          </p:nvSpPr>
          <p:spPr bwMode="auto">
            <a:xfrm>
              <a:off x="786091" y="2572258"/>
              <a:ext cx="5714396" cy="65434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５．掲示板</a:t>
              </a:r>
              <a:br>
                <a:rPr lang="en-US" altLang="ja-JP" sz="1400" dirty="0">
                  <a:solidFill>
                    <a:schemeClr val="accent4">
                      <a:lumMod val="75000"/>
                    </a:schemeClr>
                  </a:solidFill>
                </a:rPr>
              </a:br>
              <a:r>
                <a:rPr lang="ja-JP" altLang="en-US" sz="1400" dirty="0"/>
                <a:t>　（１）掲示板の記事を作成する　</a:t>
              </a:r>
            </a:p>
          </p:txBody>
        </p:sp>
        <p:sp>
          <p:nvSpPr>
            <p:cNvPr id="16" name="角丸四角形 70">
              <a:extLst>
                <a:ext uri="{FF2B5EF4-FFF2-40B4-BE49-F238E27FC236}">
                  <a16:creationId xmlns:a16="http://schemas.microsoft.com/office/drawing/2014/main" id="{56354901-ED07-04D5-9AFB-4795712A8D02}"/>
                </a:ext>
              </a:extLst>
            </p:cNvPr>
            <p:cNvSpPr/>
            <p:nvPr/>
          </p:nvSpPr>
          <p:spPr>
            <a:xfrm>
              <a:off x="5499317" y="2693017"/>
              <a:ext cx="900933" cy="53358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P24</a:t>
              </a:r>
              <a:r>
                <a:rPr lang="en-US" altLang="ja-JP" sz="2800" dirty="0">
                  <a:solidFill>
                    <a:schemeClr val="tx1"/>
                  </a:solidFill>
                  <a:latin typeface="+mn-ea"/>
                </a:rPr>
                <a:t>	</a:t>
              </a:r>
              <a:endParaRPr lang="ja-JP" altLang="en-US" sz="2800" dirty="0">
                <a:solidFill>
                  <a:schemeClr val="tx1"/>
                </a:solidFill>
                <a:latin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1236B3A-25E1-7B22-0AA3-5C7A8D238A3E}"/>
              </a:ext>
            </a:extLst>
          </p:cNvPr>
          <p:cNvSpPr>
            <a:spLocks noGrp="1"/>
          </p:cNvSpPr>
          <p:nvPr>
            <p:ph type="sldNum" sz="quarter" idx="10"/>
          </p:nvPr>
        </p:nvSpPr>
        <p:spPr/>
        <p:txBody>
          <a:bodyPr/>
          <a:lstStyle/>
          <a:p>
            <a:pPr>
              <a:defRPr/>
            </a:pPr>
            <a:fld id="{10360E8A-4DAD-4DA3-9C89-C91D95A3FEE3}" type="slidenum">
              <a:rPr lang="ja-JP" altLang="en-US" smtClean="0"/>
              <a:pPr>
                <a:defRPr/>
              </a:pPr>
              <a:t>2</a:t>
            </a:fld>
            <a:endParaRPr lang="ja-JP" altLang="en-US"/>
          </a:p>
        </p:txBody>
      </p:sp>
      <p:pic>
        <p:nvPicPr>
          <p:cNvPr id="5" name="図 4">
            <a:extLst>
              <a:ext uri="{FF2B5EF4-FFF2-40B4-BE49-F238E27FC236}">
                <a16:creationId xmlns:a16="http://schemas.microsoft.com/office/drawing/2014/main" id="{74E83387-065B-FFAA-DC9E-8291EE6A8A71}"/>
              </a:ext>
            </a:extLst>
          </p:cNvPr>
          <p:cNvPicPr>
            <a:picLocks noChangeAspect="1"/>
          </p:cNvPicPr>
          <p:nvPr/>
        </p:nvPicPr>
        <p:blipFill>
          <a:blip r:embed="rId2"/>
          <a:stretch>
            <a:fillRect/>
          </a:stretch>
        </p:blipFill>
        <p:spPr>
          <a:xfrm>
            <a:off x="378618" y="1445323"/>
            <a:ext cx="4500563" cy="1909591"/>
          </a:xfrm>
          <a:prstGeom prst="rect">
            <a:avLst/>
          </a:prstGeom>
          <a:solidFill>
            <a:schemeClr val="bg1">
              <a:lumMod val="50000"/>
            </a:schemeClr>
          </a:solidFill>
          <a:ln>
            <a:solidFill>
              <a:schemeClr val="tx1">
                <a:lumMod val="50000"/>
                <a:lumOff val="50000"/>
              </a:schemeClr>
            </a:solidFill>
          </a:ln>
        </p:spPr>
      </p:pic>
      <p:sp>
        <p:nvSpPr>
          <p:cNvPr id="6" name="タイトル 1">
            <a:extLst>
              <a:ext uri="{FF2B5EF4-FFF2-40B4-BE49-F238E27FC236}">
                <a16:creationId xmlns:a16="http://schemas.microsoft.com/office/drawing/2014/main" id="{F7257340-C23B-93DA-75C6-D18B691C0982}"/>
              </a:ext>
            </a:extLst>
          </p:cNvPr>
          <p:cNvSpPr txBox="1">
            <a:spLocks/>
          </p:cNvSpPr>
          <p:nvPr/>
        </p:nvSpPr>
        <p:spPr>
          <a:xfrm>
            <a:off x="163286" y="159885"/>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ヘルプ（よくある質問）</a:t>
            </a:r>
            <a:endParaRPr lang="en-US" altLang="ja-JP" sz="2400" b="1" u="sng" dirty="0">
              <a:latin typeface="+mj-lt"/>
              <a:ea typeface="+mj-ea"/>
              <a:cs typeface="+mj-cs"/>
            </a:endParaRPr>
          </a:p>
        </p:txBody>
      </p:sp>
      <p:pic>
        <p:nvPicPr>
          <p:cNvPr id="8" name="図 7">
            <a:extLst>
              <a:ext uri="{FF2B5EF4-FFF2-40B4-BE49-F238E27FC236}">
                <a16:creationId xmlns:a16="http://schemas.microsoft.com/office/drawing/2014/main" id="{2134D4D7-09B0-9985-A04C-5CC5D5F16F91}"/>
              </a:ext>
            </a:extLst>
          </p:cNvPr>
          <p:cNvPicPr>
            <a:picLocks noChangeAspect="1"/>
          </p:cNvPicPr>
          <p:nvPr/>
        </p:nvPicPr>
        <p:blipFill>
          <a:blip r:embed="rId3"/>
          <a:stretch>
            <a:fillRect/>
          </a:stretch>
        </p:blipFill>
        <p:spPr>
          <a:xfrm>
            <a:off x="411275" y="4245900"/>
            <a:ext cx="3672749" cy="2141533"/>
          </a:xfrm>
          <a:prstGeom prst="rect">
            <a:avLst/>
          </a:prstGeom>
          <a:solidFill>
            <a:schemeClr val="tx1">
              <a:lumMod val="50000"/>
              <a:lumOff val="50000"/>
            </a:schemeClr>
          </a:solidFill>
          <a:ln>
            <a:solidFill>
              <a:schemeClr val="tx1">
                <a:lumMod val="50000"/>
                <a:lumOff val="50000"/>
              </a:schemeClr>
            </a:solidFill>
          </a:ln>
        </p:spPr>
      </p:pic>
      <p:sp>
        <p:nvSpPr>
          <p:cNvPr id="9" name="タイトル 1">
            <a:extLst>
              <a:ext uri="{FF2B5EF4-FFF2-40B4-BE49-F238E27FC236}">
                <a16:creationId xmlns:a16="http://schemas.microsoft.com/office/drawing/2014/main" id="{5E23BC72-48C0-C53E-EA5E-1D7B1F2C8857}"/>
              </a:ext>
            </a:extLst>
          </p:cNvPr>
          <p:cNvSpPr txBox="1">
            <a:spLocks/>
          </p:cNvSpPr>
          <p:nvPr/>
        </p:nvSpPr>
        <p:spPr>
          <a:xfrm>
            <a:off x="309562" y="707117"/>
            <a:ext cx="6352495" cy="540658"/>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ログイン後、上部に表示される「ヘルプ」からヘルプページにアクセスできます。</a:t>
            </a:r>
            <a:endParaRPr lang="en-US" altLang="ja-JP" sz="1200" dirty="0">
              <a:solidFill>
                <a:schemeClr val="tx1">
                  <a:lumMod val="65000"/>
                  <a:lumOff val="35000"/>
                </a:schemeClr>
              </a:solidFill>
              <a:latin typeface="+mj-lt"/>
              <a:ea typeface="+mj-ea"/>
              <a:cs typeface="+mj-cs"/>
            </a:endParaRPr>
          </a:p>
          <a:p>
            <a:pPr eaLnBrk="1" fontAlgn="auto" hangingPunct="1">
              <a:spcAft>
                <a:spcPts val="0"/>
              </a:spcAft>
              <a:defRPr/>
            </a:pPr>
            <a:r>
              <a:rPr lang="ja-JP" altLang="en-US" sz="1200" dirty="0">
                <a:solidFill>
                  <a:schemeClr val="tx1">
                    <a:lumMod val="65000"/>
                    <a:lumOff val="35000"/>
                  </a:schemeClr>
                </a:solidFill>
                <a:latin typeface="+mj-lt"/>
                <a:ea typeface="+mj-ea"/>
                <a:cs typeface="+mj-cs"/>
              </a:rPr>
              <a:t>よくある質問や機能の解説を掲載しておりますので、ご不明点やお困りの点がありましたヘルプページをご活用ください。</a:t>
            </a:r>
            <a:endParaRPr lang="en-US" altLang="ja-JP" sz="1200" dirty="0">
              <a:solidFill>
                <a:schemeClr val="tx1">
                  <a:lumMod val="65000"/>
                  <a:lumOff val="35000"/>
                </a:schemeClr>
              </a:solidFill>
              <a:latin typeface="+mj-lt"/>
              <a:ea typeface="+mj-ea"/>
              <a:cs typeface="+mj-cs"/>
            </a:endParaRPr>
          </a:p>
        </p:txBody>
      </p:sp>
      <p:sp>
        <p:nvSpPr>
          <p:cNvPr id="10" name="AutoShape 12">
            <a:extLst>
              <a:ext uri="{FF2B5EF4-FFF2-40B4-BE49-F238E27FC236}">
                <a16:creationId xmlns:a16="http://schemas.microsoft.com/office/drawing/2014/main" id="{A8C15DF2-AEB4-83A4-4425-4C07DC38CD91}"/>
              </a:ext>
            </a:extLst>
          </p:cNvPr>
          <p:cNvSpPr>
            <a:spLocks noChangeArrowheads="1"/>
          </p:cNvSpPr>
          <p:nvPr/>
        </p:nvSpPr>
        <p:spPr bwMode="auto">
          <a:xfrm>
            <a:off x="4009004" y="1379968"/>
            <a:ext cx="394607" cy="2601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2" name="図 11">
            <a:extLst>
              <a:ext uri="{FF2B5EF4-FFF2-40B4-BE49-F238E27FC236}">
                <a16:creationId xmlns:a16="http://schemas.microsoft.com/office/drawing/2014/main" id="{4874D7B1-5F2D-28BD-2D67-3E86C21076DD}"/>
              </a:ext>
            </a:extLst>
          </p:cNvPr>
          <p:cNvPicPr>
            <a:picLocks noChangeAspect="1"/>
          </p:cNvPicPr>
          <p:nvPr/>
        </p:nvPicPr>
        <p:blipFill>
          <a:blip r:embed="rId4"/>
          <a:stretch>
            <a:fillRect/>
          </a:stretch>
        </p:blipFill>
        <p:spPr>
          <a:xfrm>
            <a:off x="425222" y="6595991"/>
            <a:ext cx="3643995" cy="1916582"/>
          </a:xfrm>
          <a:prstGeom prst="rect">
            <a:avLst/>
          </a:prstGeom>
          <a:ln>
            <a:solidFill>
              <a:schemeClr val="bg1">
                <a:lumMod val="50000"/>
              </a:schemeClr>
            </a:solidFill>
          </a:ln>
        </p:spPr>
      </p:pic>
      <p:sp>
        <p:nvSpPr>
          <p:cNvPr id="13" name="テキスト ボックス 23">
            <a:extLst>
              <a:ext uri="{FF2B5EF4-FFF2-40B4-BE49-F238E27FC236}">
                <a16:creationId xmlns:a16="http://schemas.microsoft.com/office/drawing/2014/main" id="{93DAA2D6-49AC-FDC9-EF7F-2E4F74C8C2B7}"/>
              </a:ext>
            </a:extLst>
          </p:cNvPr>
          <p:cNvSpPr txBox="1">
            <a:spLocks noChangeArrowheads="1"/>
          </p:cNvSpPr>
          <p:nvPr/>
        </p:nvSpPr>
        <p:spPr bwMode="auto">
          <a:xfrm>
            <a:off x="309562" y="369561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ヘルプページ</a:t>
            </a:r>
            <a:endParaRPr lang="en-US" altLang="ja-JP" sz="1800" dirty="0"/>
          </a:p>
        </p:txBody>
      </p:sp>
      <p:sp>
        <p:nvSpPr>
          <p:cNvPr id="14" name="タイトル 1">
            <a:extLst>
              <a:ext uri="{FF2B5EF4-FFF2-40B4-BE49-F238E27FC236}">
                <a16:creationId xmlns:a16="http://schemas.microsoft.com/office/drawing/2014/main" id="{9DAD01DD-2876-E1D8-FA15-F780F38846E8}"/>
              </a:ext>
            </a:extLst>
          </p:cNvPr>
          <p:cNvSpPr txBox="1">
            <a:spLocks/>
          </p:cNvSpPr>
          <p:nvPr/>
        </p:nvSpPr>
        <p:spPr>
          <a:xfrm>
            <a:off x="4206307" y="4139683"/>
            <a:ext cx="2345871" cy="676517"/>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キーワードを入力すると関連する内容が表示されます</a:t>
            </a:r>
            <a:endParaRPr lang="en-US" altLang="ja-JP" sz="1200" dirty="0">
              <a:solidFill>
                <a:schemeClr val="tx1">
                  <a:lumMod val="65000"/>
                  <a:lumOff val="35000"/>
                </a:schemeClr>
              </a:solidFill>
              <a:latin typeface="+mj-lt"/>
              <a:ea typeface="+mj-ea"/>
              <a:cs typeface="+mj-cs"/>
            </a:endParaRPr>
          </a:p>
        </p:txBody>
      </p:sp>
      <p:sp>
        <p:nvSpPr>
          <p:cNvPr id="15" name="タイトル 1">
            <a:extLst>
              <a:ext uri="{FF2B5EF4-FFF2-40B4-BE49-F238E27FC236}">
                <a16:creationId xmlns:a16="http://schemas.microsoft.com/office/drawing/2014/main" id="{8829326E-51E2-9BEA-7DAB-5757E0EDAC75}"/>
              </a:ext>
            </a:extLst>
          </p:cNvPr>
          <p:cNvSpPr txBox="1">
            <a:spLocks/>
          </p:cNvSpPr>
          <p:nvPr/>
        </p:nvSpPr>
        <p:spPr>
          <a:xfrm>
            <a:off x="4400549" y="6585081"/>
            <a:ext cx="2345871" cy="676517"/>
          </a:xfrm>
          <a:prstGeom prst="rect">
            <a:avLst/>
          </a:prstGeom>
          <a:noFill/>
        </p:spPr>
        <p:txBody>
          <a:bodyPr anchor="ctr"/>
          <a:lstStyle/>
          <a:p>
            <a:pPr eaLnBrk="1" fontAlgn="auto" hangingPunct="1">
              <a:spcAft>
                <a:spcPts val="0"/>
              </a:spcAft>
              <a:defRPr/>
            </a:pPr>
            <a:endParaRPr lang="en-US" altLang="ja-JP" sz="1200" dirty="0">
              <a:solidFill>
                <a:schemeClr val="tx1">
                  <a:lumMod val="65000"/>
                  <a:lumOff val="35000"/>
                </a:schemeClr>
              </a:solidFill>
              <a:latin typeface="+mj-lt"/>
              <a:ea typeface="+mj-ea"/>
              <a:cs typeface="+mj-cs"/>
            </a:endParaRPr>
          </a:p>
        </p:txBody>
      </p:sp>
      <p:pic>
        <p:nvPicPr>
          <p:cNvPr id="17" name="図 16">
            <a:extLst>
              <a:ext uri="{FF2B5EF4-FFF2-40B4-BE49-F238E27FC236}">
                <a16:creationId xmlns:a16="http://schemas.microsoft.com/office/drawing/2014/main" id="{F688DFD7-370B-9733-9F06-F2107E3F20FC}"/>
              </a:ext>
            </a:extLst>
          </p:cNvPr>
          <p:cNvPicPr>
            <a:picLocks noChangeAspect="1"/>
          </p:cNvPicPr>
          <p:nvPr/>
        </p:nvPicPr>
        <p:blipFill>
          <a:blip r:embed="rId5"/>
          <a:stretch>
            <a:fillRect/>
          </a:stretch>
        </p:blipFill>
        <p:spPr>
          <a:xfrm>
            <a:off x="5131593" y="1417946"/>
            <a:ext cx="955449" cy="414310"/>
          </a:xfrm>
          <a:prstGeom prst="rect">
            <a:avLst/>
          </a:prstGeom>
        </p:spPr>
      </p:pic>
    </p:spTree>
    <p:extLst>
      <p:ext uri="{BB962C8B-B14F-4D97-AF65-F5344CB8AC3E}">
        <p14:creationId xmlns:p14="http://schemas.microsoft.com/office/powerpoint/2010/main" val="89748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5002AD0F-9E50-6F5A-0F54-8529A0E156B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07FB224-FE59-43A6-9D47-F2FC326E08CA}"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タイトル 1">
            <a:extLst>
              <a:ext uri="{FF2B5EF4-FFF2-40B4-BE49-F238E27FC236}">
                <a16:creationId xmlns:a16="http://schemas.microsoft.com/office/drawing/2014/main" id="{CAD48385-08D7-379D-2533-972283049954}"/>
              </a:ext>
            </a:extLst>
          </p:cNvPr>
          <p:cNvSpPr txBox="1">
            <a:spLocks/>
          </p:cNvSpPr>
          <p:nvPr/>
        </p:nvSpPr>
        <p:spPr>
          <a:xfrm>
            <a:off x="0" y="138113"/>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メニュー表示 </a:t>
            </a:r>
            <a:r>
              <a:rPr lang="en-US" altLang="ja-JP" sz="2400" b="1" u="sng" dirty="0">
                <a:latin typeface="+mj-lt"/>
                <a:ea typeface="+mj-ea"/>
                <a:cs typeface="+mj-cs"/>
              </a:rPr>
              <a:t>/ </a:t>
            </a:r>
            <a:r>
              <a:rPr lang="ja-JP" altLang="en-US" sz="2400" b="1" u="sng" dirty="0">
                <a:latin typeface="+mj-lt"/>
                <a:ea typeface="+mj-ea"/>
                <a:cs typeface="+mj-cs"/>
              </a:rPr>
              <a:t>動作確認ブラウザ</a:t>
            </a:r>
            <a:endParaRPr lang="en-US" altLang="ja-JP" sz="2400" b="1" u="sng" dirty="0">
              <a:latin typeface="+mj-lt"/>
              <a:ea typeface="+mj-ea"/>
              <a:cs typeface="+mj-cs"/>
            </a:endParaRPr>
          </a:p>
        </p:txBody>
      </p:sp>
      <p:sp>
        <p:nvSpPr>
          <p:cNvPr id="9220" name="AutoShape 5">
            <a:extLst>
              <a:ext uri="{FF2B5EF4-FFF2-40B4-BE49-F238E27FC236}">
                <a16:creationId xmlns:a16="http://schemas.microsoft.com/office/drawing/2014/main" id="{B1B1BC24-FEE5-F3B9-7FB6-47F72ED4FC54}"/>
              </a:ext>
            </a:extLst>
          </p:cNvPr>
          <p:cNvSpPr>
            <a:spLocks noChangeArrowheads="1"/>
          </p:cNvSpPr>
          <p:nvPr/>
        </p:nvSpPr>
        <p:spPr bwMode="auto">
          <a:xfrm>
            <a:off x="4321175" y="4921250"/>
            <a:ext cx="660400" cy="763588"/>
          </a:xfrm>
          <a:prstGeom prst="wedgeRectCallout">
            <a:avLst>
              <a:gd name="adj1" fmla="val -61407"/>
              <a:gd name="adj2" fmla="val -62444"/>
            </a:avLst>
          </a:prstGeom>
          <a:solidFill>
            <a:srgbClr val="FFFF00"/>
          </a:solidFill>
          <a:ln w="6350"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1" name="AutoShape 5">
            <a:extLst>
              <a:ext uri="{FF2B5EF4-FFF2-40B4-BE49-F238E27FC236}">
                <a16:creationId xmlns:a16="http://schemas.microsoft.com/office/drawing/2014/main" id="{97FFE1BF-E486-6FAB-0E36-88A121B1B242}"/>
              </a:ext>
            </a:extLst>
          </p:cNvPr>
          <p:cNvSpPr>
            <a:spLocks noChangeArrowheads="1"/>
          </p:cNvSpPr>
          <p:nvPr/>
        </p:nvSpPr>
        <p:spPr bwMode="auto">
          <a:xfrm>
            <a:off x="4357688" y="2444750"/>
            <a:ext cx="1485900" cy="1260475"/>
          </a:xfrm>
          <a:prstGeom prst="wedgeRectCallout">
            <a:avLst>
              <a:gd name="adj1" fmla="val -36884"/>
              <a:gd name="adj2" fmla="val -6338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タイトル 1">
            <a:extLst>
              <a:ext uri="{FF2B5EF4-FFF2-40B4-BE49-F238E27FC236}">
                <a16:creationId xmlns:a16="http://schemas.microsoft.com/office/drawing/2014/main" id="{3FDFFEE6-4B8F-F428-DCCC-FD00304A7E90}"/>
              </a:ext>
            </a:extLst>
          </p:cNvPr>
          <p:cNvSpPr txBox="1">
            <a:spLocks/>
          </p:cNvSpPr>
          <p:nvPr/>
        </p:nvSpPr>
        <p:spPr>
          <a:xfrm>
            <a:off x="80963" y="787400"/>
            <a:ext cx="6059487" cy="460375"/>
          </a:xfrm>
          <a:prstGeom prst="rect">
            <a:avLst/>
          </a:prstGeom>
          <a:noFill/>
        </p:spPr>
        <p:txBody>
          <a:bodyPr anchor="ctr"/>
          <a:lstStyle/>
          <a:p>
            <a:pPr eaLnBrk="1" fontAlgn="auto" hangingPunct="1">
              <a:spcAft>
                <a:spcPts val="0"/>
              </a:spcAft>
              <a:defRPr/>
            </a:pPr>
            <a:r>
              <a:rPr lang="ja-JP" altLang="en-US" sz="1400" dirty="0">
                <a:latin typeface="+mj-lt"/>
                <a:ea typeface="+mj-ea"/>
                <a:cs typeface="+mj-cs"/>
              </a:rPr>
              <a:t>ご利用の端末の画面サイズによって、自動的に最適なメニューやボタン位置で表示されます。</a:t>
            </a:r>
            <a:endParaRPr lang="en-US" altLang="ja-JP" sz="1400" dirty="0">
              <a:latin typeface="+mj-lt"/>
              <a:ea typeface="+mj-ea"/>
              <a:cs typeface="+mj-cs"/>
            </a:endParaRPr>
          </a:p>
          <a:p>
            <a:pPr eaLnBrk="1" fontAlgn="auto" hangingPunct="1">
              <a:spcAft>
                <a:spcPts val="0"/>
              </a:spcAft>
              <a:defRPr/>
            </a:pPr>
            <a:r>
              <a:rPr lang="en-US" altLang="ja-JP" sz="1200" dirty="0">
                <a:solidFill>
                  <a:srgbClr val="FF0000"/>
                </a:solidFill>
                <a:latin typeface="+mj-lt"/>
                <a:ea typeface="+mj-ea"/>
                <a:cs typeface="+mj-cs"/>
              </a:rPr>
              <a:t>※</a:t>
            </a:r>
            <a:r>
              <a:rPr lang="ja-JP" altLang="en-US" sz="1200" dirty="0">
                <a:solidFill>
                  <a:srgbClr val="FF0000"/>
                </a:solidFill>
                <a:latin typeface="+mj-lt"/>
                <a:ea typeface="+mj-ea"/>
                <a:cs typeface="+mj-cs"/>
              </a:rPr>
              <a:t>本マニュアル上の表示とはメニューやボタンの位置が異なる場合があります。</a:t>
            </a:r>
            <a:endParaRPr lang="en-US" altLang="ja-JP" sz="1200" dirty="0">
              <a:solidFill>
                <a:srgbClr val="FF0000"/>
              </a:solidFill>
              <a:latin typeface="+mj-lt"/>
              <a:ea typeface="+mj-ea"/>
              <a:cs typeface="+mj-cs"/>
            </a:endParaRPr>
          </a:p>
        </p:txBody>
      </p:sp>
      <p:sp>
        <p:nvSpPr>
          <p:cNvPr id="9223" name="テキスト ボックス 23">
            <a:extLst>
              <a:ext uri="{FF2B5EF4-FFF2-40B4-BE49-F238E27FC236}">
                <a16:creationId xmlns:a16="http://schemas.microsoft.com/office/drawing/2014/main" id="{90CBBB27-352C-BAA4-5D67-856041D66F01}"/>
              </a:ext>
            </a:extLst>
          </p:cNvPr>
          <p:cNvSpPr txBox="1">
            <a:spLocks noChangeArrowheads="1"/>
          </p:cNvSpPr>
          <p:nvPr/>
        </p:nvSpPr>
        <p:spPr bwMode="auto">
          <a:xfrm>
            <a:off x="153988" y="1479550"/>
            <a:ext cx="4500562" cy="369888"/>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a:t>PC</a:t>
            </a:r>
            <a:r>
              <a:rPr lang="ja-JP" altLang="en-US" sz="1800"/>
              <a:t>（パソコン）</a:t>
            </a:r>
            <a:r>
              <a:rPr lang="en-US" altLang="ja-JP" sz="1800"/>
              <a:t>/</a:t>
            </a:r>
            <a:r>
              <a:rPr lang="ja-JP" altLang="en-US" sz="1800"/>
              <a:t>タブレットでの表示</a:t>
            </a:r>
            <a:endParaRPr lang="en-US" altLang="ja-JP" sz="1800"/>
          </a:p>
        </p:txBody>
      </p:sp>
      <p:sp>
        <p:nvSpPr>
          <p:cNvPr id="9224" name="テキスト ボックス 23">
            <a:extLst>
              <a:ext uri="{FF2B5EF4-FFF2-40B4-BE49-F238E27FC236}">
                <a16:creationId xmlns:a16="http://schemas.microsoft.com/office/drawing/2014/main" id="{72BFB2A2-40FD-F3CB-1077-BAF5ABA9D05A}"/>
              </a:ext>
            </a:extLst>
          </p:cNvPr>
          <p:cNvSpPr txBox="1">
            <a:spLocks noChangeArrowheads="1"/>
          </p:cNvSpPr>
          <p:nvPr/>
        </p:nvSpPr>
        <p:spPr bwMode="auto">
          <a:xfrm>
            <a:off x="153988" y="4081463"/>
            <a:ext cx="4500562" cy="368300"/>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スマートフォンでの表示</a:t>
            </a:r>
            <a:endParaRPr lang="en-US" altLang="ja-JP" sz="1800"/>
          </a:p>
        </p:txBody>
      </p:sp>
      <p:sp>
        <p:nvSpPr>
          <p:cNvPr id="9226" name="テキスト ボックス 23">
            <a:extLst>
              <a:ext uri="{FF2B5EF4-FFF2-40B4-BE49-F238E27FC236}">
                <a16:creationId xmlns:a16="http://schemas.microsoft.com/office/drawing/2014/main" id="{F255E13E-4BF0-D1DE-1BEF-B66B8F8EF335}"/>
              </a:ext>
            </a:extLst>
          </p:cNvPr>
          <p:cNvSpPr txBox="1">
            <a:spLocks noChangeArrowheads="1"/>
          </p:cNvSpPr>
          <p:nvPr/>
        </p:nvSpPr>
        <p:spPr bwMode="auto">
          <a:xfrm>
            <a:off x="171450" y="7285038"/>
            <a:ext cx="4500563"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動作確認しているブラウザ</a:t>
            </a:r>
            <a:endParaRPr lang="en-US" altLang="ja-JP" sz="1800"/>
          </a:p>
        </p:txBody>
      </p:sp>
      <p:pic>
        <p:nvPicPr>
          <p:cNvPr id="32" name="図 3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6601ACEC-9ED5-3BF1-7585-AC360B27E289}"/>
              </a:ext>
            </a:extLst>
          </p:cNvPr>
          <p:cNvPicPr>
            <a:picLocks noChangeAspect="1"/>
          </p:cNvPicPr>
          <p:nvPr/>
        </p:nvPicPr>
        <p:blipFill>
          <a:blip r:embed="rId3"/>
          <a:stretch>
            <a:fillRect/>
          </a:stretch>
        </p:blipFill>
        <p:spPr>
          <a:xfrm>
            <a:off x="342900" y="2197100"/>
            <a:ext cx="3167063" cy="1619250"/>
          </a:xfrm>
          <a:prstGeom prst="rect">
            <a:avLst/>
          </a:prstGeom>
          <a:ln>
            <a:solidFill>
              <a:schemeClr val="tx1">
                <a:lumMod val="50000"/>
                <a:lumOff val="50000"/>
              </a:schemeClr>
            </a:solidFill>
          </a:ln>
        </p:spPr>
      </p:pic>
      <p:sp>
        <p:nvSpPr>
          <p:cNvPr id="9228" name="AutoShape 12">
            <a:extLst>
              <a:ext uri="{FF2B5EF4-FFF2-40B4-BE49-F238E27FC236}">
                <a16:creationId xmlns:a16="http://schemas.microsoft.com/office/drawing/2014/main" id="{40725491-A649-2784-36FA-39EF466D65A6}"/>
              </a:ext>
            </a:extLst>
          </p:cNvPr>
          <p:cNvSpPr>
            <a:spLocks noChangeArrowheads="1"/>
          </p:cNvSpPr>
          <p:nvPr/>
        </p:nvSpPr>
        <p:spPr bwMode="auto">
          <a:xfrm>
            <a:off x="342900" y="2197100"/>
            <a:ext cx="627063" cy="170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35" name="コネクタ: カギ線 34">
            <a:extLst>
              <a:ext uri="{FF2B5EF4-FFF2-40B4-BE49-F238E27FC236}">
                <a16:creationId xmlns:a16="http://schemas.microsoft.com/office/drawing/2014/main" id="{5AD4E2DF-412A-D905-9BDF-1A223B300FAA}"/>
              </a:ext>
            </a:extLst>
          </p:cNvPr>
          <p:cNvCxnSpPr>
            <a:cxnSpLocks/>
          </p:cNvCxnSpPr>
          <p:nvPr/>
        </p:nvCxnSpPr>
        <p:spPr>
          <a:xfrm rot="5400000" flipH="1" flipV="1">
            <a:off x="2302669" y="508794"/>
            <a:ext cx="238125" cy="3167063"/>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タイトル 1">
            <a:extLst>
              <a:ext uri="{FF2B5EF4-FFF2-40B4-BE49-F238E27FC236}">
                <a16:creationId xmlns:a16="http://schemas.microsoft.com/office/drawing/2014/main" id="{680E20D6-0C9A-B401-B4A1-21C151220692}"/>
              </a:ext>
            </a:extLst>
          </p:cNvPr>
          <p:cNvSpPr txBox="1">
            <a:spLocks/>
          </p:cNvSpPr>
          <p:nvPr/>
        </p:nvSpPr>
        <p:spPr>
          <a:xfrm>
            <a:off x="3949700" y="1893888"/>
            <a:ext cx="1162050" cy="382587"/>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sp>
        <p:nvSpPr>
          <p:cNvPr id="37" name="タイトル 1">
            <a:extLst>
              <a:ext uri="{FF2B5EF4-FFF2-40B4-BE49-F238E27FC236}">
                <a16:creationId xmlns:a16="http://schemas.microsoft.com/office/drawing/2014/main" id="{8922D3D4-1F1D-0844-CBC7-4C9A8EB52ED0}"/>
              </a:ext>
            </a:extLst>
          </p:cNvPr>
          <p:cNvSpPr txBox="1">
            <a:spLocks/>
          </p:cNvSpPr>
          <p:nvPr/>
        </p:nvSpPr>
        <p:spPr>
          <a:xfrm>
            <a:off x="1965325" y="5954713"/>
            <a:ext cx="4354513" cy="460375"/>
          </a:xfrm>
          <a:prstGeom prst="rect">
            <a:avLst/>
          </a:prstGeom>
          <a:noFill/>
        </p:spPr>
        <p:txBody>
          <a:bodyPr anchor="ctr"/>
          <a:lstStyle/>
          <a:p>
            <a:pPr eaLnBrk="1" fontAlgn="auto" hangingPunct="1">
              <a:spcAft>
                <a:spcPts val="0"/>
              </a:spcAft>
              <a:defRPr/>
            </a:pPr>
            <a:r>
              <a:rPr lang="en-US" altLang="ja-JP" sz="1200" dirty="0">
                <a:solidFill>
                  <a:srgbClr val="FF0000"/>
                </a:solidFill>
                <a:latin typeface="+mj-lt"/>
                <a:ea typeface="+mj-ea"/>
                <a:cs typeface="+mj-cs"/>
              </a:rPr>
              <a:t>※PC</a:t>
            </a:r>
            <a:r>
              <a:rPr lang="ja-JP" altLang="en-US" sz="1200" dirty="0">
                <a:solidFill>
                  <a:srgbClr val="FF0000"/>
                </a:solidFill>
                <a:latin typeface="+mj-lt"/>
                <a:ea typeface="+mj-ea"/>
                <a:cs typeface="+mj-cs"/>
              </a:rPr>
              <a:t>の場合も、画面の横幅のサイズによってはメニューが上記のように表示されます。</a:t>
            </a:r>
            <a:endParaRPr lang="en-US" altLang="ja-JP" sz="1200" dirty="0">
              <a:solidFill>
                <a:srgbClr val="FF0000"/>
              </a:solidFill>
              <a:latin typeface="+mj-lt"/>
              <a:ea typeface="+mj-ea"/>
              <a:cs typeface="+mj-cs"/>
            </a:endParaRPr>
          </a:p>
        </p:txBody>
      </p:sp>
      <p:pic>
        <p:nvPicPr>
          <p:cNvPr id="38" name="図 37">
            <a:extLst>
              <a:ext uri="{FF2B5EF4-FFF2-40B4-BE49-F238E27FC236}">
                <a16:creationId xmlns:a16="http://schemas.microsoft.com/office/drawing/2014/main" id="{26F9382E-0F32-58BA-C3C8-42C9D63E2918}"/>
              </a:ext>
            </a:extLst>
          </p:cNvPr>
          <p:cNvPicPr>
            <a:picLocks noChangeAspect="1"/>
          </p:cNvPicPr>
          <p:nvPr/>
        </p:nvPicPr>
        <p:blipFill>
          <a:blip r:embed="rId4"/>
          <a:stretch>
            <a:fillRect/>
          </a:stretch>
        </p:blipFill>
        <p:spPr>
          <a:xfrm>
            <a:off x="273050" y="4581525"/>
            <a:ext cx="1427163" cy="1827213"/>
          </a:xfrm>
          <a:prstGeom prst="rect">
            <a:avLst/>
          </a:prstGeom>
          <a:ln>
            <a:solidFill>
              <a:schemeClr val="bg1">
                <a:lumMod val="50000"/>
              </a:schemeClr>
            </a:solidFill>
          </a:ln>
        </p:spPr>
      </p:pic>
      <p:sp>
        <p:nvSpPr>
          <p:cNvPr id="9233" name="AutoShape 12">
            <a:extLst>
              <a:ext uri="{FF2B5EF4-FFF2-40B4-BE49-F238E27FC236}">
                <a16:creationId xmlns:a16="http://schemas.microsoft.com/office/drawing/2014/main" id="{9784E0A1-5D2D-353E-38AA-D25871A6DC8C}"/>
              </a:ext>
            </a:extLst>
          </p:cNvPr>
          <p:cNvSpPr>
            <a:spLocks noChangeArrowheads="1"/>
          </p:cNvSpPr>
          <p:nvPr/>
        </p:nvSpPr>
        <p:spPr bwMode="auto">
          <a:xfrm>
            <a:off x="220663" y="4581525"/>
            <a:ext cx="715962" cy="2540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40" name="コネクタ: カギ線 39">
            <a:extLst>
              <a:ext uri="{FF2B5EF4-FFF2-40B4-BE49-F238E27FC236}">
                <a16:creationId xmlns:a16="http://schemas.microsoft.com/office/drawing/2014/main" id="{B9961A93-75CC-F2A4-B00A-5F1E8D793E2A}"/>
              </a:ext>
            </a:extLst>
          </p:cNvPr>
          <p:cNvCxnSpPr>
            <a:cxnSpLocks/>
            <a:endCxn id="41" idx="1"/>
          </p:cNvCxnSpPr>
          <p:nvPr/>
        </p:nvCxnSpPr>
        <p:spPr>
          <a:xfrm>
            <a:off x="936625" y="4692650"/>
            <a:ext cx="2563813" cy="195263"/>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タイトル 1">
            <a:extLst>
              <a:ext uri="{FF2B5EF4-FFF2-40B4-BE49-F238E27FC236}">
                <a16:creationId xmlns:a16="http://schemas.microsoft.com/office/drawing/2014/main" id="{85BC83F8-9ABE-41AE-CADF-92E2474D1574}"/>
              </a:ext>
            </a:extLst>
          </p:cNvPr>
          <p:cNvSpPr txBox="1">
            <a:spLocks/>
          </p:cNvSpPr>
          <p:nvPr/>
        </p:nvSpPr>
        <p:spPr>
          <a:xfrm>
            <a:off x="3500438" y="4692650"/>
            <a:ext cx="958850" cy="392113"/>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pic>
        <p:nvPicPr>
          <p:cNvPr id="9236" name="図 15">
            <a:extLst>
              <a:ext uri="{FF2B5EF4-FFF2-40B4-BE49-F238E27FC236}">
                <a16:creationId xmlns:a16="http://schemas.microsoft.com/office/drawing/2014/main" id="{F3CD6BF4-66E8-8625-E95A-CE4EF66FE1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25" y="5016500"/>
            <a:ext cx="569913"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図 18">
            <a:extLst>
              <a:ext uri="{FF2B5EF4-FFF2-40B4-BE49-F238E27FC236}">
                <a16:creationId xmlns:a16="http://schemas.microsoft.com/office/drawing/2014/main" id="{A91FEBD1-2F01-3969-F729-0C9D9E3A7D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2775" y="2566988"/>
            <a:ext cx="131603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テキスト ボックス 43">
            <a:extLst>
              <a:ext uri="{FF2B5EF4-FFF2-40B4-BE49-F238E27FC236}">
                <a16:creationId xmlns:a16="http://schemas.microsoft.com/office/drawing/2014/main" id="{FF520057-73D2-611F-24F0-067E97C02982}"/>
              </a:ext>
            </a:extLst>
          </p:cNvPr>
          <p:cNvSpPr txBox="1"/>
          <p:nvPr/>
        </p:nvSpPr>
        <p:spPr>
          <a:xfrm>
            <a:off x="80963" y="6564313"/>
            <a:ext cx="6469062" cy="461962"/>
          </a:xfrm>
          <a:prstGeom prst="rect">
            <a:avLst/>
          </a:prstGeom>
          <a:noFill/>
          <a:ln>
            <a:noFill/>
          </a:ln>
        </p:spPr>
        <p:txBody>
          <a:bodyPr>
            <a:spAutoFit/>
          </a:bodyPr>
          <a:lstStyle/>
          <a:p>
            <a:pPr indent="174625">
              <a:defRPr/>
            </a:pPr>
            <a:r>
              <a:rPr lang="en-US" altLang="ja-JP" sz="1200" dirty="0">
                <a:latin typeface="+mj-ea"/>
                <a:ea typeface="+mj-ea"/>
              </a:rPr>
              <a:t>※</a:t>
            </a:r>
            <a:r>
              <a:rPr lang="ja-JP" altLang="en-US" sz="1200" dirty="0">
                <a:latin typeface="+mj-ea"/>
                <a:ea typeface="+mj-ea"/>
              </a:rPr>
              <a:t>タブレットやスマートフォンから画面操作する際、項目を選ぶ動作は「タップ」と呼びますが、</a:t>
            </a:r>
            <a:endParaRPr lang="en-US" altLang="ja-JP" sz="1200" dirty="0">
              <a:latin typeface="+mj-ea"/>
              <a:ea typeface="+mj-ea"/>
            </a:endParaRPr>
          </a:p>
          <a:p>
            <a:pPr>
              <a:defRPr/>
            </a:pPr>
            <a:r>
              <a:rPr lang="ja-JP" altLang="en-US" sz="1200" dirty="0">
                <a:latin typeface="+mj-ea"/>
                <a:ea typeface="+mj-ea"/>
              </a:rPr>
              <a:t>　　本マニュアル上の説明では「クリック」に統一しています。</a:t>
            </a:r>
            <a:endParaRPr lang="en-US" altLang="ja-JP" sz="1200" dirty="0">
              <a:latin typeface="+mj-ea"/>
              <a:ea typeface="+mj-ea"/>
            </a:endParaRPr>
          </a:p>
        </p:txBody>
      </p:sp>
      <p:sp>
        <p:nvSpPr>
          <p:cNvPr id="9239" name="テキスト ボックス 44">
            <a:extLst>
              <a:ext uri="{FF2B5EF4-FFF2-40B4-BE49-F238E27FC236}">
                <a16:creationId xmlns:a16="http://schemas.microsoft.com/office/drawing/2014/main" id="{E14DB835-595A-90B3-3F7D-87A8D7888611}"/>
              </a:ext>
            </a:extLst>
          </p:cNvPr>
          <p:cNvSpPr txBox="1">
            <a:spLocks noChangeArrowheads="1"/>
          </p:cNvSpPr>
          <p:nvPr/>
        </p:nvSpPr>
        <p:spPr bwMode="auto">
          <a:xfrm>
            <a:off x="209550" y="8315325"/>
            <a:ext cx="611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000">
                <a:latin typeface="Arial" panose="020B0604020202020204" pitchFamily="34" charset="0"/>
              </a:rPr>
              <a:t>サポート対象につきましては、最新のブラウザバージョンがリリースされた時点で順次対応いたします。</a:t>
            </a:r>
            <a:endParaRPr lang="en-US" altLang="ja-JP" sz="1000">
              <a:latin typeface="Arial" panose="020B0604020202020204" pitchFamily="34" charset="0"/>
            </a:endParaRPr>
          </a:p>
          <a:p>
            <a:pPr>
              <a:spcBef>
                <a:spcPct val="0"/>
              </a:spcBef>
              <a:buFontTx/>
              <a:buNone/>
            </a:pPr>
            <a:r>
              <a:rPr lang="en-US" altLang="ja-JP" sz="1000">
                <a:latin typeface="Arial" panose="020B0604020202020204" pitchFamily="34" charset="0"/>
              </a:rPr>
              <a:t>  </a:t>
            </a:r>
            <a:r>
              <a:rPr lang="ja-JP" altLang="en-US" sz="1000">
                <a:latin typeface="Arial" panose="020B0604020202020204" pitchFamily="34" charset="0"/>
              </a:rPr>
              <a:t>リリース後、動作確認や不具合対応までにお時間がかかる場合もありますのでご了承ください。</a:t>
            </a:r>
          </a:p>
        </p:txBody>
      </p:sp>
      <p:sp>
        <p:nvSpPr>
          <p:cNvPr id="2" name="テキスト ボックス 1">
            <a:extLst>
              <a:ext uri="{FF2B5EF4-FFF2-40B4-BE49-F238E27FC236}">
                <a16:creationId xmlns:a16="http://schemas.microsoft.com/office/drawing/2014/main" id="{F490FC53-3A6A-CF93-EEBF-5931A9839A52}"/>
              </a:ext>
            </a:extLst>
          </p:cNvPr>
          <p:cNvSpPr txBox="1"/>
          <p:nvPr/>
        </p:nvSpPr>
        <p:spPr>
          <a:xfrm>
            <a:off x="153988" y="7783714"/>
            <a:ext cx="6469062" cy="523220"/>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a:defRPr/>
            </a:pPr>
            <a:r>
              <a:rPr lang="ja-JP" altLang="en-US" sz="1400" dirty="0">
                <a:latin typeface="+mj-ea"/>
                <a:ea typeface="+mj-ea"/>
              </a:rPr>
              <a:t>　　</a:t>
            </a:r>
            <a:r>
              <a:rPr lang="en-US" altLang="ja-JP" sz="1400" dirty="0">
                <a:latin typeface="+mj-ea"/>
                <a:ea typeface="+mj-ea"/>
              </a:rPr>
              <a:t>GoogleChrome118</a:t>
            </a:r>
            <a:r>
              <a:rPr lang="ja-JP" altLang="en-US" sz="1400" dirty="0">
                <a:latin typeface="+mj-ea"/>
                <a:ea typeface="+mj-ea"/>
              </a:rPr>
              <a:t>　</a:t>
            </a:r>
            <a:r>
              <a:rPr lang="en-US" altLang="ja-JP" sz="1400" dirty="0">
                <a:latin typeface="+mj-ea"/>
                <a:ea typeface="+mj-ea"/>
              </a:rPr>
              <a:t>,FireFox119, </a:t>
            </a:r>
            <a:r>
              <a:rPr lang="ja-JP" altLang="en-US" sz="1400" dirty="0">
                <a:latin typeface="+mj-ea"/>
                <a:ea typeface="+mj-ea"/>
              </a:rPr>
              <a:t>　</a:t>
            </a:r>
            <a:r>
              <a:rPr lang="en-US" altLang="ja-JP" sz="1400" dirty="0">
                <a:latin typeface="+mj-ea"/>
                <a:ea typeface="+mj-ea"/>
              </a:rPr>
              <a:t>MicrosoftEdge118, </a:t>
            </a:r>
            <a:r>
              <a:rPr lang="ja-JP" altLang="en-US" sz="1400" dirty="0">
                <a:latin typeface="+mj-ea"/>
                <a:ea typeface="+mj-ea"/>
              </a:rPr>
              <a:t>　</a:t>
            </a:r>
            <a:r>
              <a:rPr lang="en-US" altLang="ja-JP" sz="1400" dirty="0">
                <a:latin typeface="+mj-ea"/>
                <a:ea typeface="+mj-ea"/>
              </a:rPr>
              <a:t>Safari16.6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6E24577-92A6-B379-4BA5-E1ECBEFEAF2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4A4EB2E-EA8F-4866-926E-7047236E8082}"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1267" name="テキスト ボックス 24">
            <a:extLst>
              <a:ext uri="{FF2B5EF4-FFF2-40B4-BE49-F238E27FC236}">
                <a16:creationId xmlns:a16="http://schemas.microsoft.com/office/drawing/2014/main" id="{2BBA5D24-8F0D-159A-02B1-67B83A2F939E}"/>
              </a:ext>
            </a:extLst>
          </p:cNvPr>
          <p:cNvSpPr txBox="1">
            <a:spLocks noChangeArrowheads="1"/>
          </p:cNvSpPr>
          <p:nvPr/>
        </p:nvSpPr>
        <p:spPr bwMode="auto">
          <a:xfrm>
            <a:off x="114914" y="47031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174A52B1-AD8C-35D0-16A1-93018AC03CA8}"/>
              </a:ext>
            </a:extLst>
          </p:cNvPr>
          <p:cNvSpPr txBox="1">
            <a:spLocks noChangeArrowheads="1"/>
          </p:cNvSpPr>
          <p:nvPr/>
        </p:nvSpPr>
        <p:spPr bwMode="auto">
          <a:xfrm>
            <a:off x="3371850" y="1711533"/>
            <a:ext cx="3349625" cy="3724275"/>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1269" name="グループ化 8">
            <a:extLst>
              <a:ext uri="{FF2B5EF4-FFF2-40B4-BE49-F238E27FC236}">
                <a16:creationId xmlns:a16="http://schemas.microsoft.com/office/drawing/2014/main" id="{BE87E6F6-5C42-573E-7938-CF3B475FE5E0}"/>
              </a:ext>
            </a:extLst>
          </p:cNvPr>
          <p:cNvGrpSpPr>
            <a:grpSpLocks/>
          </p:cNvGrpSpPr>
          <p:nvPr/>
        </p:nvGrpSpPr>
        <p:grpSpPr bwMode="auto">
          <a:xfrm>
            <a:off x="171450" y="1631950"/>
            <a:ext cx="2781300" cy="1633538"/>
            <a:chOff x="329901" y="2499015"/>
            <a:chExt cx="2965085" cy="1849556"/>
          </a:xfrm>
        </p:grpSpPr>
        <p:pic>
          <p:nvPicPr>
            <p:cNvPr id="11300" name="Picture 35">
              <a:extLst>
                <a:ext uri="{FF2B5EF4-FFF2-40B4-BE49-F238E27FC236}">
                  <a16:creationId xmlns:a16="http://schemas.microsoft.com/office/drawing/2014/main" id="{FC31617B-7242-0045-1CB4-78843C10E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301" name="グループ化 1">
              <a:extLst>
                <a:ext uri="{FF2B5EF4-FFF2-40B4-BE49-F238E27FC236}">
                  <a16:creationId xmlns:a16="http://schemas.microsoft.com/office/drawing/2014/main" id="{7491FE01-2CF5-FB41-DABF-B14ECFC8D917}"/>
                </a:ext>
              </a:extLst>
            </p:cNvPr>
            <p:cNvGrpSpPr>
              <a:grpSpLocks/>
            </p:cNvGrpSpPr>
            <p:nvPr/>
          </p:nvGrpSpPr>
          <p:grpSpPr bwMode="auto">
            <a:xfrm>
              <a:off x="565324" y="3114965"/>
              <a:ext cx="2729662" cy="685800"/>
              <a:chOff x="895932" y="2726822"/>
              <a:chExt cx="2729662" cy="685800"/>
            </a:xfrm>
          </p:grpSpPr>
          <p:sp>
            <p:nvSpPr>
              <p:cNvPr id="11302" name="AutoShape 5">
                <a:extLst>
                  <a:ext uri="{FF2B5EF4-FFF2-40B4-BE49-F238E27FC236}">
                    <a16:creationId xmlns:a16="http://schemas.microsoft.com/office/drawing/2014/main" id="{AE5A9F08-AEF6-A99D-6AD6-4FD6A14E6AE1}"/>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303" name="Picture 34">
                <a:extLst>
                  <a:ext uri="{FF2B5EF4-FFF2-40B4-BE49-F238E27FC236}">
                    <a16:creationId xmlns:a16="http://schemas.microsoft.com/office/drawing/2014/main" id="{9525EB2E-8C64-C433-0FEC-1BA8384586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04" name="AutoShape 7">
                <a:extLst>
                  <a:ext uri="{FF2B5EF4-FFF2-40B4-BE49-F238E27FC236}">
                    <a16:creationId xmlns:a16="http://schemas.microsoft.com/office/drawing/2014/main" id="{264B35E0-2542-1C43-B59D-7DF7ADBEE98A}"/>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1270" name="テキスト ボックス 23">
            <a:extLst>
              <a:ext uri="{FF2B5EF4-FFF2-40B4-BE49-F238E27FC236}">
                <a16:creationId xmlns:a16="http://schemas.microsoft.com/office/drawing/2014/main" id="{075097D3-C351-D9E8-1C46-CB9D51BACE1D}"/>
              </a:ext>
            </a:extLst>
          </p:cNvPr>
          <p:cNvSpPr txBox="1">
            <a:spLocks noChangeArrowheads="1"/>
          </p:cNvSpPr>
          <p:nvPr/>
        </p:nvSpPr>
        <p:spPr bwMode="auto">
          <a:xfrm>
            <a:off x="131763" y="996950"/>
            <a:ext cx="65897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Ver.6 </a:t>
            </a:r>
            <a:r>
              <a:rPr lang="ja-JP" altLang="en-US" sz="1800"/>
              <a:t>画面へ直接アクセスする場合　～</a:t>
            </a:r>
            <a:endParaRPr lang="en-US" altLang="ja-JP" sz="1800"/>
          </a:p>
        </p:txBody>
      </p:sp>
      <p:sp>
        <p:nvSpPr>
          <p:cNvPr id="31" name="正方形/長方形 30">
            <a:extLst>
              <a:ext uri="{FF2B5EF4-FFF2-40B4-BE49-F238E27FC236}">
                <a16:creationId xmlns:a16="http://schemas.microsoft.com/office/drawing/2014/main" id="{9F0719E3-D43D-A943-E912-CB92E90F817E}"/>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272" name="テキスト ボックス 56">
            <a:extLst>
              <a:ext uri="{FF2B5EF4-FFF2-40B4-BE49-F238E27FC236}">
                <a16:creationId xmlns:a16="http://schemas.microsoft.com/office/drawing/2014/main" id="{A683D90B-95E0-EFD0-32C1-69C4CD1C3905}"/>
              </a:ext>
            </a:extLst>
          </p:cNvPr>
          <p:cNvSpPr txBox="1">
            <a:spLocks noChangeArrowheads="1"/>
          </p:cNvSpPr>
          <p:nvPr/>
        </p:nvSpPr>
        <p:spPr bwMode="auto">
          <a:xfrm>
            <a:off x="3401514" y="5951538"/>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③ホーム画面が表示されます。</a:t>
            </a:r>
          </a:p>
        </p:txBody>
      </p:sp>
      <p:graphicFrame>
        <p:nvGraphicFramePr>
          <p:cNvPr id="51" name="表 50">
            <a:extLst>
              <a:ext uri="{FF2B5EF4-FFF2-40B4-BE49-F238E27FC236}">
                <a16:creationId xmlns:a16="http://schemas.microsoft.com/office/drawing/2014/main" id="{A1E8E5BE-9B8E-9877-7A8D-58A75CB935FE}"/>
              </a:ext>
            </a:extLst>
          </p:cNvPr>
          <p:cNvGraphicFramePr>
            <a:graphicFrameLocks noGrp="1"/>
          </p:cNvGraphicFramePr>
          <p:nvPr/>
        </p:nvGraphicFramePr>
        <p:xfrm>
          <a:off x="3322638" y="7273925"/>
          <a:ext cx="3349625" cy="404813"/>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C5677424-2BA2-9C67-EC45-8DA6BBF924DE}"/>
              </a:ext>
            </a:extLst>
          </p:cNvPr>
          <p:cNvGraphicFramePr>
            <a:graphicFrameLocks noGrp="1"/>
          </p:cNvGraphicFramePr>
          <p:nvPr>
            <p:extLst>
              <p:ext uri="{D42A27DB-BD31-4B8C-83A1-F6EECF244321}">
                <p14:modId xmlns:p14="http://schemas.microsoft.com/office/powerpoint/2010/main" val="2000806238"/>
              </p:ext>
            </p:extLst>
          </p:nvPr>
        </p:nvGraphicFramePr>
        <p:xfrm>
          <a:off x="3322638" y="7793038"/>
          <a:ext cx="3325812" cy="431800"/>
        </p:xfrm>
        <a:graphic>
          <a:graphicData uri="http://schemas.openxmlformats.org/drawingml/2006/table">
            <a:tbl>
              <a:tblPr firstRow="1" bandRow="1">
                <a:tableStyleId>{5C22544A-7EE6-4342-B048-85BDC9FD1C3A}</a:tableStyleId>
              </a:tblPr>
              <a:tblGrid>
                <a:gridCol w="2720986">
                  <a:extLst>
                    <a:ext uri="{9D8B030D-6E8A-4147-A177-3AD203B41FA5}">
                      <a16:colId xmlns:a16="http://schemas.microsoft.com/office/drawing/2014/main" val="20000"/>
                    </a:ext>
                  </a:extLst>
                </a:gridCol>
                <a:gridCol w="604826">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7795AF7E-D196-4D78-D345-B2AA725B64E9}"/>
              </a:ext>
            </a:extLst>
          </p:cNvPr>
          <p:cNvPicPr>
            <a:picLocks noChangeAspect="1"/>
          </p:cNvPicPr>
          <p:nvPr/>
        </p:nvPicPr>
        <p:blipFill>
          <a:blip r:embed="rId5"/>
          <a:stretch>
            <a:fillRect/>
          </a:stretch>
        </p:blipFill>
        <p:spPr>
          <a:xfrm>
            <a:off x="171450" y="3630613"/>
            <a:ext cx="3001963" cy="1916112"/>
          </a:xfrm>
          <a:prstGeom prst="rect">
            <a:avLst/>
          </a:prstGeom>
          <a:ln>
            <a:solidFill>
              <a:schemeClr val="tx1">
                <a:lumMod val="50000"/>
                <a:lumOff val="50000"/>
              </a:schemeClr>
            </a:solidFill>
          </a:ln>
        </p:spPr>
      </p:pic>
      <p:pic>
        <p:nvPicPr>
          <p:cNvPr id="7" name="図 6" descr="グラフィカル ユーザー インターフェイス, アプリケーション&#10;&#10;自動的に生成された説明">
            <a:extLst>
              <a:ext uri="{FF2B5EF4-FFF2-40B4-BE49-F238E27FC236}">
                <a16:creationId xmlns:a16="http://schemas.microsoft.com/office/drawing/2014/main" id="{3F6BD457-1AD1-4046-C98C-2F1788813EB9}"/>
              </a:ext>
            </a:extLst>
          </p:cNvPr>
          <p:cNvPicPr>
            <a:picLocks noChangeAspect="1"/>
          </p:cNvPicPr>
          <p:nvPr/>
        </p:nvPicPr>
        <p:blipFill>
          <a:blip r:embed="rId6"/>
          <a:stretch>
            <a:fillRect/>
          </a:stretch>
        </p:blipFill>
        <p:spPr>
          <a:xfrm>
            <a:off x="131763" y="6153150"/>
            <a:ext cx="3001962" cy="2109788"/>
          </a:xfrm>
          <a:prstGeom prst="rect">
            <a:avLst/>
          </a:prstGeom>
          <a:ln>
            <a:solidFill>
              <a:schemeClr val="tx1">
                <a:lumMod val="50000"/>
                <a:lumOff val="50000"/>
              </a:schemeClr>
            </a:solidFill>
          </a:ln>
        </p:spPr>
      </p:pic>
      <p:grpSp>
        <p:nvGrpSpPr>
          <p:cNvPr id="11291" name="グループ化 1">
            <a:extLst>
              <a:ext uri="{FF2B5EF4-FFF2-40B4-BE49-F238E27FC236}">
                <a16:creationId xmlns:a16="http://schemas.microsoft.com/office/drawing/2014/main" id="{6FA36294-75BD-B10F-8351-ED769D285B95}"/>
              </a:ext>
            </a:extLst>
          </p:cNvPr>
          <p:cNvGrpSpPr>
            <a:grpSpLocks/>
          </p:cNvGrpSpPr>
          <p:nvPr/>
        </p:nvGrpSpPr>
        <p:grpSpPr bwMode="auto">
          <a:xfrm>
            <a:off x="3802063" y="6470650"/>
            <a:ext cx="2052637" cy="609600"/>
            <a:chOff x="1922223" y="2831036"/>
            <a:chExt cx="2927350" cy="863636"/>
          </a:xfrm>
        </p:grpSpPr>
        <p:sp>
          <p:nvSpPr>
            <p:cNvPr id="54" name="角丸四角形 37">
              <a:extLst>
                <a:ext uri="{FF2B5EF4-FFF2-40B4-BE49-F238E27FC236}">
                  <a16:creationId xmlns:a16="http://schemas.microsoft.com/office/drawing/2014/main" id="{6483B886-34FA-43F6-9D87-8C63A67D2292}"/>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570D26AD-7553-F48F-1907-14598E6C4D66}"/>
                </a:ext>
              </a:extLst>
            </p:cNvPr>
            <p:cNvSpPr/>
            <p:nvPr/>
          </p:nvSpPr>
          <p:spPr>
            <a:xfrm>
              <a:off x="2884422" y="2831036"/>
              <a:ext cx="1002952"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1292" name="AutoShape 7">
            <a:extLst>
              <a:ext uri="{FF2B5EF4-FFF2-40B4-BE49-F238E27FC236}">
                <a16:creationId xmlns:a16="http://schemas.microsoft.com/office/drawing/2014/main" id="{546E8370-E945-E3F6-1A94-217B3B8EAB6C}"/>
              </a:ext>
            </a:extLst>
          </p:cNvPr>
          <p:cNvSpPr>
            <a:spLocks noChangeArrowheads="1"/>
          </p:cNvSpPr>
          <p:nvPr/>
        </p:nvSpPr>
        <p:spPr bwMode="auto">
          <a:xfrm>
            <a:off x="669925" y="4221163"/>
            <a:ext cx="2044700" cy="908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CB44AC3-67FD-2E66-CA4F-DAA60881BBA8}"/>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5" name="正方形/長方形 4">
            <a:extLst>
              <a:ext uri="{FF2B5EF4-FFF2-40B4-BE49-F238E27FC236}">
                <a16:creationId xmlns:a16="http://schemas.microsoft.com/office/drawing/2014/main" id="{EAC5BBD6-BB8B-AE12-2B01-3FCA72F0357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956A5216-C24A-08B4-4AC9-4F245B44574B}"/>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9" name="正方形/長方形 8">
            <a:extLst>
              <a:ext uri="{FF2B5EF4-FFF2-40B4-BE49-F238E27FC236}">
                <a16:creationId xmlns:a16="http://schemas.microsoft.com/office/drawing/2014/main" id="{D05FCED0-D85E-4FD6-FDBF-4E71022B858A}"/>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032E2AF8-464A-2F6F-0F3A-286884711B5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5">
            <a:extLst>
              <a:ext uri="{FF2B5EF4-FFF2-40B4-BE49-F238E27FC236}">
                <a16:creationId xmlns:a16="http://schemas.microsoft.com/office/drawing/2014/main" id="{8C38F26A-78AB-C960-BBE2-144EC5CBF405}"/>
              </a:ext>
            </a:extLst>
          </p:cNvPr>
          <p:cNvSpPr>
            <a:spLocks noChangeArrowheads="1"/>
          </p:cNvSpPr>
          <p:nvPr/>
        </p:nvSpPr>
        <p:spPr bwMode="auto">
          <a:xfrm>
            <a:off x="3184525" y="6019800"/>
            <a:ext cx="3454400" cy="457200"/>
          </a:xfrm>
          <a:prstGeom prst="wedgeRectCallout">
            <a:avLst>
              <a:gd name="adj1" fmla="val -57111"/>
              <a:gd name="adj2" fmla="val 87088"/>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15" name="スライド番号プレースホルダ 2">
            <a:extLst>
              <a:ext uri="{FF2B5EF4-FFF2-40B4-BE49-F238E27FC236}">
                <a16:creationId xmlns:a16="http://schemas.microsoft.com/office/drawing/2014/main" id="{7D3E19AA-1A6D-398E-663A-B4633C7505F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E6149C6-2601-4C96-B1E1-8A38608B0AB4}"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16" name="テキスト ボックス 24">
            <a:extLst>
              <a:ext uri="{FF2B5EF4-FFF2-40B4-BE49-F238E27FC236}">
                <a16:creationId xmlns:a16="http://schemas.microsoft.com/office/drawing/2014/main" id="{4B9AB9E9-997D-3E7D-E630-9728CBD669FE}"/>
              </a:ext>
            </a:extLst>
          </p:cNvPr>
          <p:cNvSpPr txBox="1">
            <a:spLocks noChangeArrowheads="1"/>
          </p:cNvSpPr>
          <p:nvPr/>
        </p:nvSpPr>
        <p:spPr bwMode="auto">
          <a:xfrm>
            <a:off x="111125" y="50323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65AECEEF-019B-446B-4D7A-44E99CE4F3B3}"/>
              </a:ext>
            </a:extLst>
          </p:cNvPr>
          <p:cNvSpPr txBox="1">
            <a:spLocks noChangeArrowheads="1"/>
          </p:cNvSpPr>
          <p:nvPr/>
        </p:nvSpPr>
        <p:spPr bwMode="auto">
          <a:xfrm>
            <a:off x="3214688" y="1587500"/>
            <a:ext cx="3643312" cy="711041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Arial" charset="0"/>
              </a:rPr>
              <a:t>②「安否確認システムへ」をクリックします。</a:t>
            </a:r>
            <a:endParaRPr lang="en-US" altLang="ja-JP" sz="1400" dirty="0">
              <a:latin typeface="Arial" charset="0"/>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Arial" charset="0"/>
              </a:rPr>
              <a:t>③「こちら から新デザイン画面をお試しいただ</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けます。」の「こちら」をクリックします。</a:t>
            </a:r>
            <a:endParaRPr lang="ja-JP" altLang="en-US" sz="1400" dirty="0">
              <a:latin typeface="Arial" charset="0"/>
            </a:endParaRPr>
          </a:p>
          <a:p>
            <a:pPr indent="174625">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④ログイン画面が表示されます。ユーザＩＤ</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及びパスワードを入力し、「ログイン」ボタン</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をクリックします。</a:t>
            </a:r>
            <a:endParaRPr lang="en-US" altLang="ja-JP" sz="900" dirty="0">
              <a:solidFill>
                <a:prstClr val="black"/>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エマージェンシーコールでは、東日本データセンター、西日本</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データセンターの二拠点をご用意し、普段からどちらのサイトにも</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アクセスいただけるようになっております。予め両方の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3318" name="グループ化 11">
            <a:extLst>
              <a:ext uri="{FF2B5EF4-FFF2-40B4-BE49-F238E27FC236}">
                <a16:creationId xmlns:a16="http://schemas.microsoft.com/office/drawing/2014/main" id="{0C3A0897-A7A2-486E-53A3-E8B47EE50FEE}"/>
              </a:ext>
            </a:extLst>
          </p:cNvPr>
          <p:cNvGrpSpPr>
            <a:grpSpLocks/>
          </p:cNvGrpSpPr>
          <p:nvPr/>
        </p:nvGrpSpPr>
        <p:grpSpPr bwMode="auto">
          <a:xfrm>
            <a:off x="265113" y="3370263"/>
            <a:ext cx="2552700" cy="1470025"/>
            <a:chOff x="437575" y="4875696"/>
            <a:chExt cx="2553850" cy="1653922"/>
          </a:xfrm>
        </p:grpSpPr>
        <p:pic>
          <p:nvPicPr>
            <p:cNvPr id="13338" name="図 3">
              <a:extLst>
                <a:ext uri="{FF2B5EF4-FFF2-40B4-BE49-F238E27FC236}">
                  <a16:creationId xmlns:a16="http://schemas.microsoft.com/office/drawing/2014/main" id="{D2B9AD3D-C5B7-D70F-E325-7C82706D3D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575" y="4875696"/>
              <a:ext cx="2553850" cy="165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9" name="AutoShape 12">
              <a:extLst>
                <a:ext uri="{FF2B5EF4-FFF2-40B4-BE49-F238E27FC236}">
                  <a16:creationId xmlns:a16="http://schemas.microsoft.com/office/drawing/2014/main" id="{E0711A9D-24C4-118A-8F1D-C99CBEA04ED4}"/>
                </a:ext>
              </a:extLst>
            </p:cNvPr>
            <p:cNvSpPr>
              <a:spLocks noChangeArrowheads="1"/>
            </p:cNvSpPr>
            <p:nvPr/>
          </p:nvSpPr>
          <p:spPr bwMode="auto">
            <a:xfrm>
              <a:off x="988368" y="5477075"/>
              <a:ext cx="1430267" cy="279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3319" name="グループ化 8">
            <a:extLst>
              <a:ext uri="{FF2B5EF4-FFF2-40B4-BE49-F238E27FC236}">
                <a16:creationId xmlns:a16="http://schemas.microsoft.com/office/drawing/2014/main" id="{6FCFB616-1178-D73D-6DB6-915D1AF94986}"/>
              </a:ext>
            </a:extLst>
          </p:cNvPr>
          <p:cNvGrpSpPr>
            <a:grpSpLocks/>
          </p:cNvGrpSpPr>
          <p:nvPr/>
        </p:nvGrpSpPr>
        <p:grpSpPr bwMode="auto">
          <a:xfrm>
            <a:off x="265113" y="1520825"/>
            <a:ext cx="2919412" cy="1654175"/>
            <a:chOff x="329901" y="2499015"/>
            <a:chExt cx="3111118" cy="1752034"/>
          </a:xfrm>
        </p:grpSpPr>
        <p:pic>
          <p:nvPicPr>
            <p:cNvPr id="13333" name="Picture 35">
              <a:extLst>
                <a:ext uri="{FF2B5EF4-FFF2-40B4-BE49-F238E27FC236}">
                  <a16:creationId xmlns:a16="http://schemas.microsoft.com/office/drawing/2014/main" id="{6DC5B456-D61E-CDC6-9895-E76BA1244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7520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334" name="グループ化 1">
              <a:extLst>
                <a:ext uri="{FF2B5EF4-FFF2-40B4-BE49-F238E27FC236}">
                  <a16:creationId xmlns:a16="http://schemas.microsoft.com/office/drawing/2014/main" id="{827AE5E2-98D1-1E97-31E3-42535F5C07D3}"/>
                </a:ext>
              </a:extLst>
            </p:cNvPr>
            <p:cNvGrpSpPr>
              <a:grpSpLocks/>
            </p:cNvGrpSpPr>
            <p:nvPr/>
          </p:nvGrpSpPr>
          <p:grpSpPr bwMode="auto">
            <a:xfrm>
              <a:off x="662654" y="3288239"/>
              <a:ext cx="2778365" cy="552618"/>
              <a:chOff x="993262" y="2900096"/>
              <a:chExt cx="2778365" cy="552618"/>
            </a:xfrm>
          </p:grpSpPr>
          <p:sp>
            <p:nvSpPr>
              <p:cNvPr id="13335" name="AutoShape 5">
                <a:extLst>
                  <a:ext uri="{FF2B5EF4-FFF2-40B4-BE49-F238E27FC236}">
                    <a16:creationId xmlns:a16="http://schemas.microsoft.com/office/drawing/2014/main" id="{4CE652C1-D525-3980-0564-FAF6DC54DEE8}"/>
                  </a:ext>
                </a:extLst>
              </p:cNvPr>
              <p:cNvSpPr>
                <a:spLocks noChangeArrowheads="1"/>
              </p:cNvSpPr>
              <p:nvPr/>
            </p:nvSpPr>
            <p:spPr bwMode="auto">
              <a:xfrm>
                <a:off x="993262" y="2900096"/>
                <a:ext cx="2778365" cy="552618"/>
              </a:xfrm>
              <a:prstGeom prst="wedgeRectCallout">
                <a:avLst>
                  <a:gd name="adj1" fmla="val -37644"/>
                  <a:gd name="adj2" fmla="val -14351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36" name="Picture 34">
                <a:extLst>
                  <a:ext uri="{FF2B5EF4-FFF2-40B4-BE49-F238E27FC236}">
                    <a16:creationId xmlns:a16="http://schemas.microsoft.com/office/drawing/2014/main" id="{0A23DB81-E988-BB26-EE89-8608AC3B94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299" y="2940264"/>
                <a:ext cx="2555537"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7" name="AutoShape 7">
                <a:extLst>
                  <a:ext uri="{FF2B5EF4-FFF2-40B4-BE49-F238E27FC236}">
                    <a16:creationId xmlns:a16="http://schemas.microsoft.com/office/drawing/2014/main" id="{4EB91336-21EF-20D5-4D97-7CA0C0F08CB9}"/>
                  </a:ext>
                </a:extLst>
              </p:cNvPr>
              <p:cNvSpPr>
                <a:spLocks noChangeArrowheads="1"/>
              </p:cNvSpPr>
              <p:nvPr/>
            </p:nvSpPr>
            <p:spPr bwMode="auto">
              <a:xfrm flipV="1">
                <a:off x="1790019" y="2968828"/>
                <a:ext cx="1806451" cy="35650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3320" name="テキスト ボックス 23">
            <a:extLst>
              <a:ext uri="{FF2B5EF4-FFF2-40B4-BE49-F238E27FC236}">
                <a16:creationId xmlns:a16="http://schemas.microsoft.com/office/drawing/2014/main" id="{15C0C0E8-7814-D107-62EA-3B3DD249196D}"/>
              </a:ext>
            </a:extLst>
          </p:cNvPr>
          <p:cNvSpPr txBox="1">
            <a:spLocks noChangeArrowheads="1"/>
          </p:cNvSpPr>
          <p:nvPr/>
        </p:nvSpPr>
        <p:spPr bwMode="auto">
          <a:xfrm>
            <a:off x="131763" y="996950"/>
            <a:ext cx="6615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Ver.5 </a:t>
            </a:r>
            <a:r>
              <a:rPr lang="ja-JP" altLang="en-US" sz="1800"/>
              <a:t>画面からアクセスする場合～</a:t>
            </a:r>
            <a:endParaRPr lang="en-US" altLang="ja-JP" sz="1800"/>
          </a:p>
        </p:txBody>
      </p:sp>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E3007672-F841-B3E4-FDE8-4DFEA28BF854}"/>
              </a:ext>
            </a:extLst>
          </p:cNvPr>
          <p:cNvPicPr>
            <a:picLocks noChangeAspect="1"/>
          </p:cNvPicPr>
          <p:nvPr/>
        </p:nvPicPr>
        <p:blipFill>
          <a:blip r:embed="rId6"/>
          <a:stretch>
            <a:fillRect/>
          </a:stretch>
        </p:blipFill>
        <p:spPr>
          <a:xfrm>
            <a:off x="265113" y="7245350"/>
            <a:ext cx="2606675" cy="1546225"/>
          </a:xfrm>
          <a:prstGeom prst="rect">
            <a:avLst/>
          </a:prstGeom>
          <a:ln>
            <a:solidFill>
              <a:schemeClr val="tx1">
                <a:lumMod val="50000"/>
                <a:lumOff val="50000"/>
              </a:schemeClr>
            </a:solidFill>
          </a:ln>
        </p:spPr>
      </p:pic>
      <p:pic>
        <p:nvPicPr>
          <p:cNvPr id="5" name="図 4" descr="テキスト&#10;&#10;低い精度で自動的に生成された説明">
            <a:extLst>
              <a:ext uri="{FF2B5EF4-FFF2-40B4-BE49-F238E27FC236}">
                <a16:creationId xmlns:a16="http://schemas.microsoft.com/office/drawing/2014/main" id="{C7E18D94-A5ED-1C2C-C48F-DC196C7A5DC3}"/>
              </a:ext>
            </a:extLst>
          </p:cNvPr>
          <p:cNvPicPr>
            <a:picLocks noChangeAspect="1"/>
          </p:cNvPicPr>
          <p:nvPr/>
        </p:nvPicPr>
        <p:blipFill>
          <a:blip r:embed="rId7"/>
          <a:stretch>
            <a:fillRect/>
          </a:stretch>
        </p:blipFill>
        <p:spPr>
          <a:xfrm>
            <a:off x="265113" y="5046663"/>
            <a:ext cx="2754312" cy="1843087"/>
          </a:xfrm>
          <a:prstGeom prst="rect">
            <a:avLst/>
          </a:prstGeom>
          <a:ln>
            <a:solidFill>
              <a:schemeClr val="tx1">
                <a:lumMod val="50000"/>
                <a:lumOff val="50000"/>
              </a:schemeClr>
            </a:solidFill>
          </a:ln>
        </p:spPr>
      </p:pic>
      <p:pic>
        <p:nvPicPr>
          <p:cNvPr id="13323" name="図 8">
            <a:extLst>
              <a:ext uri="{FF2B5EF4-FFF2-40B4-BE49-F238E27FC236}">
                <a16:creationId xmlns:a16="http://schemas.microsoft.com/office/drawing/2014/main" id="{342D60F0-C768-BA2A-5E75-2024E15A65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2950" y="6084888"/>
            <a:ext cx="317976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AutoShape 12">
            <a:extLst>
              <a:ext uri="{FF2B5EF4-FFF2-40B4-BE49-F238E27FC236}">
                <a16:creationId xmlns:a16="http://schemas.microsoft.com/office/drawing/2014/main" id="{9193AD2B-FDE7-A00C-C38A-FC70BAB55CB8}"/>
              </a:ext>
            </a:extLst>
          </p:cNvPr>
          <p:cNvSpPr>
            <a:spLocks noChangeArrowheads="1"/>
          </p:cNvSpPr>
          <p:nvPr/>
        </p:nvSpPr>
        <p:spPr bwMode="auto">
          <a:xfrm>
            <a:off x="3302000" y="6100763"/>
            <a:ext cx="503238" cy="3952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4837A187-7374-B24E-0145-6FDB36A3468B}"/>
              </a:ext>
            </a:extLst>
          </p:cNvPr>
          <p:cNvSpPr>
            <a:spLocks noChangeArrowheads="1"/>
          </p:cNvSpPr>
          <p:nvPr/>
        </p:nvSpPr>
        <p:spPr bwMode="auto">
          <a:xfrm>
            <a:off x="546100" y="6677025"/>
            <a:ext cx="2025650" cy="2365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6" name="AutoShape 12">
            <a:extLst>
              <a:ext uri="{FF2B5EF4-FFF2-40B4-BE49-F238E27FC236}">
                <a16:creationId xmlns:a16="http://schemas.microsoft.com/office/drawing/2014/main" id="{809AE8D2-27CB-E6F0-08CB-3F4E1E699165}"/>
              </a:ext>
            </a:extLst>
          </p:cNvPr>
          <p:cNvSpPr>
            <a:spLocks noChangeArrowheads="1"/>
          </p:cNvSpPr>
          <p:nvPr/>
        </p:nvSpPr>
        <p:spPr bwMode="auto">
          <a:xfrm>
            <a:off x="654050" y="7680325"/>
            <a:ext cx="1917700" cy="8016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B12DA635-5E48-65A3-E46B-05AB5B248628}"/>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 name="正方形/長方形 10">
            <a:extLst>
              <a:ext uri="{FF2B5EF4-FFF2-40B4-BE49-F238E27FC236}">
                <a16:creationId xmlns:a16="http://schemas.microsoft.com/office/drawing/2014/main" id="{B35D2043-56C8-15F8-78AF-0F1716D7A2FA}"/>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5AD1AD30-EB8B-77A4-A20C-9428FC1CC56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B4F06016-2C06-E8D8-B0B9-729B9FFB5794}"/>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1207AF2D-7AB2-D244-429B-93D5896CE23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9F1EBE24-33ED-EF83-0DA8-0F855A37E57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0127F8BA-7B4B-0EB1-3869-BF928B5E6FF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B60D9AB-83D2-4C46-9280-B01EE5561C78}"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3" name="AutoShape 172">
            <a:extLst>
              <a:ext uri="{FF2B5EF4-FFF2-40B4-BE49-F238E27FC236}">
                <a16:creationId xmlns:a16="http://schemas.microsoft.com/office/drawing/2014/main" id="{37325728-B6AB-D905-99D1-7073FA791642}"/>
              </a:ext>
            </a:extLst>
          </p:cNvPr>
          <p:cNvSpPr>
            <a:spLocks noChangeArrowheads="1"/>
          </p:cNvSpPr>
          <p:nvPr/>
        </p:nvSpPr>
        <p:spPr bwMode="auto">
          <a:xfrm>
            <a:off x="3209925" y="829468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39C48D71-4945-705B-A491-1AC2644EFAAD}"/>
              </a:ext>
            </a:extLst>
          </p:cNvPr>
          <p:cNvSpPr txBox="1">
            <a:spLocks noChangeArrowheads="1"/>
          </p:cNvSpPr>
          <p:nvPr/>
        </p:nvSpPr>
        <p:spPr bwMode="auto">
          <a:xfrm>
            <a:off x="188913" y="3989388"/>
            <a:ext cx="6594475" cy="2803525"/>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5365" name="Picture 154" descr="アイコン注意">
            <a:extLst>
              <a:ext uri="{FF2B5EF4-FFF2-40B4-BE49-F238E27FC236}">
                <a16:creationId xmlns:a16="http://schemas.microsoft.com/office/drawing/2014/main" id="{8F711BEA-482C-DB33-B16F-4DEB3DAC5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4097338"/>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テキスト ボックス 56">
            <a:extLst>
              <a:ext uri="{FF2B5EF4-FFF2-40B4-BE49-F238E27FC236}">
                <a16:creationId xmlns:a16="http://schemas.microsoft.com/office/drawing/2014/main" id="{EA1CE028-7A42-0814-9CFA-60554E4AAED4}"/>
              </a:ext>
            </a:extLst>
          </p:cNvPr>
          <p:cNvSpPr txBox="1">
            <a:spLocks noChangeArrowheads="1"/>
          </p:cNvSpPr>
          <p:nvPr/>
        </p:nvSpPr>
        <p:spPr bwMode="auto">
          <a:xfrm>
            <a:off x="360363" y="4964113"/>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5367" name="テキスト ボックス 3">
            <a:extLst>
              <a:ext uri="{FF2B5EF4-FFF2-40B4-BE49-F238E27FC236}">
                <a16:creationId xmlns:a16="http://schemas.microsoft.com/office/drawing/2014/main" id="{F49BEF32-1B76-CC76-200F-6C297497B701}"/>
              </a:ext>
            </a:extLst>
          </p:cNvPr>
          <p:cNvSpPr txBox="1">
            <a:spLocks noChangeArrowheads="1"/>
          </p:cNvSpPr>
          <p:nvPr/>
        </p:nvSpPr>
        <p:spPr bwMode="auto">
          <a:xfrm>
            <a:off x="360363" y="4468813"/>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2FADC61B-5FAB-91AF-78B1-AFB01F7B94CA}"/>
              </a:ext>
            </a:extLst>
          </p:cNvPr>
          <p:cNvGrpSpPr>
            <a:grpSpLocks/>
          </p:cNvGrpSpPr>
          <p:nvPr/>
        </p:nvGrpSpPr>
        <p:grpSpPr bwMode="auto">
          <a:xfrm>
            <a:off x="215900" y="7056438"/>
            <a:ext cx="6567488"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E8979F81-A025-BBED-600C-C186F55BEF3A}"/>
                </a:ext>
              </a:extLst>
            </p:cNvPr>
            <p:cNvSpPr txBox="1">
              <a:spLocks noChangeArrowheads="1"/>
            </p:cNvSpPr>
            <p:nvPr/>
          </p:nvSpPr>
          <p:spPr bwMode="auto">
            <a:xfrm>
              <a:off x="188913" y="7196153"/>
              <a:ext cx="6454775" cy="1506537"/>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84" name="テキスト ボックス 1">
              <a:extLst>
                <a:ext uri="{FF2B5EF4-FFF2-40B4-BE49-F238E27FC236}">
                  <a16:creationId xmlns:a16="http://schemas.microsoft.com/office/drawing/2014/main" id="{055AC1FF-A281-35DE-5B1C-52D0C76F0281}"/>
                </a:ext>
              </a:extLst>
            </p:cNvPr>
            <p:cNvSpPr txBox="1">
              <a:spLocks noChangeArrowheads="1"/>
            </p:cNvSpPr>
            <p:nvPr/>
          </p:nvSpPr>
          <p:spPr bwMode="auto">
            <a:xfrm>
              <a:off x="355600" y="7505700"/>
              <a:ext cx="2854325" cy="951269"/>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a:t>
              </a: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「連絡先登録画面へ」をクリックし、情報を更新してください。</a:t>
              </a:r>
              <a:endParaRPr lang="en-US" altLang="ja-JP" sz="1200" dirty="0">
                <a:latin typeface="ＭＳ Ｐゴシック" panose="020B0600070205080204" pitchFamily="50" charset="-128"/>
              </a:endParaRPr>
            </a:p>
          </p:txBody>
        </p:sp>
        <p:pic>
          <p:nvPicPr>
            <p:cNvPr id="15385" name="Picture 154" descr="アイコン注意">
              <a:extLst>
                <a:ext uri="{FF2B5EF4-FFF2-40B4-BE49-F238E27FC236}">
                  <a16:creationId xmlns:a16="http://schemas.microsoft.com/office/drawing/2014/main" id="{A171BF6F-A683-73E0-1B68-E8B04C9C5EF1}"/>
                </a:ext>
              </a:extLst>
            </p:cNvPr>
            <p:cNvPicPr>
              <a:picLocks noChangeAspect="1" noChangeArrowheads="1"/>
            </p:cNvPicPr>
            <p:nvPr/>
          </p:nvPicPr>
          <p:blipFill>
            <a:blip r:embed="rId3"/>
            <a:srcRect/>
            <a:stretch>
              <a:fillRect/>
            </a:stretch>
          </p:blipFill>
          <p:spPr bwMode="auto">
            <a:xfrm>
              <a:off x="310134" y="7267052"/>
              <a:ext cx="301625" cy="247650"/>
            </a:xfrm>
            <a:prstGeom prst="rect">
              <a:avLst/>
            </a:prstGeom>
            <a:grpFill/>
            <a:ln w="9525">
              <a:solidFill>
                <a:srgbClr val="000000"/>
              </a:solidFill>
              <a:miter lim="800000"/>
              <a:headEnd/>
              <a:tailEnd/>
            </a:ln>
          </p:spPr>
        </p:pic>
      </p:gr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FA8F28F1-ECE5-5E80-F039-D309EFADE67B}"/>
              </a:ext>
            </a:extLst>
          </p:cNvPr>
          <p:cNvPicPr>
            <a:picLocks noChangeAspect="1"/>
          </p:cNvPicPr>
          <p:nvPr/>
        </p:nvPicPr>
        <p:blipFill>
          <a:blip r:embed="rId4"/>
          <a:stretch>
            <a:fillRect/>
          </a:stretch>
        </p:blipFill>
        <p:spPr>
          <a:xfrm>
            <a:off x="196850" y="698500"/>
            <a:ext cx="3732213" cy="2106613"/>
          </a:xfrm>
          <a:prstGeom prst="rect">
            <a:avLst/>
          </a:prstGeom>
          <a:ln>
            <a:solidFill>
              <a:schemeClr val="tx1">
                <a:lumMod val="50000"/>
                <a:lumOff val="50000"/>
              </a:schemeClr>
            </a:solidFill>
          </a:ln>
        </p:spPr>
      </p:pic>
      <p:grpSp>
        <p:nvGrpSpPr>
          <p:cNvPr id="15370" name="グループ化 1">
            <a:extLst>
              <a:ext uri="{FF2B5EF4-FFF2-40B4-BE49-F238E27FC236}">
                <a16:creationId xmlns:a16="http://schemas.microsoft.com/office/drawing/2014/main" id="{7899E016-47AD-2F6B-F4B0-AE83FB2020D4}"/>
              </a:ext>
            </a:extLst>
          </p:cNvPr>
          <p:cNvGrpSpPr>
            <a:grpSpLocks/>
          </p:cNvGrpSpPr>
          <p:nvPr/>
        </p:nvGrpSpPr>
        <p:grpSpPr bwMode="auto">
          <a:xfrm>
            <a:off x="4411663" y="2189163"/>
            <a:ext cx="2054225" cy="609600"/>
            <a:chOff x="1922223" y="2831036"/>
            <a:chExt cx="2927350" cy="863636"/>
          </a:xfrm>
          <a:solidFill>
            <a:srgbClr val="0070C0"/>
          </a:solidFill>
        </p:grpSpPr>
        <p:sp>
          <p:nvSpPr>
            <p:cNvPr id="36" name="角丸四角形 37">
              <a:extLst>
                <a:ext uri="{FF2B5EF4-FFF2-40B4-BE49-F238E27FC236}">
                  <a16:creationId xmlns:a16="http://schemas.microsoft.com/office/drawing/2014/main" id="{B426B8D7-977E-0DBA-26CB-973B441EDA8F}"/>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37" name="下矢印 38">
              <a:extLst>
                <a:ext uri="{FF2B5EF4-FFF2-40B4-BE49-F238E27FC236}">
                  <a16:creationId xmlns:a16="http://schemas.microsoft.com/office/drawing/2014/main" id="{56ED71F2-3CBE-A1C1-0CA8-43DB40816F6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5371" name="テキスト ボックス 56">
            <a:extLst>
              <a:ext uri="{FF2B5EF4-FFF2-40B4-BE49-F238E27FC236}">
                <a16:creationId xmlns:a16="http://schemas.microsoft.com/office/drawing/2014/main" id="{19E928D7-E704-6B14-6CDB-1BA10BD05FD4}"/>
              </a:ext>
            </a:extLst>
          </p:cNvPr>
          <p:cNvSpPr txBox="1">
            <a:spLocks noChangeArrowheads="1"/>
          </p:cNvSpPr>
          <p:nvPr/>
        </p:nvSpPr>
        <p:spPr bwMode="auto">
          <a:xfrm>
            <a:off x="4229100" y="728663"/>
            <a:ext cx="288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⑤ホーム画面が表示され、</a:t>
            </a:r>
            <a:endParaRPr lang="en-US" altLang="ja-JP" sz="1400"/>
          </a:p>
          <a:p>
            <a:pPr eaLnBrk="1" hangingPunct="1">
              <a:spcBef>
                <a:spcPct val="0"/>
              </a:spcBef>
              <a:buFontTx/>
              <a:buNone/>
            </a:pPr>
            <a:r>
              <a:rPr lang="ja-JP" altLang="en-US" sz="1400"/>
              <a:t>　　ログイン完了です。</a:t>
            </a: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68F06760-377F-B879-2070-9D5DC5A2D4D9}"/>
              </a:ext>
            </a:extLst>
          </p:cNvPr>
          <p:cNvPicPr>
            <a:picLocks noChangeAspect="1"/>
          </p:cNvPicPr>
          <p:nvPr/>
        </p:nvPicPr>
        <p:blipFill>
          <a:blip r:embed="rId5"/>
          <a:stretch>
            <a:fillRect/>
          </a:stretch>
        </p:blipFill>
        <p:spPr>
          <a:xfrm>
            <a:off x="3459163" y="4786313"/>
            <a:ext cx="2984500" cy="1806575"/>
          </a:xfrm>
          <a:prstGeom prst="rect">
            <a:avLst/>
          </a:prstGeom>
          <a:ln>
            <a:solidFill>
              <a:schemeClr val="tx1">
                <a:lumMod val="50000"/>
                <a:lumOff val="50000"/>
              </a:schemeClr>
            </a:solidFill>
          </a:ln>
        </p:spPr>
      </p:pic>
      <p:sp>
        <p:nvSpPr>
          <p:cNvPr id="15373" name="AutoShape 172">
            <a:extLst>
              <a:ext uri="{FF2B5EF4-FFF2-40B4-BE49-F238E27FC236}">
                <a16:creationId xmlns:a16="http://schemas.microsoft.com/office/drawing/2014/main" id="{AFBDBE19-2083-B915-D95F-680D736B5693}"/>
              </a:ext>
            </a:extLst>
          </p:cNvPr>
          <p:cNvSpPr>
            <a:spLocks noChangeArrowheads="1"/>
          </p:cNvSpPr>
          <p:nvPr/>
        </p:nvSpPr>
        <p:spPr bwMode="auto">
          <a:xfrm>
            <a:off x="3459163" y="5208588"/>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E26C67DA-4163-FF8A-9FC5-9D825BDD7A9B}"/>
              </a:ext>
            </a:extLst>
          </p:cNvPr>
          <p:cNvPicPr>
            <a:picLocks noChangeAspect="1"/>
          </p:cNvPicPr>
          <p:nvPr/>
        </p:nvPicPr>
        <p:blipFill>
          <a:blip r:embed="rId6"/>
          <a:stretch>
            <a:fillRect/>
          </a:stretch>
        </p:blipFill>
        <p:spPr>
          <a:xfrm>
            <a:off x="3459163" y="7235825"/>
            <a:ext cx="2984500" cy="1447800"/>
          </a:xfrm>
          <a:prstGeom prst="rect">
            <a:avLst/>
          </a:prstGeom>
          <a:ln>
            <a:solidFill>
              <a:schemeClr val="tx1">
                <a:lumMod val="50000"/>
                <a:lumOff val="50000"/>
              </a:schemeClr>
            </a:solidFill>
          </a:ln>
        </p:spPr>
      </p:pic>
      <p:sp>
        <p:nvSpPr>
          <p:cNvPr id="15375" name="AutoShape 172">
            <a:extLst>
              <a:ext uri="{FF2B5EF4-FFF2-40B4-BE49-F238E27FC236}">
                <a16:creationId xmlns:a16="http://schemas.microsoft.com/office/drawing/2014/main" id="{3E0D4749-29FE-7A6F-395E-12FFE2113959}"/>
              </a:ext>
            </a:extLst>
          </p:cNvPr>
          <p:cNvSpPr>
            <a:spLocks noChangeArrowheads="1"/>
          </p:cNvSpPr>
          <p:nvPr/>
        </p:nvSpPr>
        <p:spPr bwMode="auto">
          <a:xfrm>
            <a:off x="4852988" y="8294688"/>
            <a:ext cx="1339850" cy="38893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1E43A11-7CA0-0DA1-B560-CC5FEC00CB0B}"/>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2" name="正方形/長方形 11">
            <a:extLst>
              <a:ext uri="{FF2B5EF4-FFF2-40B4-BE49-F238E27FC236}">
                <a16:creationId xmlns:a16="http://schemas.microsoft.com/office/drawing/2014/main" id="{D6BEC92C-C52D-7D2D-5B1D-0ECF5A4E8FE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5" name="正方形/長方形 14">
            <a:extLst>
              <a:ext uri="{FF2B5EF4-FFF2-40B4-BE49-F238E27FC236}">
                <a16:creationId xmlns:a16="http://schemas.microsoft.com/office/drawing/2014/main" id="{8C786317-FC0E-ACAB-3651-04E79F36E14F}"/>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432E0061-02F2-43B1-90FE-A09207860E1C}"/>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EB07C1A6-1D69-11D0-C4B6-FBA96459B11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23C867EE-5A0C-1966-8EC2-93720670BAC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C57A150-E4E2-23A6-11E1-B5710EE4AFB9}"/>
              </a:ext>
            </a:extLst>
          </p:cNvPr>
          <p:cNvPicPr>
            <a:picLocks noChangeAspect="1"/>
          </p:cNvPicPr>
          <p:nvPr/>
        </p:nvPicPr>
        <p:blipFill>
          <a:blip r:embed="rId3"/>
          <a:stretch>
            <a:fillRect/>
          </a:stretch>
        </p:blipFill>
        <p:spPr>
          <a:xfrm>
            <a:off x="160999" y="2079626"/>
            <a:ext cx="3761713" cy="1638300"/>
          </a:xfrm>
          <a:prstGeom prst="rect">
            <a:avLst/>
          </a:prstGeom>
          <a:ln>
            <a:solidFill>
              <a:schemeClr val="bg1">
                <a:lumMod val="50000"/>
              </a:schemeClr>
            </a:solidFill>
          </a:ln>
        </p:spPr>
      </p:pic>
      <p:pic>
        <p:nvPicPr>
          <p:cNvPr id="17411" name="図 4">
            <a:extLst>
              <a:ext uri="{FF2B5EF4-FFF2-40B4-BE49-F238E27FC236}">
                <a16:creationId xmlns:a16="http://schemas.microsoft.com/office/drawing/2014/main" id="{B37ADA14-220E-6DD0-0999-61FD2EC9C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 y="3951288"/>
            <a:ext cx="3748088"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スライド番号プレースホルダ 2">
            <a:extLst>
              <a:ext uri="{FF2B5EF4-FFF2-40B4-BE49-F238E27FC236}">
                <a16:creationId xmlns:a16="http://schemas.microsoft.com/office/drawing/2014/main" id="{41C687FF-6D6E-49BF-4AB8-A9B45A43412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4F68EE8-9445-4ADF-9CED-5C4702E70A14}"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3" name="テキスト ボックス 24">
            <a:extLst>
              <a:ext uri="{FF2B5EF4-FFF2-40B4-BE49-F238E27FC236}">
                <a16:creationId xmlns:a16="http://schemas.microsoft.com/office/drawing/2014/main" id="{D5820656-736A-D9E2-93B6-1A710C9647E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２．連絡を発信する</a:t>
            </a:r>
            <a:endParaRPr lang="en-US" altLang="ja-JP" sz="2800" dirty="0">
              <a:solidFill>
                <a:srgbClr val="0070C0"/>
              </a:solidFill>
            </a:endParaRPr>
          </a:p>
        </p:txBody>
      </p:sp>
      <p:sp>
        <p:nvSpPr>
          <p:cNvPr id="25" name="テキスト ボックス 56">
            <a:extLst>
              <a:ext uri="{FF2B5EF4-FFF2-40B4-BE49-F238E27FC236}">
                <a16:creationId xmlns:a16="http://schemas.microsoft.com/office/drawing/2014/main" id="{9B642551-2402-53FB-139A-6CBD820B99CB}"/>
              </a:ext>
            </a:extLst>
          </p:cNvPr>
          <p:cNvSpPr txBox="1">
            <a:spLocks noChangeArrowheads="1"/>
          </p:cNvSpPr>
          <p:nvPr/>
        </p:nvSpPr>
        <p:spPr bwMode="auto">
          <a:xfrm>
            <a:off x="4164013" y="2117540"/>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「新規連絡発信」を選択します。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7415" name="テキスト ボックス 23">
            <a:extLst>
              <a:ext uri="{FF2B5EF4-FFF2-40B4-BE49-F238E27FC236}">
                <a16:creationId xmlns:a16="http://schemas.microsoft.com/office/drawing/2014/main" id="{D9FF8541-45FF-365C-5B5D-535A951121F8}"/>
              </a:ext>
            </a:extLst>
          </p:cNvPr>
          <p:cNvSpPr txBox="1">
            <a:spLocks noChangeArrowheads="1"/>
          </p:cNvSpPr>
          <p:nvPr/>
        </p:nvSpPr>
        <p:spPr bwMode="auto">
          <a:xfrm>
            <a:off x="117475" y="1576388"/>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（１）新規に連絡を発信する </a:t>
            </a:r>
          </a:p>
        </p:txBody>
      </p:sp>
      <p:sp>
        <p:nvSpPr>
          <p:cNvPr id="17416" name="Rectangle 2">
            <a:extLst>
              <a:ext uri="{FF2B5EF4-FFF2-40B4-BE49-F238E27FC236}">
                <a16:creationId xmlns:a16="http://schemas.microsoft.com/office/drawing/2014/main" id="{A4AD2557-6083-7DCD-2110-356E4387D64A}"/>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7417" name="AutoShape 177">
            <a:extLst>
              <a:ext uri="{FF2B5EF4-FFF2-40B4-BE49-F238E27FC236}">
                <a16:creationId xmlns:a16="http://schemas.microsoft.com/office/drawing/2014/main" id="{D1360A11-2141-6500-381B-F34EFE4DADC0}"/>
              </a:ext>
            </a:extLst>
          </p:cNvPr>
          <p:cNvSpPr>
            <a:spLocks noChangeArrowheads="1"/>
          </p:cNvSpPr>
          <p:nvPr/>
        </p:nvSpPr>
        <p:spPr bwMode="auto">
          <a:xfrm>
            <a:off x="1269999" y="2436812"/>
            <a:ext cx="912813" cy="29062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 name="テキスト ボックス 56">
            <a:extLst>
              <a:ext uri="{FF2B5EF4-FFF2-40B4-BE49-F238E27FC236}">
                <a16:creationId xmlns:a16="http://schemas.microsoft.com/office/drawing/2014/main" id="{CCC7A3E7-6CB2-52D8-62B0-A313C92E5F1E}"/>
              </a:ext>
            </a:extLst>
          </p:cNvPr>
          <p:cNvSpPr txBox="1">
            <a:spLocks noChangeArrowheads="1"/>
          </p:cNvSpPr>
          <p:nvPr/>
        </p:nvSpPr>
        <p:spPr bwMode="auto">
          <a:xfrm>
            <a:off x="117475" y="973138"/>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「連絡発信」の権限が付与されているユーザは、連絡の発信や連絡テンプレートの作成・編集を行うことができます。</a:t>
            </a:r>
            <a:endParaRPr lang="en-US" altLang="ja-JP" sz="1400" dirty="0">
              <a:latin typeface="+mj-ea"/>
              <a:ea typeface="+mj-ea"/>
            </a:endParaRPr>
          </a:p>
        </p:txBody>
      </p:sp>
      <p:sp>
        <p:nvSpPr>
          <p:cNvPr id="17419" name="AutoShape 177">
            <a:extLst>
              <a:ext uri="{FF2B5EF4-FFF2-40B4-BE49-F238E27FC236}">
                <a16:creationId xmlns:a16="http://schemas.microsoft.com/office/drawing/2014/main" id="{709EE315-E9CD-28E8-FD06-6FC1CD070AEA}"/>
              </a:ext>
            </a:extLst>
          </p:cNvPr>
          <p:cNvSpPr>
            <a:spLocks noChangeArrowheads="1"/>
          </p:cNvSpPr>
          <p:nvPr/>
        </p:nvSpPr>
        <p:spPr bwMode="auto">
          <a:xfrm>
            <a:off x="174625" y="2380455"/>
            <a:ext cx="625475" cy="15636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 name="テキスト ボックス 56">
            <a:extLst>
              <a:ext uri="{FF2B5EF4-FFF2-40B4-BE49-F238E27FC236}">
                <a16:creationId xmlns:a16="http://schemas.microsoft.com/office/drawing/2014/main" id="{94602126-E9C4-B94A-7D1B-26AE0C008755}"/>
              </a:ext>
            </a:extLst>
          </p:cNvPr>
          <p:cNvSpPr txBox="1">
            <a:spLocks noChangeArrowheads="1"/>
          </p:cNvSpPr>
          <p:nvPr/>
        </p:nvSpPr>
        <p:spPr bwMode="auto">
          <a:xfrm>
            <a:off x="4164013" y="4032250"/>
            <a:ext cx="2589212"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②連絡発信に必要な情報を入</a:t>
            </a:r>
            <a:endParaRPr lang="en-US" altLang="ja-JP" sz="1400" dirty="0">
              <a:latin typeface="+mj-ea"/>
              <a:ea typeface="+mj-ea"/>
            </a:endParaRPr>
          </a:p>
          <a:p>
            <a:pPr eaLnBrk="1" hangingPunct="1">
              <a:defRPr/>
            </a:pPr>
            <a:r>
              <a:rPr lang="ja-JP" altLang="en-US" sz="1400" dirty="0">
                <a:latin typeface="+mj-ea"/>
                <a:ea typeface="+mj-ea"/>
              </a:rPr>
              <a:t>　力します。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　</a:t>
            </a:r>
            <a:r>
              <a:rPr lang="en-US" altLang="ja-JP" sz="1400" dirty="0">
                <a:latin typeface="+mj-ea"/>
                <a:ea typeface="+mj-ea"/>
              </a:rPr>
              <a:t>※</a:t>
            </a:r>
            <a:r>
              <a:rPr lang="ja-JP" altLang="en-US" sz="1400" dirty="0">
                <a:latin typeface="+mj-ea"/>
                <a:ea typeface="+mj-ea"/>
              </a:rPr>
              <a:t>各項目の説明は、</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a:t>
            </a:r>
            <a:endParaRPr lang="en-US" altLang="ja-JP" sz="1400" dirty="0">
              <a:latin typeface="+mj-ea"/>
              <a:ea typeface="+mj-ea"/>
            </a:endParaRPr>
          </a:p>
          <a:p>
            <a:pPr eaLnBrk="1" hangingPunct="1">
              <a:defRPr/>
            </a:pPr>
            <a:r>
              <a:rPr lang="ja-JP" altLang="en-US" sz="1400" dirty="0">
                <a:latin typeface="+mj-ea"/>
                <a:ea typeface="+mj-ea"/>
              </a:rPr>
              <a:t>　　ジの「連絡設定項目」を参照</a:t>
            </a:r>
            <a:endParaRPr lang="en-US" altLang="ja-JP" sz="1400" dirty="0">
              <a:latin typeface="+mj-ea"/>
              <a:ea typeface="+mj-ea"/>
            </a:endParaRPr>
          </a:p>
          <a:p>
            <a:pPr eaLnBrk="1" hangingPunct="1">
              <a:defRPr/>
            </a:pPr>
            <a:r>
              <a:rPr lang="ja-JP" altLang="en-US" sz="1400" dirty="0">
                <a:latin typeface="+mj-ea"/>
                <a:ea typeface="+mj-ea"/>
              </a:rPr>
              <a:t>　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③必要な情報を入力後、</a:t>
            </a:r>
            <a:endParaRPr lang="en-US" altLang="ja-JP" sz="1400" dirty="0">
              <a:latin typeface="+mj-ea"/>
              <a:ea typeface="+mj-ea"/>
            </a:endParaRPr>
          </a:p>
          <a:p>
            <a:pPr eaLnBrk="1" hangingPunct="1">
              <a:defRPr/>
            </a:pPr>
            <a:r>
              <a:rPr lang="ja-JP" altLang="en-US" sz="1400" dirty="0">
                <a:latin typeface="+mj-ea"/>
                <a:ea typeface="+mj-ea"/>
              </a:rPr>
              <a:t>　　「連絡前確認画面へ」を選択</a:t>
            </a:r>
            <a:endParaRPr lang="en-US" altLang="ja-JP" sz="1400" dirty="0">
              <a:latin typeface="+mj-ea"/>
              <a:ea typeface="+mj-ea"/>
            </a:endParaRPr>
          </a:p>
          <a:p>
            <a:pPr eaLnBrk="1" hangingPunct="1">
              <a:defRPr/>
            </a:pPr>
            <a:r>
              <a:rPr lang="ja-JP" altLang="en-US" sz="1400" dirty="0">
                <a:latin typeface="+mj-ea"/>
                <a:ea typeface="+mj-ea"/>
              </a:rPr>
              <a:t>　　します。</a:t>
            </a:r>
            <a:endParaRPr lang="en-US" altLang="ja-JP" sz="1400" dirty="0">
              <a:latin typeface="+mj-ea"/>
              <a:ea typeface="+mj-ea"/>
            </a:endParaRPr>
          </a:p>
        </p:txBody>
      </p:sp>
      <p:sp>
        <p:nvSpPr>
          <p:cNvPr id="17421" name="AutoShape 177">
            <a:extLst>
              <a:ext uri="{FF2B5EF4-FFF2-40B4-BE49-F238E27FC236}">
                <a16:creationId xmlns:a16="http://schemas.microsoft.com/office/drawing/2014/main" id="{32E56851-CDFB-3243-D4B9-C10676FD33B0}"/>
              </a:ext>
            </a:extLst>
          </p:cNvPr>
          <p:cNvSpPr>
            <a:spLocks noChangeArrowheads="1"/>
          </p:cNvSpPr>
          <p:nvPr/>
        </p:nvSpPr>
        <p:spPr bwMode="auto">
          <a:xfrm>
            <a:off x="1062038" y="4572000"/>
            <a:ext cx="2690812" cy="368935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2" name="AutoShape 177">
            <a:extLst>
              <a:ext uri="{FF2B5EF4-FFF2-40B4-BE49-F238E27FC236}">
                <a16:creationId xmlns:a16="http://schemas.microsoft.com/office/drawing/2014/main" id="{BF74F0EC-BC4E-95A9-B5F9-A029E0F5C0BC}"/>
              </a:ext>
            </a:extLst>
          </p:cNvPr>
          <p:cNvSpPr>
            <a:spLocks noChangeArrowheads="1"/>
          </p:cNvSpPr>
          <p:nvPr/>
        </p:nvSpPr>
        <p:spPr bwMode="auto">
          <a:xfrm>
            <a:off x="2182813" y="8551863"/>
            <a:ext cx="746125" cy="2524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EFB02ED-A8D6-7118-F6B6-D2548DE082E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3FBC8F0-7664-DCFD-8EFF-176963D7C3DB}"/>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D9F23D44-7076-1167-2B1B-481126933D9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69084450-01DE-57D4-6673-09D2D16CE6D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7B45536-CFE8-B8D2-3177-D1D1DA60093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D131021B-C089-766E-0CD6-197A43AE01C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グループ化 4">
            <a:extLst>
              <a:ext uri="{FF2B5EF4-FFF2-40B4-BE49-F238E27FC236}">
                <a16:creationId xmlns:a16="http://schemas.microsoft.com/office/drawing/2014/main" id="{35C5160E-9B9A-6C83-2F3D-6EC88AE2BD59}"/>
              </a:ext>
            </a:extLst>
          </p:cNvPr>
          <p:cNvGrpSpPr>
            <a:grpSpLocks/>
          </p:cNvGrpSpPr>
          <p:nvPr/>
        </p:nvGrpSpPr>
        <p:grpSpPr bwMode="auto">
          <a:xfrm>
            <a:off x="212725" y="766763"/>
            <a:ext cx="3686175" cy="5165725"/>
            <a:chOff x="123258" y="514349"/>
            <a:chExt cx="4095692" cy="5462659"/>
          </a:xfrm>
        </p:grpSpPr>
        <p:pic>
          <p:nvPicPr>
            <p:cNvPr id="4" name="図 3">
              <a:extLst>
                <a:ext uri="{FF2B5EF4-FFF2-40B4-BE49-F238E27FC236}">
                  <a16:creationId xmlns:a16="http://schemas.microsoft.com/office/drawing/2014/main" id="{243DB6A5-C248-CDD6-912F-66B52E0200D5}"/>
                </a:ext>
              </a:extLst>
            </p:cNvPr>
            <p:cNvPicPr>
              <a:picLocks noChangeAspect="1"/>
            </p:cNvPicPr>
            <p:nvPr/>
          </p:nvPicPr>
          <p:blipFill>
            <a:blip r:embed="rId3"/>
            <a:stretch>
              <a:fillRect/>
            </a:stretch>
          </p:blipFill>
          <p:spPr>
            <a:xfrm>
              <a:off x="123258" y="514349"/>
              <a:ext cx="4095692" cy="5390472"/>
            </a:xfrm>
            <a:prstGeom prst="rect">
              <a:avLst/>
            </a:prstGeom>
            <a:ln>
              <a:solidFill>
                <a:schemeClr val="bg1">
                  <a:lumMod val="75000"/>
                </a:schemeClr>
              </a:solidFill>
            </a:ln>
          </p:spPr>
        </p:pic>
        <p:pic>
          <p:nvPicPr>
            <p:cNvPr id="19479" name="図 37">
              <a:extLst>
                <a:ext uri="{FF2B5EF4-FFF2-40B4-BE49-F238E27FC236}">
                  <a16:creationId xmlns:a16="http://schemas.microsoft.com/office/drawing/2014/main" id="{939F1E1B-6644-CF76-B858-35CC704A2976}"/>
                </a:ext>
              </a:extLst>
            </p:cNvPr>
            <p:cNvPicPr>
              <a:picLocks noChangeAspect="1"/>
            </p:cNvPicPr>
            <p:nvPr/>
          </p:nvPicPr>
          <p:blipFill>
            <a:blip r:embed="rId4">
              <a:extLst>
                <a:ext uri="{28A0092B-C50C-407E-A947-70E740481C1C}">
                  <a14:useLocalDpi xmlns:a14="http://schemas.microsoft.com/office/drawing/2010/main" val="0"/>
                </a:ext>
              </a:extLst>
            </a:blip>
            <a:srcRect l="-12"/>
            <a:stretch>
              <a:fillRect/>
            </a:stretch>
          </p:blipFill>
          <p:spPr bwMode="auto">
            <a:xfrm>
              <a:off x="123258" y="1095375"/>
              <a:ext cx="781617" cy="488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59" name="スライド番号プレースホルダ 2">
            <a:extLst>
              <a:ext uri="{FF2B5EF4-FFF2-40B4-BE49-F238E27FC236}">
                <a16:creationId xmlns:a16="http://schemas.microsoft.com/office/drawing/2014/main" id="{D324CED3-4197-39A8-86CD-539DBE2AB56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B37F429-573C-48B7-9860-E53C098D52C9}"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19460" name="Rectangle 2">
            <a:extLst>
              <a:ext uri="{FF2B5EF4-FFF2-40B4-BE49-F238E27FC236}">
                <a16:creationId xmlns:a16="http://schemas.microsoft.com/office/drawing/2014/main" id="{9B4E5F48-F325-1FDB-FF86-B84B05369C2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ED56CEFF-7A6D-25C1-31DF-F789291EE3F8}"/>
              </a:ext>
            </a:extLst>
          </p:cNvPr>
          <p:cNvSpPr txBox="1">
            <a:spLocks noChangeArrowheads="1"/>
          </p:cNvSpPr>
          <p:nvPr/>
        </p:nvSpPr>
        <p:spPr bwMode="auto">
          <a:xfrm>
            <a:off x="4085080" y="766763"/>
            <a:ext cx="2589213" cy="26765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④連絡新規作成画面で内容を確認の上、発信操作を行います。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pic>
        <p:nvPicPr>
          <p:cNvPr id="6" name="図 5">
            <a:extLst>
              <a:ext uri="{FF2B5EF4-FFF2-40B4-BE49-F238E27FC236}">
                <a16:creationId xmlns:a16="http://schemas.microsoft.com/office/drawing/2014/main" id="{E205898B-79C5-969E-881D-6CCFDC76BEEF}"/>
              </a:ext>
            </a:extLst>
          </p:cNvPr>
          <p:cNvPicPr>
            <a:picLocks noChangeAspect="1"/>
          </p:cNvPicPr>
          <p:nvPr/>
        </p:nvPicPr>
        <p:blipFill>
          <a:blip r:embed="rId5"/>
          <a:stretch>
            <a:fillRect/>
          </a:stretch>
        </p:blipFill>
        <p:spPr>
          <a:xfrm>
            <a:off x="2314575" y="6494463"/>
            <a:ext cx="1754188" cy="1849437"/>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0A2BF9A7-B2D6-9BA1-D517-EF7DF985495A}"/>
              </a:ext>
            </a:extLst>
          </p:cNvPr>
          <p:cNvPicPr>
            <a:picLocks noChangeAspect="1"/>
          </p:cNvPicPr>
          <p:nvPr/>
        </p:nvPicPr>
        <p:blipFill>
          <a:blip r:embed="rId6"/>
          <a:stretch>
            <a:fillRect/>
          </a:stretch>
        </p:blipFill>
        <p:spPr>
          <a:xfrm>
            <a:off x="147638" y="6494463"/>
            <a:ext cx="1808162" cy="1849437"/>
          </a:xfrm>
          <a:prstGeom prst="rect">
            <a:avLst/>
          </a:prstGeom>
          <a:ln>
            <a:solidFill>
              <a:schemeClr val="bg1">
                <a:lumMod val="75000"/>
              </a:schemeClr>
            </a:solidFill>
          </a:ln>
        </p:spPr>
      </p:pic>
      <p:sp>
        <p:nvSpPr>
          <p:cNvPr id="19464" name="AutoShape 177">
            <a:extLst>
              <a:ext uri="{FF2B5EF4-FFF2-40B4-BE49-F238E27FC236}">
                <a16:creationId xmlns:a16="http://schemas.microsoft.com/office/drawing/2014/main" id="{0E311C41-75D2-B417-672C-8D2D2762EB5E}"/>
              </a:ext>
            </a:extLst>
          </p:cNvPr>
          <p:cNvSpPr>
            <a:spLocks noChangeArrowheads="1"/>
          </p:cNvSpPr>
          <p:nvPr/>
        </p:nvSpPr>
        <p:spPr bwMode="auto">
          <a:xfrm>
            <a:off x="2078038" y="2030413"/>
            <a:ext cx="1714500" cy="268287"/>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60BBCE33-C620-0C50-803B-09B1157B7DE1}"/>
              </a:ext>
            </a:extLst>
          </p:cNvPr>
          <p:cNvSpPr txBox="1">
            <a:spLocks noChangeArrowheads="1"/>
          </p:cNvSpPr>
          <p:nvPr/>
        </p:nvSpPr>
        <p:spPr bwMode="auto">
          <a:xfrm>
            <a:off x="49213" y="6186488"/>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39BA9191-4BFE-FB70-B101-D045FE456E95}"/>
              </a:ext>
            </a:extLst>
          </p:cNvPr>
          <p:cNvSpPr txBox="1">
            <a:spLocks noChangeArrowheads="1"/>
          </p:cNvSpPr>
          <p:nvPr/>
        </p:nvSpPr>
        <p:spPr bwMode="auto">
          <a:xfrm>
            <a:off x="2224088" y="6186488"/>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9A38C135-0CE8-0C61-C302-C8D69A4B7026}"/>
              </a:ext>
            </a:extLst>
          </p:cNvPr>
          <p:cNvSpPr txBox="1">
            <a:spLocks noChangeArrowheads="1"/>
          </p:cNvSpPr>
          <p:nvPr/>
        </p:nvSpPr>
        <p:spPr bwMode="auto">
          <a:xfrm>
            <a:off x="4229100" y="6249988"/>
            <a:ext cx="258921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9A9596E1-BAE0-8A7B-0EBC-439B7E1CFF86}"/>
              </a:ext>
            </a:extLst>
          </p:cNvPr>
          <p:cNvGrpSpPr>
            <a:grpSpLocks/>
          </p:cNvGrpSpPr>
          <p:nvPr/>
        </p:nvGrpSpPr>
        <p:grpSpPr bwMode="auto">
          <a:xfrm>
            <a:off x="4486275" y="8157355"/>
            <a:ext cx="2054225" cy="597505"/>
            <a:chOff x="1922222" y="2966625"/>
            <a:chExt cx="2927350" cy="846501"/>
          </a:xfrm>
          <a:solidFill>
            <a:srgbClr val="0070C0"/>
          </a:solidFill>
        </p:grpSpPr>
        <p:sp>
          <p:nvSpPr>
            <p:cNvPr id="21" name="角丸四角形 37">
              <a:extLst>
                <a:ext uri="{FF2B5EF4-FFF2-40B4-BE49-F238E27FC236}">
                  <a16:creationId xmlns:a16="http://schemas.microsoft.com/office/drawing/2014/main" id="{7482A832-E4E8-D457-AA4B-25006472C28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29" name="下矢印 38">
              <a:extLst>
                <a:ext uri="{FF2B5EF4-FFF2-40B4-BE49-F238E27FC236}">
                  <a16:creationId xmlns:a16="http://schemas.microsoft.com/office/drawing/2014/main" id="{D8C2069C-3F65-0A7D-BE64-FABBF59241C7}"/>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9" name="AutoShape 177">
            <a:extLst>
              <a:ext uri="{FF2B5EF4-FFF2-40B4-BE49-F238E27FC236}">
                <a16:creationId xmlns:a16="http://schemas.microsoft.com/office/drawing/2014/main" id="{28BF9ACF-0A02-9092-8B41-BD1AFCADB426}"/>
              </a:ext>
            </a:extLst>
          </p:cNvPr>
          <p:cNvSpPr>
            <a:spLocks noChangeArrowheads="1"/>
          </p:cNvSpPr>
          <p:nvPr/>
        </p:nvSpPr>
        <p:spPr bwMode="auto">
          <a:xfrm>
            <a:off x="1089025" y="7943850"/>
            <a:ext cx="812800" cy="3079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0" name="AutoShape 177">
            <a:extLst>
              <a:ext uri="{FF2B5EF4-FFF2-40B4-BE49-F238E27FC236}">
                <a16:creationId xmlns:a16="http://schemas.microsoft.com/office/drawing/2014/main" id="{399FC09A-0946-8523-0592-51D619F68F79}"/>
              </a:ext>
            </a:extLst>
          </p:cNvPr>
          <p:cNvSpPr>
            <a:spLocks noChangeArrowheads="1"/>
          </p:cNvSpPr>
          <p:nvPr/>
        </p:nvSpPr>
        <p:spPr bwMode="auto">
          <a:xfrm>
            <a:off x="2671763" y="7405688"/>
            <a:ext cx="1397000"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1" name="AutoShape 177">
            <a:extLst>
              <a:ext uri="{FF2B5EF4-FFF2-40B4-BE49-F238E27FC236}">
                <a16:creationId xmlns:a16="http://schemas.microsoft.com/office/drawing/2014/main" id="{6BF58FDA-5839-3554-4FCB-2CCCD8AB3BCE}"/>
              </a:ext>
            </a:extLst>
          </p:cNvPr>
          <p:cNvSpPr>
            <a:spLocks noChangeArrowheads="1"/>
          </p:cNvSpPr>
          <p:nvPr/>
        </p:nvSpPr>
        <p:spPr bwMode="auto">
          <a:xfrm>
            <a:off x="3367088" y="8075613"/>
            <a:ext cx="642937"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A0C5B9C7-4A99-D824-7ADC-2A673C3576C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8BD10213-D632-3103-4226-304309502FE9}"/>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04BF8CEC-4190-6DC1-3774-3D4BFC0C1640}"/>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DF6D8661-DF24-ECCC-2370-AF98CAE0FEF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AD62CB2-06B4-7A5A-8C9C-71DCFB9844C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9173D2DF-4F89-67D2-1FC3-26696F16EE87}"/>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4FD39F4C-F55A-E330-BB16-E2CA4B79B04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6C725B8-2DB4-4FFF-B9CF-6ECF9ACF6BCB}" type="slidenum">
              <a:rPr lang="ja-JP" altLang="en-US" sz="1800" smtClean="0">
                <a:solidFill>
                  <a:schemeClr val="bg1"/>
                </a:solidFill>
              </a:rPr>
              <a:pPr>
                <a:spcBef>
                  <a:spcPct val="0"/>
                </a:spcBef>
                <a:buFontTx/>
                <a:buNone/>
              </a:pPr>
              <a:t>9</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2662B0F1-83D3-11CE-941A-74EDD2E4D6B9}"/>
              </a:ext>
            </a:extLst>
          </p:cNvPr>
          <p:cNvGraphicFramePr>
            <a:graphicFrameLocks noGrp="1"/>
          </p:cNvGraphicFramePr>
          <p:nvPr/>
        </p:nvGraphicFramePr>
        <p:xfrm>
          <a:off x="279400" y="1404938"/>
          <a:ext cx="6086475" cy="5999164"/>
        </p:xfrm>
        <a:graphic>
          <a:graphicData uri="http://schemas.openxmlformats.org/drawingml/2006/table">
            <a:tbl>
              <a:tblPr firstRow="1" bandRow="1">
                <a:tableStyleId>{5940675A-B579-460E-94D1-54222C63F5DA}</a:tableStyleId>
              </a:tblPr>
              <a:tblGrid>
                <a:gridCol w="1286563">
                  <a:extLst>
                    <a:ext uri="{9D8B030D-6E8A-4147-A177-3AD203B41FA5}">
                      <a16:colId xmlns:a16="http://schemas.microsoft.com/office/drawing/2014/main" val="20000"/>
                    </a:ext>
                  </a:extLst>
                </a:gridCol>
                <a:gridCol w="1508860">
                  <a:extLst>
                    <a:ext uri="{9D8B030D-6E8A-4147-A177-3AD203B41FA5}">
                      <a16:colId xmlns:a16="http://schemas.microsoft.com/office/drawing/2014/main" val="20001"/>
                    </a:ext>
                  </a:extLst>
                </a:gridCol>
                <a:gridCol w="3291052">
                  <a:extLst>
                    <a:ext uri="{9D8B030D-6E8A-4147-A177-3AD203B41FA5}">
                      <a16:colId xmlns:a16="http://schemas.microsoft.com/office/drawing/2014/main" val="20002"/>
                    </a:ext>
                  </a:extLst>
                </a:gridCol>
              </a:tblGrid>
              <a:tr h="361782">
                <a:tc gridSpan="2">
                  <a:txBody>
                    <a:bodyPr/>
                    <a:lstStyle/>
                    <a:p>
                      <a:r>
                        <a:rPr kumimoji="1" lang="ja-JP" altLang="en-US" sz="1200" dirty="0"/>
                        <a:t>設定項目</a:t>
                      </a:r>
                    </a:p>
                  </a:txBody>
                  <a:tcPr marL="91448" marR="91448" marT="45711" marB="45711">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8" marR="91448" marT="45711" marB="45711">
                    <a:solidFill>
                      <a:schemeClr val="tx2">
                        <a:lumMod val="20000"/>
                        <a:lumOff val="80000"/>
                      </a:schemeClr>
                    </a:solidFill>
                  </a:tcPr>
                </a:tc>
                <a:extLst>
                  <a:ext uri="{0D108BD9-81ED-4DB2-BD59-A6C34878D82A}">
                    <a16:rowId xmlns:a16="http://schemas.microsoft.com/office/drawing/2014/main" val="10000"/>
                  </a:ext>
                </a:extLst>
              </a:tr>
              <a:tr h="361782">
                <a:tc rowSpan="9">
                  <a:txBody>
                    <a:bodyPr/>
                    <a:lstStyle/>
                    <a:p>
                      <a:r>
                        <a:rPr kumimoji="1" lang="ja-JP" altLang="en-US" sz="1200" dirty="0"/>
                        <a:t>連絡基本情報</a:t>
                      </a:r>
                    </a:p>
                  </a:txBody>
                  <a:tcPr marL="91448" marR="91448" marT="45711" marB="45711"/>
                </a:tc>
                <a:tc>
                  <a:txBody>
                    <a:bodyPr/>
                    <a:lstStyle/>
                    <a:p>
                      <a:r>
                        <a:rPr kumimoji="1" lang="ja-JP" altLang="en-US" sz="1200" dirty="0"/>
                        <a:t>タイトル</a:t>
                      </a:r>
                    </a:p>
                  </a:txBody>
                  <a:tcPr marL="91448" marR="91448" marT="45711" marB="45711"/>
                </a:tc>
                <a:tc>
                  <a:txBody>
                    <a:bodyPr/>
                    <a:lstStyle/>
                    <a:p>
                      <a:r>
                        <a:rPr kumimoji="1" lang="ja-JP" altLang="en-US" sz="1200" dirty="0"/>
                        <a:t>緊急連絡のタイトルを入力します。</a:t>
                      </a:r>
                      <a:endParaRPr kumimoji="1" lang="en-US" altLang="ja-JP" sz="1200" dirty="0"/>
                    </a:p>
                  </a:txBody>
                  <a:tcPr marL="91448" marR="91448" marT="45711" marB="45711"/>
                </a:tc>
                <a:extLst>
                  <a:ext uri="{0D108BD9-81ED-4DB2-BD59-A6C34878D82A}">
                    <a16:rowId xmlns:a16="http://schemas.microsoft.com/office/drawing/2014/main" val="10001"/>
                  </a:ext>
                </a:extLst>
              </a:tr>
              <a:tr h="822942">
                <a:tc vMerge="1">
                  <a:txBody>
                    <a:bodyPr/>
                    <a:lstStyle/>
                    <a:p>
                      <a:endParaRPr kumimoji="1" lang="ja-JP" altLang="en-US" dirty="0"/>
                    </a:p>
                  </a:txBody>
                  <a:tcPr/>
                </a:tc>
                <a:tc>
                  <a:txBody>
                    <a:bodyPr/>
                    <a:lstStyle/>
                    <a:p>
                      <a:r>
                        <a:rPr kumimoji="1" lang="ja-JP" altLang="en-US" sz="1200" dirty="0"/>
                        <a:t>タイトル（英語）</a:t>
                      </a:r>
                    </a:p>
                  </a:txBody>
                  <a:tcPr marL="91448" marR="91448" marT="45711" marB="45711"/>
                </a:tc>
                <a:tc>
                  <a:txBody>
                    <a:bodyPr/>
                    <a:lstStyle/>
                    <a:p>
                      <a:r>
                        <a:rPr kumimoji="1" lang="ja-JP" altLang="en-US" sz="1200" dirty="0"/>
                        <a:t>英語利用時に表示される緊急連絡のタイトルを入力します。</a:t>
                      </a:r>
                      <a:endParaRPr kumimoji="1" lang="en-US" altLang="ja-JP" sz="1200" dirty="0"/>
                    </a:p>
                    <a:p>
                      <a:r>
                        <a:rPr kumimoji="1" lang="ja-JP" altLang="en-US" sz="1200" dirty="0"/>
                        <a:t>（英語オプションをご利用のお客様のみ設定可能）</a:t>
                      </a:r>
                    </a:p>
                  </a:txBody>
                  <a:tcPr marL="91448" marR="91448" marT="45711" marB="45711"/>
                </a:tc>
                <a:extLst>
                  <a:ext uri="{0D108BD9-81ED-4DB2-BD59-A6C34878D82A}">
                    <a16:rowId xmlns:a16="http://schemas.microsoft.com/office/drawing/2014/main" val="10002"/>
                  </a:ext>
                </a:extLst>
              </a:tr>
              <a:tr h="361782">
                <a:tc vMerge="1">
                  <a:txBody>
                    <a:bodyPr/>
                    <a:lstStyle/>
                    <a:p>
                      <a:endParaRPr kumimoji="1" lang="ja-JP" altLang="en-US" dirty="0"/>
                    </a:p>
                  </a:txBody>
                  <a:tcPr/>
                </a:tc>
                <a:tc>
                  <a:txBody>
                    <a:bodyPr/>
                    <a:lstStyle/>
                    <a:p>
                      <a:r>
                        <a:rPr kumimoji="1" lang="ja-JP" altLang="en-US" sz="1200" dirty="0"/>
                        <a:t>メッセージ</a:t>
                      </a:r>
                    </a:p>
                  </a:txBody>
                  <a:tcPr marL="91448" marR="91448" marT="45711" marB="45711"/>
                </a:tc>
                <a:tc>
                  <a:txBody>
                    <a:bodyPr/>
                    <a:lstStyle/>
                    <a:p>
                      <a:r>
                        <a:rPr kumimoji="1" lang="ja-JP" altLang="en-US" sz="1200" dirty="0"/>
                        <a:t>連絡したい内容を入力します。</a:t>
                      </a:r>
                    </a:p>
                  </a:txBody>
                  <a:tcPr marL="91448" marR="91448" marT="45711" marB="45711"/>
                </a:tc>
                <a:extLst>
                  <a:ext uri="{0D108BD9-81ED-4DB2-BD59-A6C34878D82A}">
                    <a16:rowId xmlns:a16="http://schemas.microsoft.com/office/drawing/2014/main" val="10003"/>
                  </a:ext>
                </a:extLst>
              </a:tr>
              <a:tr h="640062">
                <a:tc vMerge="1">
                  <a:txBody>
                    <a:bodyPr/>
                    <a:lstStyle/>
                    <a:p>
                      <a:endParaRPr kumimoji="1" lang="ja-JP" altLang="en-US" dirty="0"/>
                    </a:p>
                  </a:txBody>
                  <a:tcPr/>
                </a:tc>
                <a:tc>
                  <a:txBody>
                    <a:bodyPr/>
                    <a:lstStyle/>
                    <a:p>
                      <a:r>
                        <a:rPr kumimoji="1" lang="ja-JP" altLang="en-US" sz="1200" dirty="0"/>
                        <a:t>メッセージ（英語）</a:t>
                      </a:r>
                    </a:p>
                  </a:txBody>
                  <a:tcPr marL="91448" marR="91448" marT="45711" marB="45711"/>
                </a:tc>
                <a:tc>
                  <a:txBody>
                    <a:bodyPr/>
                    <a:lstStyle/>
                    <a:p>
                      <a:r>
                        <a:rPr kumimoji="1" lang="ja-JP" altLang="en-US" sz="1200" dirty="0"/>
                        <a:t>英語利用者向けに連絡したい内容を入力します。</a:t>
                      </a:r>
                      <a:endParaRPr kumimoji="1" lang="en-US" altLang="ja-JP" sz="1200" dirty="0"/>
                    </a:p>
                    <a:p>
                      <a:r>
                        <a:rPr kumimoji="1" lang="ja-JP" altLang="en-US" sz="1200" dirty="0"/>
                        <a:t>（英語オプションをご利用のお客様のみ設定可能）</a:t>
                      </a:r>
                      <a:endParaRPr kumimoji="1" lang="en-US" altLang="ja-JP" sz="1200" dirty="0"/>
                    </a:p>
                  </a:txBody>
                  <a:tcPr marL="91448" marR="91448" marT="45711" marB="45711"/>
                </a:tc>
                <a:extLst>
                  <a:ext uri="{0D108BD9-81ED-4DB2-BD59-A6C34878D82A}">
                    <a16:rowId xmlns:a16="http://schemas.microsoft.com/office/drawing/2014/main" val="10004"/>
                  </a:ext>
                </a:extLst>
              </a:tr>
              <a:tr h="640062">
                <a:tc vMerge="1">
                  <a:txBody>
                    <a:bodyPr/>
                    <a:lstStyle/>
                    <a:p>
                      <a:endParaRPr kumimoji="1" lang="ja-JP" altLang="en-US" dirty="0"/>
                    </a:p>
                  </a:txBody>
                  <a:tcPr/>
                </a:tc>
                <a:tc>
                  <a:txBody>
                    <a:bodyPr/>
                    <a:lstStyle/>
                    <a:p>
                      <a:r>
                        <a:rPr kumimoji="1" lang="ja-JP" altLang="en-US" sz="1200" dirty="0"/>
                        <a:t>連絡間隔</a:t>
                      </a:r>
                    </a:p>
                  </a:txBody>
                  <a:tcPr marL="91448" marR="91448" marT="45711" marB="45711"/>
                </a:tc>
                <a:tc>
                  <a:txBody>
                    <a:bodyPr/>
                    <a:lstStyle/>
                    <a:p>
                      <a:r>
                        <a:rPr kumimoji="1" lang="ja-JP" altLang="en-US" sz="1200" dirty="0"/>
                        <a:t>連絡発信後に確認が取れない利用者に対し、次の連絡媒体に発信するまでの待機時間を入力します。</a:t>
                      </a:r>
                    </a:p>
                  </a:txBody>
                  <a:tcPr marL="91448" marR="91448" marT="45711" marB="45711"/>
                </a:tc>
                <a:extLst>
                  <a:ext uri="{0D108BD9-81ED-4DB2-BD59-A6C34878D82A}">
                    <a16:rowId xmlns:a16="http://schemas.microsoft.com/office/drawing/2014/main" val="10005"/>
                  </a:ext>
                </a:extLst>
              </a:tr>
              <a:tr h="564974">
                <a:tc vMerge="1">
                  <a:txBody>
                    <a:bodyPr/>
                    <a:lstStyle/>
                    <a:p>
                      <a:endParaRPr kumimoji="1" lang="ja-JP" altLang="en-US" dirty="0"/>
                    </a:p>
                  </a:txBody>
                  <a:tcPr/>
                </a:tc>
                <a:tc>
                  <a:txBody>
                    <a:bodyPr/>
                    <a:lstStyle/>
                    <a:p>
                      <a:r>
                        <a:rPr kumimoji="1" lang="ja-JP" altLang="en-US" sz="1200" dirty="0"/>
                        <a:t>繰り返し回数</a:t>
                      </a:r>
                    </a:p>
                  </a:txBody>
                  <a:tcPr marL="91448" marR="91448" marT="45711" marB="45711"/>
                </a:tc>
                <a:tc>
                  <a:txBody>
                    <a:bodyPr/>
                    <a:lstStyle/>
                    <a:p>
                      <a:r>
                        <a:rPr kumimoji="1" lang="ja-JP" altLang="en-US" sz="1200" dirty="0"/>
                        <a:t>全ての連絡媒体に発信した後、最初の連絡媒体に戻って繰り返し連絡を行う回数を入力します。</a:t>
                      </a:r>
                      <a:endParaRPr kumimoji="1" lang="en-US" altLang="ja-JP" sz="1200" dirty="0"/>
                    </a:p>
                  </a:txBody>
                  <a:tcPr marL="91448" marR="91448" marT="45711" marB="45711"/>
                </a:tc>
                <a:extLst>
                  <a:ext uri="{0D108BD9-81ED-4DB2-BD59-A6C34878D82A}">
                    <a16:rowId xmlns:a16="http://schemas.microsoft.com/office/drawing/2014/main" val="10006"/>
                  </a:ext>
                </a:extLst>
              </a:tr>
              <a:tr h="640062">
                <a:tc vMerge="1">
                  <a:txBody>
                    <a:bodyPr/>
                    <a:lstStyle/>
                    <a:p>
                      <a:endParaRPr kumimoji="1" lang="ja-JP" altLang="en-US" dirty="0"/>
                    </a:p>
                  </a:txBody>
                  <a:tcPr/>
                </a:tc>
                <a:tc>
                  <a:txBody>
                    <a:bodyPr/>
                    <a:lstStyle/>
                    <a:p>
                      <a:r>
                        <a:rPr kumimoji="1" lang="ja-JP" altLang="en-US" sz="1200" dirty="0"/>
                        <a:t>繰り返し間隔</a:t>
                      </a:r>
                    </a:p>
                  </a:txBody>
                  <a:tcPr marL="91448" marR="91448" marT="45711" marB="45711"/>
                </a:tc>
                <a:tc>
                  <a:txBody>
                    <a:bodyPr/>
                    <a:lstStyle/>
                    <a:p>
                      <a:r>
                        <a:rPr kumimoji="1" lang="ja-JP" altLang="en-US" sz="1200" dirty="0"/>
                        <a:t>全ての連絡媒体に発信した後、最初の連絡媒体に戻って繰り返し連絡を行うまでの待機時間を入力します。</a:t>
                      </a:r>
                    </a:p>
                  </a:txBody>
                  <a:tcPr marL="91448" marR="91448" marT="45711" marB="45711"/>
                </a:tc>
                <a:extLst>
                  <a:ext uri="{0D108BD9-81ED-4DB2-BD59-A6C34878D82A}">
                    <a16:rowId xmlns:a16="http://schemas.microsoft.com/office/drawing/2014/main" val="10007"/>
                  </a:ext>
                </a:extLst>
              </a:tr>
              <a:tr h="564974">
                <a:tc vMerge="1">
                  <a:txBody>
                    <a:bodyPr/>
                    <a:lstStyle/>
                    <a:p>
                      <a:endParaRPr kumimoji="1" lang="ja-JP" altLang="en-US" dirty="0"/>
                    </a:p>
                  </a:txBody>
                  <a:tcPr/>
                </a:tc>
                <a:tc>
                  <a:txBody>
                    <a:bodyPr/>
                    <a:lstStyle/>
                    <a:p>
                      <a:r>
                        <a:rPr kumimoji="1" lang="ja-JP" altLang="en-US" sz="1200" dirty="0"/>
                        <a:t>テンプレート</a:t>
                      </a:r>
                      <a:r>
                        <a:rPr kumimoji="1" lang="en-US" altLang="ja-JP" sz="1200" dirty="0"/>
                        <a:t>ID※1</a:t>
                      </a:r>
                      <a:endParaRPr kumimoji="1" lang="ja-JP" altLang="en-US" sz="1200" dirty="0"/>
                    </a:p>
                  </a:txBody>
                  <a:tcPr marL="91448" marR="91448" marT="45711" marB="45711"/>
                </a:tc>
                <a:tc>
                  <a:txBody>
                    <a:bodyPr/>
                    <a:lstStyle/>
                    <a:p>
                      <a:r>
                        <a:rPr kumimoji="1" lang="ja-JP" altLang="en-US" sz="1200" dirty="0"/>
                        <a:t>テンプレートの識別用の</a:t>
                      </a:r>
                      <a:r>
                        <a:rPr kumimoji="1" lang="en-US" altLang="ja-JP" sz="1200" dirty="0"/>
                        <a:t>ID</a:t>
                      </a:r>
                      <a:r>
                        <a:rPr kumimoji="1" lang="ja-JP" altLang="en-US" sz="1200" dirty="0"/>
                        <a:t>を入力します。</a:t>
                      </a:r>
                    </a:p>
                  </a:txBody>
                  <a:tcPr marL="91448" marR="91448" marT="45711" marB="45711"/>
                </a:tc>
                <a:extLst>
                  <a:ext uri="{0D108BD9-81ED-4DB2-BD59-A6C34878D82A}">
                    <a16:rowId xmlns:a16="http://schemas.microsoft.com/office/drawing/2014/main" val="10008"/>
                  </a:ext>
                </a:extLst>
              </a:tr>
              <a:tr h="1040742">
                <a:tc vMerge="1">
                  <a:txBody>
                    <a:bodyPr/>
                    <a:lstStyle/>
                    <a:p>
                      <a:endParaRPr kumimoji="1" lang="ja-JP" altLang="en-US" dirty="0"/>
                    </a:p>
                  </a:txBody>
                  <a:tcPr/>
                </a:tc>
                <a:tc>
                  <a:txBody>
                    <a:bodyPr/>
                    <a:lstStyle/>
                    <a:p>
                      <a:r>
                        <a:rPr kumimoji="1" lang="ja-JP" altLang="en-US" sz="1200" dirty="0"/>
                        <a:t>公開部署</a:t>
                      </a:r>
                      <a:r>
                        <a:rPr kumimoji="1" lang="en-US" altLang="ja-JP" sz="1200" dirty="0"/>
                        <a:t>※1</a:t>
                      </a:r>
                      <a:endParaRPr kumimoji="1" lang="ja-JP" altLang="en-US" sz="1200" dirty="0"/>
                    </a:p>
                  </a:txBody>
                  <a:tcPr marL="91448" marR="91448" marT="45711" marB="45711"/>
                </a:tc>
                <a:tc>
                  <a:txBody>
                    <a:bodyPr/>
                    <a:lstStyle/>
                    <a:p>
                      <a:r>
                        <a:rPr kumimoji="1" lang="ja-JP" altLang="en-US" sz="1200" dirty="0"/>
                        <a:t>テンプレートを利用・編集・削除できる部署を選択します。</a:t>
                      </a:r>
                      <a:endParaRPr kumimoji="1" lang="en-US" altLang="ja-JP" sz="1200" dirty="0"/>
                    </a:p>
                    <a:p>
                      <a:r>
                        <a:rPr kumimoji="1" lang="ja-JP" altLang="en-US" sz="1200" dirty="0"/>
                        <a:t>（グループ企業オプションをお申込みのお客様のみ利用可能）</a:t>
                      </a:r>
                    </a:p>
                  </a:txBody>
                  <a:tcPr marL="91448" marR="91448" marT="45711" marB="45711"/>
                </a:tc>
                <a:extLst>
                  <a:ext uri="{0D108BD9-81ED-4DB2-BD59-A6C34878D82A}">
                    <a16:rowId xmlns:a16="http://schemas.microsoft.com/office/drawing/2014/main" val="10009"/>
                  </a:ext>
                </a:extLst>
              </a:tr>
            </a:tbl>
          </a:graphicData>
        </a:graphic>
      </p:graphicFrame>
      <p:sp>
        <p:nvSpPr>
          <p:cNvPr id="15" name="テキスト ボックス 56">
            <a:extLst>
              <a:ext uri="{FF2B5EF4-FFF2-40B4-BE49-F238E27FC236}">
                <a16:creationId xmlns:a16="http://schemas.microsoft.com/office/drawing/2014/main" id="{4139783D-46FA-F995-C7B7-416901037196}"/>
              </a:ext>
            </a:extLst>
          </p:cNvPr>
          <p:cNvSpPr txBox="1">
            <a:spLocks noChangeArrowheads="1"/>
          </p:cNvSpPr>
          <p:nvPr/>
        </p:nvSpPr>
        <p:spPr bwMode="auto">
          <a:xfrm>
            <a:off x="114300" y="501650"/>
            <a:ext cx="6227763" cy="369888"/>
          </a:xfrm>
          <a:prstGeom prst="rect">
            <a:avLst/>
          </a:prstGeom>
          <a:noFill/>
          <a:ln w="9525">
            <a:noFill/>
            <a:miter lim="800000"/>
            <a:headEnd/>
            <a:tailEnd/>
          </a:ln>
        </p:spPr>
        <p:txBody>
          <a:bodyPr>
            <a:spAutoFit/>
          </a:bodyPr>
          <a:lstStyle/>
          <a:p>
            <a:pPr eaLnBrk="1" hangingPunct="1">
              <a:defRPr/>
            </a:pPr>
            <a:r>
              <a:rPr lang="ja-JP" altLang="en-US" dirty="0">
                <a:latin typeface="+mj-ea"/>
                <a:ea typeface="+mj-ea"/>
              </a:rPr>
              <a:t>▼連絡設定項目</a:t>
            </a:r>
            <a:endParaRPr lang="en-US" altLang="ja-JP" dirty="0">
              <a:latin typeface="+mj-ea"/>
              <a:ea typeface="+mj-ea"/>
            </a:endParaRPr>
          </a:p>
        </p:txBody>
      </p:sp>
      <p:sp>
        <p:nvSpPr>
          <p:cNvPr id="16" name="テキスト ボックス 56">
            <a:extLst>
              <a:ext uri="{FF2B5EF4-FFF2-40B4-BE49-F238E27FC236}">
                <a16:creationId xmlns:a16="http://schemas.microsoft.com/office/drawing/2014/main" id="{98F24FCB-0D53-7DB4-A531-068B2E8BF72A}"/>
              </a:ext>
            </a:extLst>
          </p:cNvPr>
          <p:cNvSpPr txBox="1">
            <a:spLocks noChangeArrowheads="1"/>
          </p:cNvSpPr>
          <p:nvPr/>
        </p:nvSpPr>
        <p:spPr bwMode="auto">
          <a:xfrm>
            <a:off x="3322638" y="7648575"/>
            <a:ext cx="3244850" cy="277813"/>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※1…</a:t>
            </a:r>
            <a:r>
              <a:rPr lang="ja-JP" altLang="en-US" sz="1200" dirty="0">
                <a:latin typeface="+mj-ea"/>
                <a:ea typeface="+mj-ea"/>
              </a:rPr>
              <a:t>テンプレート作成・編集時のみ設定可能</a:t>
            </a:r>
            <a:endParaRPr lang="en-US" altLang="ja-JP" sz="1200" dirty="0">
              <a:latin typeface="+mj-ea"/>
              <a:ea typeface="+mj-ea"/>
            </a:endParaRPr>
          </a:p>
        </p:txBody>
      </p:sp>
      <p:sp>
        <p:nvSpPr>
          <p:cNvPr id="11" name="テキスト ボックス 56">
            <a:extLst>
              <a:ext uri="{FF2B5EF4-FFF2-40B4-BE49-F238E27FC236}">
                <a16:creationId xmlns:a16="http://schemas.microsoft.com/office/drawing/2014/main" id="{67077CF7-6C23-B601-9FB5-3D4891BFB74C}"/>
              </a:ext>
            </a:extLst>
          </p:cNvPr>
          <p:cNvSpPr txBox="1">
            <a:spLocks noChangeArrowheads="1"/>
          </p:cNvSpPr>
          <p:nvPr/>
        </p:nvSpPr>
        <p:spPr bwMode="auto">
          <a:xfrm>
            <a:off x="207963" y="930275"/>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12" name="テキスト ボックス 56">
            <a:extLst>
              <a:ext uri="{FF2B5EF4-FFF2-40B4-BE49-F238E27FC236}">
                <a16:creationId xmlns:a16="http://schemas.microsoft.com/office/drawing/2014/main" id="{59D311E4-8053-FA68-42AE-18F00002F102}"/>
              </a:ext>
            </a:extLst>
          </p:cNvPr>
          <p:cNvSpPr txBox="1">
            <a:spLocks noChangeArrowheads="1"/>
          </p:cNvSpPr>
          <p:nvPr/>
        </p:nvSpPr>
        <p:spPr bwMode="auto">
          <a:xfrm>
            <a:off x="207963" y="8199438"/>
            <a:ext cx="324485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次のページに続きます</a:t>
            </a:r>
            <a:endParaRPr lang="en-US" altLang="ja-JP" sz="1200" dirty="0">
              <a:latin typeface="+mj-ea"/>
              <a:ea typeface="+mj-ea"/>
            </a:endParaRPr>
          </a:p>
        </p:txBody>
      </p:sp>
      <p:sp>
        <p:nvSpPr>
          <p:cNvPr id="9" name="正方形/長方形 8">
            <a:extLst>
              <a:ext uri="{FF2B5EF4-FFF2-40B4-BE49-F238E27FC236}">
                <a16:creationId xmlns:a16="http://schemas.microsoft.com/office/drawing/2014/main" id="{E7611560-7CB7-240E-433E-8008A2A6EEF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1D2F8E9-E32B-6D52-DC6A-17FC15544B4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A5E39671-7F4D-995A-5C7B-D2450199971D}"/>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7" name="正方形/長方形 16">
            <a:extLst>
              <a:ext uri="{FF2B5EF4-FFF2-40B4-BE49-F238E27FC236}">
                <a16:creationId xmlns:a16="http://schemas.microsoft.com/office/drawing/2014/main" id="{7AEC7F3B-67C0-C296-8AC6-88267EC42EC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F51CAAE3-A5FE-2C7F-AEAF-F11E999F780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2662FA11-433C-1CFA-8A18-771FB950222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1BCECCE2-A280-5397-7443-B301679ECA2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4ACD04-5455-4C65-8532-62F311D6C578}" type="slidenum">
              <a:rPr lang="ja-JP" altLang="en-US" sz="1800" smtClean="0">
                <a:solidFill>
                  <a:schemeClr val="bg1"/>
                </a:solidFill>
              </a:rPr>
              <a:pPr>
                <a:spcBef>
                  <a:spcPct val="0"/>
                </a:spcBef>
                <a:buFontTx/>
                <a:buNone/>
              </a:pPr>
              <a:t>10</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FFBA7682-737B-3759-F563-5FB9FF5176CB}"/>
              </a:ext>
            </a:extLst>
          </p:cNvPr>
          <p:cNvGraphicFramePr>
            <a:graphicFrameLocks noGrp="1"/>
          </p:cNvGraphicFramePr>
          <p:nvPr/>
        </p:nvGraphicFramePr>
        <p:xfrm>
          <a:off x="236538" y="1052513"/>
          <a:ext cx="6384925" cy="7815263"/>
        </p:xfrm>
        <a:graphic>
          <a:graphicData uri="http://schemas.openxmlformats.org/drawingml/2006/table">
            <a:tbl>
              <a:tblPr firstRow="1" bandRow="1">
                <a:tableStyleId>{5940675A-B579-460E-94D1-54222C63F5DA}</a:tableStyleId>
              </a:tblPr>
              <a:tblGrid>
                <a:gridCol w="1204875">
                  <a:extLst>
                    <a:ext uri="{9D8B030D-6E8A-4147-A177-3AD203B41FA5}">
                      <a16:colId xmlns:a16="http://schemas.microsoft.com/office/drawing/2014/main" val="20000"/>
                    </a:ext>
                  </a:extLst>
                </a:gridCol>
                <a:gridCol w="1758811">
                  <a:extLst>
                    <a:ext uri="{9D8B030D-6E8A-4147-A177-3AD203B41FA5}">
                      <a16:colId xmlns:a16="http://schemas.microsoft.com/office/drawing/2014/main" val="20001"/>
                    </a:ext>
                  </a:extLst>
                </a:gridCol>
                <a:gridCol w="3421239">
                  <a:extLst>
                    <a:ext uri="{9D8B030D-6E8A-4147-A177-3AD203B41FA5}">
                      <a16:colId xmlns:a16="http://schemas.microsoft.com/office/drawing/2014/main" val="20002"/>
                    </a:ext>
                  </a:extLst>
                </a:gridCol>
              </a:tblGrid>
              <a:tr h="274320">
                <a:tc gridSpan="2">
                  <a:txBody>
                    <a:bodyPr/>
                    <a:lstStyle/>
                    <a:p>
                      <a:r>
                        <a:rPr kumimoji="1" lang="ja-JP" altLang="en-US" sz="1200" dirty="0"/>
                        <a:t>設定項目</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40114">
                <a:tc rowSpan="3">
                  <a:txBody>
                    <a:bodyPr/>
                    <a:lstStyle/>
                    <a:p>
                      <a:r>
                        <a:rPr kumimoji="1" lang="ja-JP" altLang="en-US" sz="1200" dirty="0"/>
                        <a:t>連絡モード</a:t>
                      </a:r>
                      <a:endParaRPr kumimoji="1" lang="en-US" altLang="ja-JP" sz="1200" dirty="0"/>
                    </a:p>
                    <a:p>
                      <a:r>
                        <a:rPr kumimoji="1" lang="ja-JP" altLang="en-US" sz="1200" dirty="0"/>
                        <a:t>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通常連絡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メッセージのみを送信する際に利用します。</a:t>
                      </a:r>
                      <a:endParaRPr kumimoji="1" lang="en-US" altLang="ja-JP" sz="1200" dirty="0"/>
                    </a:p>
                    <a:p>
                      <a:r>
                        <a:rPr kumimoji="1" lang="ja-JP" altLang="en-US" sz="1200" dirty="0"/>
                        <a:t>受信者は「確認」操作をすることで連絡に対して確認したことになります。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114">
                <a:tc vMerge="1">
                  <a:txBody>
                    <a:bodyPr/>
                    <a:lstStyle/>
                    <a:p>
                      <a:endParaRPr kumimoji="1" lang="ja-JP" altLang="en-US" dirty="0"/>
                    </a:p>
                  </a:txBody>
                  <a:tcPr/>
                </a:tc>
                <a:tc>
                  <a:txBody>
                    <a:bodyPr/>
                    <a:lstStyle/>
                    <a:p>
                      <a:r>
                        <a:rPr kumimoji="1" lang="ja-JP" altLang="en-US" sz="1200" dirty="0"/>
                        <a:t>安否連絡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安否状況を確認する際に利用します。</a:t>
                      </a:r>
                      <a:endParaRPr kumimoji="1" lang="en-US" altLang="ja-JP" sz="1200" dirty="0"/>
                    </a:p>
                    <a:p>
                      <a:r>
                        <a:rPr kumimoji="1" lang="ja-JP" altLang="en-US" sz="1200" dirty="0"/>
                        <a:t>受信者は予め設定した安否確認項目の内容を回答します。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23011">
                <a:tc vMerge="1">
                  <a:txBody>
                    <a:bodyPr/>
                    <a:lstStyle/>
                    <a:p>
                      <a:endParaRPr kumimoji="1" lang="ja-JP" altLang="en-US" sz="1200" dirty="0"/>
                    </a:p>
                  </a:txBody>
                  <a:tcPr marL="91483" marR="91483" marT="45715" marB="457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質問連絡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安否以外に任意の質問項目を設定して送信する際に利用します。受信者は連絡に設定された質問項目（選択回答方式、数字回答方式、メッセージ回答方式）に回答します。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14">
                <a:tc rowSpan="3">
                  <a:txBody>
                    <a:bodyPr/>
                    <a:lstStyle/>
                    <a:p>
                      <a:r>
                        <a:rPr kumimoji="1" lang="ja-JP" altLang="en-US" sz="1200" dirty="0"/>
                        <a:t>連絡先指定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属性指定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部署や検索ワード、グループ、地域などの属性を選択することで、その属性に該当するユーザが宛先に設定されます。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4320">
                <a:tc vMerge="1">
                  <a:txBody>
                    <a:bodyPr/>
                    <a:lstStyle/>
                    <a:p>
                      <a:endParaRPr kumimoji="1" lang="ja-JP" altLang="en-US" dirty="0"/>
                    </a:p>
                  </a:txBody>
                  <a:tcPr/>
                </a:tc>
                <a:tc>
                  <a:txBody>
                    <a:bodyPr/>
                    <a:lstStyle/>
                    <a:p>
                      <a:r>
                        <a:rPr kumimoji="1" lang="ja-JP" altLang="en-US" sz="1200" dirty="0"/>
                        <a:t>ユーザ指定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宛先にユーザを個別に選択します。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823011">
                <a:tc vMerge="1">
                  <a:txBody>
                    <a:bodyPr/>
                    <a:lstStyle/>
                    <a:p>
                      <a:endParaRPr kumimoji="1" lang="ja-JP" altLang="en-US" dirty="0"/>
                    </a:p>
                  </a:txBody>
                  <a:tcPr/>
                </a:tc>
                <a:tc>
                  <a:txBody>
                    <a:bodyPr/>
                    <a:lstStyle/>
                    <a:p>
                      <a:r>
                        <a:rPr kumimoji="1" lang="ja-JP" altLang="en-US" sz="1200" dirty="0"/>
                        <a:t>連絡対象媒体</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発信する連絡媒体を選択します。</a:t>
                      </a:r>
                      <a:endParaRPr kumimoji="1" lang="en-US" altLang="ja-JP" sz="1200" dirty="0"/>
                    </a:p>
                    <a:p>
                      <a:r>
                        <a:rPr kumimoji="1" lang="ja-JP" altLang="en-US" sz="1200" dirty="0"/>
                        <a:t>属性指定ならびにユーザ指定で指定したユーザの内、連絡対象媒体で設定した媒体を登録しているユーザが連絡対象に設定されます。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26">
                <a:tc rowSpan="5">
                  <a:txBody>
                    <a:bodyPr/>
                    <a:lstStyle/>
                    <a:p>
                      <a:r>
                        <a:rPr kumimoji="1" lang="ja-JP" altLang="en-US" sz="1200" dirty="0"/>
                        <a:t>その他の設定</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音声切替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メッセージを読み上げるロボットボイスの音声を選択します。（契約タイプがメールのみの場合は利用できません）</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44328">
                <a:tc vMerge="1">
                  <a:txBody>
                    <a:bodyPr/>
                    <a:lstStyle/>
                    <a:p>
                      <a:endParaRPr kumimoji="1" lang="ja-JP" altLang="en-US" dirty="0"/>
                    </a:p>
                  </a:txBody>
                  <a:tcPr/>
                </a:tc>
                <a:tc>
                  <a:txBody>
                    <a:bodyPr/>
                    <a:lstStyle/>
                    <a:p>
                      <a:r>
                        <a:rPr kumimoji="1" lang="ja-JP" altLang="en-US" sz="1200" dirty="0"/>
                        <a:t>繰り返し条件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全ての連絡媒体に発信した後、最初の連絡媒体に戻って繰り返し連絡を行うタイミングを選択します。</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＜各ユーザ別に連絡を終えた後＞</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各ユーザの連絡先に一通り連絡が終わった後、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ユーザ毎に異なった時間にリトライ連絡を開始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＜全ユーザへの連絡を終えた後＞</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全ユーザの連絡先に一通り連絡が終わった後、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一斉にリトライ連絡を開始</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57229">
                <a:tc vMerge="1">
                  <a:txBody>
                    <a:bodyPr/>
                    <a:lstStyle/>
                    <a:p>
                      <a:endParaRPr kumimoji="1" lang="ja-JP" altLang="en-US" dirty="0"/>
                    </a:p>
                  </a:txBody>
                  <a:tcPr/>
                </a:tc>
                <a:tc>
                  <a:txBody>
                    <a:bodyPr/>
                    <a:lstStyle/>
                    <a:p>
                      <a:r>
                        <a:rPr kumimoji="1" lang="ja-JP" altLang="en-US" sz="1200" dirty="0"/>
                        <a:t>連絡確認とする条件</a:t>
                      </a:r>
                      <a:endParaRPr kumimoji="1" lang="en-US" altLang="ja-JP" sz="1200" dirty="0"/>
                    </a:p>
                    <a:p>
                      <a:r>
                        <a:rPr kumimoji="1" lang="ja-JP" altLang="en-US" sz="1200" dirty="0"/>
                        <a:t>（安否連絡の場合のみ）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安否連絡の集計対象となる安否回答の条件を選択します。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57229">
                <a:tc vMerge="1">
                  <a:txBody>
                    <a:bodyPr/>
                    <a:lstStyle/>
                    <a:p>
                      <a:endParaRPr kumimoji="1" lang="ja-JP" altLang="en-US" sz="1400" dirty="0"/>
                    </a:p>
                  </a:txBody>
                  <a:tcPr marL="91460" marR="91460" marT="45732" marB="45732"/>
                </a:tc>
                <a:tc>
                  <a:txBody>
                    <a:bodyPr/>
                    <a:lstStyle/>
                    <a:p>
                      <a:r>
                        <a:rPr kumimoji="1" lang="ja-JP" altLang="en-US" sz="1200" dirty="0"/>
                        <a:t>結果通知先指定</a:t>
                      </a:r>
                      <a:endParaRPr kumimoji="1" lang="en-US" altLang="ja-JP" sz="1200" dirty="0"/>
                    </a:p>
                    <a:p>
                      <a:r>
                        <a:rPr kumimoji="1" lang="ja-JP" altLang="en-US" sz="1200" dirty="0"/>
                        <a:t>通知条件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緊急連絡終了時に結果通知を行うか否かを選択します。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01347">
                <a:tc vMerge="1">
                  <a:txBody>
                    <a:bodyPr/>
                    <a:lstStyle/>
                    <a:p>
                      <a:endParaRPr kumimoji="1" lang="ja-JP" altLang="en-US" sz="1400" dirty="0"/>
                    </a:p>
                  </a:txBody>
                  <a:tcPr marL="91460" marR="91460" marT="45732" marB="45732"/>
                </a:tc>
                <a:tc>
                  <a:txBody>
                    <a:bodyPr/>
                    <a:lstStyle/>
                    <a:p>
                      <a:r>
                        <a:rPr kumimoji="1" lang="ja-JP" altLang="en-US" sz="1200" dirty="0"/>
                        <a:t>結果通知先指定　</a:t>
                      </a:r>
                      <a:endParaRPr kumimoji="1" lang="en-US" altLang="ja-JP" sz="1200" dirty="0"/>
                    </a:p>
                    <a:p>
                      <a:r>
                        <a:rPr kumimoji="1" lang="ja-JP" altLang="en-US" sz="1200" dirty="0"/>
                        <a:t>通知先</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緊急連絡終了時に結果通知を送る送信先情報を入力します。</a:t>
                      </a:r>
                      <a:endParaRPr kumimoji="1" lang="en-US" altLang="ja-JP" sz="1200" dirty="0"/>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0" name="テキスト ボックス 56">
            <a:extLst>
              <a:ext uri="{FF2B5EF4-FFF2-40B4-BE49-F238E27FC236}">
                <a16:creationId xmlns:a16="http://schemas.microsoft.com/office/drawing/2014/main" id="{15FA580B-A462-70AC-C17A-6BA1AB3695C7}"/>
              </a:ext>
            </a:extLst>
          </p:cNvPr>
          <p:cNvSpPr txBox="1">
            <a:spLocks noChangeArrowheads="1"/>
          </p:cNvSpPr>
          <p:nvPr/>
        </p:nvSpPr>
        <p:spPr bwMode="auto">
          <a:xfrm>
            <a:off x="144463" y="696913"/>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9" name="正方形/長方形 8">
            <a:extLst>
              <a:ext uri="{FF2B5EF4-FFF2-40B4-BE49-F238E27FC236}">
                <a16:creationId xmlns:a16="http://schemas.microsoft.com/office/drawing/2014/main" id="{F7D462B2-C48C-61A5-4186-2658DB6B596B}"/>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1" name="正方形/長方形 10">
            <a:extLst>
              <a:ext uri="{FF2B5EF4-FFF2-40B4-BE49-F238E27FC236}">
                <a16:creationId xmlns:a16="http://schemas.microsoft.com/office/drawing/2014/main" id="{CE12429D-1219-FF01-8505-1BE5FE03912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B24B1FAC-A989-98A0-E734-151579426E5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7D967646-4941-EB3B-AC9C-9B604245110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91370831-49A0-5799-B706-822D34754D0E}"/>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39D4993B-756F-48CF-BF03-4191AAB2CE2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DAA1A07-D3CA-0C2E-C479-071875D27ADA}"/>
              </a:ext>
            </a:extLst>
          </p:cNvPr>
          <p:cNvPicPr>
            <a:picLocks noChangeAspect="1"/>
          </p:cNvPicPr>
          <p:nvPr/>
        </p:nvPicPr>
        <p:blipFill>
          <a:blip r:embed="rId3"/>
          <a:stretch>
            <a:fillRect/>
          </a:stretch>
        </p:blipFill>
        <p:spPr>
          <a:xfrm>
            <a:off x="228931" y="1958974"/>
            <a:ext cx="3761713" cy="1929211"/>
          </a:xfrm>
          <a:prstGeom prst="rect">
            <a:avLst/>
          </a:prstGeom>
          <a:ln>
            <a:solidFill>
              <a:schemeClr val="bg1">
                <a:lumMod val="50000"/>
              </a:schemeClr>
            </a:solidFill>
          </a:ln>
        </p:spPr>
      </p:pic>
      <p:pic>
        <p:nvPicPr>
          <p:cNvPr id="25602" name="図 1">
            <a:extLst>
              <a:ext uri="{FF2B5EF4-FFF2-40B4-BE49-F238E27FC236}">
                <a16:creationId xmlns:a16="http://schemas.microsoft.com/office/drawing/2014/main" id="{248C270F-73BD-1FEC-A5B9-FD9385873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938" y="4257675"/>
            <a:ext cx="38131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スライド番号プレースホルダ 2">
            <a:extLst>
              <a:ext uri="{FF2B5EF4-FFF2-40B4-BE49-F238E27FC236}">
                <a16:creationId xmlns:a16="http://schemas.microsoft.com/office/drawing/2014/main" id="{EADA4541-A890-4883-80FF-6FD3F03359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675B31-E252-4002-91C0-D75A19EE7F99}"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3ABAE24-E272-F23F-544C-6B373BD58C2E}"/>
              </a:ext>
            </a:extLst>
          </p:cNvPr>
          <p:cNvSpPr txBox="1">
            <a:spLocks noChangeArrowheads="1"/>
          </p:cNvSpPr>
          <p:nvPr/>
        </p:nvSpPr>
        <p:spPr bwMode="auto">
          <a:xfrm>
            <a:off x="4214813" y="1958975"/>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「テンプレートから発信」を選</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択します。</a:t>
            </a:r>
            <a:endParaRPr lang="en-US" altLang="ja-JP" sz="1400" dirty="0">
              <a:latin typeface="+mj-ea"/>
              <a:ea typeface="+mj-ea"/>
            </a:endParaRPr>
          </a:p>
        </p:txBody>
      </p:sp>
      <p:sp>
        <p:nvSpPr>
          <p:cNvPr id="25606" name="テキスト ボックス 23">
            <a:extLst>
              <a:ext uri="{FF2B5EF4-FFF2-40B4-BE49-F238E27FC236}">
                <a16:creationId xmlns:a16="http://schemas.microsoft.com/office/drawing/2014/main" id="{3CB1E85B-1D3D-C4A3-4F7E-1F4B0C18FB94}"/>
              </a:ext>
            </a:extLst>
          </p:cNvPr>
          <p:cNvSpPr txBox="1">
            <a:spLocks noChangeArrowheads="1"/>
          </p:cNvSpPr>
          <p:nvPr/>
        </p:nvSpPr>
        <p:spPr bwMode="auto">
          <a:xfrm>
            <a:off x="198438" y="552450"/>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2</a:t>
            </a:r>
            <a:r>
              <a:rPr lang="ja-JP" altLang="en-US" sz="1800"/>
              <a:t>）予め用意した連絡から発信する</a:t>
            </a:r>
          </a:p>
        </p:txBody>
      </p:sp>
      <p:sp>
        <p:nvSpPr>
          <p:cNvPr id="25607" name="Rectangle 2">
            <a:extLst>
              <a:ext uri="{FF2B5EF4-FFF2-40B4-BE49-F238E27FC236}">
                <a16:creationId xmlns:a16="http://schemas.microsoft.com/office/drawing/2014/main" id="{CC804A6E-F889-9636-3727-FE7A5032D0BE}"/>
              </a:ext>
            </a:extLst>
          </p:cNvPr>
          <p:cNvSpPr>
            <a:spLocks noChangeArrowheads="1"/>
          </p:cNvSpPr>
          <p:nvPr/>
        </p:nvSpPr>
        <p:spPr bwMode="auto">
          <a:xfrm>
            <a:off x="519113" y="30162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5608" name="AutoShape 177">
            <a:extLst>
              <a:ext uri="{FF2B5EF4-FFF2-40B4-BE49-F238E27FC236}">
                <a16:creationId xmlns:a16="http://schemas.microsoft.com/office/drawing/2014/main" id="{447BD89E-ED4A-C7AC-149D-5E09293A2B92}"/>
              </a:ext>
            </a:extLst>
          </p:cNvPr>
          <p:cNvSpPr>
            <a:spLocks noChangeArrowheads="1"/>
          </p:cNvSpPr>
          <p:nvPr/>
        </p:nvSpPr>
        <p:spPr bwMode="auto">
          <a:xfrm>
            <a:off x="2434631" y="2401887"/>
            <a:ext cx="1079845"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52489EF2-CDF4-FCDF-0CAB-17B01336F706}"/>
              </a:ext>
            </a:extLst>
          </p:cNvPr>
          <p:cNvSpPr txBox="1">
            <a:spLocks noChangeArrowheads="1"/>
          </p:cNvSpPr>
          <p:nvPr/>
        </p:nvSpPr>
        <p:spPr bwMode="auto">
          <a:xfrm>
            <a:off x="4151313" y="4257675"/>
            <a:ext cx="2566987"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②発信したいテンプレートの行</a:t>
            </a:r>
            <a:r>
              <a:rPr lang="en-US" altLang="ja-JP" sz="1400" dirty="0">
                <a:latin typeface="+mj-ea"/>
                <a:ea typeface="+mj-ea"/>
              </a:rPr>
              <a:t>]</a:t>
            </a:r>
          </a:p>
          <a:p>
            <a:pPr eaLnBrk="1" hangingPunct="1">
              <a:defRPr/>
            </a:pPr>
            <a:r>
              <a:rPr lang="en-US" altLang="ja-JP" sz="1400" dirty="0">
                <a:latin typeface="+mj-ea"/>
                <a:ea typeface="+mj-ea"/>
              </a:rPr>
              <a:t>   </a:t>
            </a:r>
            <a:r>
              <a:rPr lang="ja-JP" altLang="en-US" sz="1400" dirty="0">
                <a:latin typeface="+mj-ea"/>
                <a:ea typeface="+mj-ea"/>
              </a:rPr>
              <a:t>全体をクリックします。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個人テンプレートを発信</a:t>
            </a:r>
            <a:endParaRPr lang="en-US" altLang="ja-JP" sz="1400" dirty="0">
              <a:latin typeface="+mj-ea"/>
              <a:ea typeface="+mj-ea"/>
            </a:endParaRPr>
          </a:p>
          <a:p>
            <a:pPr eaLnBrk="1" hangingPunct="1">
              <a:defRPr/>
            </a:pPr>
            <a:r>
              <a:rPr lang="ja-JP" altLang="en-US" sz="1400" dirty="0">
                <a:latin typeface="+mj-ea"/>
                <a:ea typeface="+mj-ea"/>
              </a:rPr>
              <a:t>     するには「個人テンプレート」</a:t>
            </a:r>
            <a:endParaRPr lang="en-US" altLang="ja-JP" sz="1400" dirty="0">
              <a:latin typeface="+mj-ea"/>
              <a:ea typeface="+mj-ea"/>
            </a:endParaRPr>
          </a:p>
          <a:p>
            <a:pPr eaLnBrk="1" hangingPunct="1">
              <a:defRPr/>
            </a:pPr>
            <a:r>
              <a:rPr lang="ja-JP" altLang="en-US" sz="1400" dirty="0">
                <a:latin typeface="+mj-ea"/>
                <a:ea typeface="+mj-ea"/>
              </a:rPr>
              <a:t>     のタブを選択してください。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5610" name="AutoShape 177">
            <a:extLst>
              <a:ext uri="{FF2B5EF4-FFF2-40B4-BE49-F238E27FC236}">
                <a16:creationId xmlns:a16="http://schemas.microsoft.com/office/drawing/2014/main" id="{E590E225-ED98-B769-BA7F-86662D133A9C}"/>
              </a:ext>
            </a:extLst>
          </p:cNvPr>
          <p:cNvSpPr>
            <a:spLocks noChangeArrowheads="1"/>
          </p:cNvSpPr>
          <p:nvPr/>
        </p:nvSpPr>
        <p:spPr bwMode="auto">
          <a:xfrm>
            <a:off x="261938" y="6489700"/>
            <a:ext cx="3695700" cy="3079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67C62948-451F-882C-DB94-9268587D93C7}"/>
              </a:ext>
            </a:extLst>
          </p:cNvPr>
          <p:cNvSpPr txBox="1">
            <a:spLocks noChangeArrowheads="1"/>
          </p:cNvSpPr>
          <p:nvPr/>
        </p:nvSpPr>
        <p:spPr bwMode="auto">
          <a:xfrm>
            <a:off x="198438" y="1039813"/>
            <a:ext cx="622935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予め連絡内容を作成しておくことで緊急時にすばやく発信が可能です。</a:t>
            </a:r>
            <a:endParaRPr lang="en-US" altLang="ja-JP" sz="1400" dirty="0">
              <a:latin typeface="+mj-ea"/>
              <a:ea typeface="+mj-ea"/>
            </a:endParaRPr>
          </a:p>
          <a:p>
            <a:pPr eaLnBrk="1" hangingPunct="1">
              <a:defRPr/>
            </a:pPr>
            <a:r>
              <a:rPr lang="ja-JP" altLang="en-US" sz="1400" dirty="0">
                <a:latin typeface="+mj-ea"/>
                <a:ea typeface="+mj-ea"/>
              </a:rPr>
              <a:t>連絡内容を「テンプレート」と呼びます。</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テンプレートの作成方法は、</a:t>
            </a:r>
            <a:r>
              <a:rPr lang="en-US" altLang="ja-JP" sz="1400" dirty="0">
                <a:latin typeface="+mj-ea"/>
                <a:ea typeface="+mj-ea"/>
              </a:rPr>
              <a:t>P23</a:t>
            </a:r>
            <a:r>
              <a:rPr lang="ja-JP" altLang="en-US" sz="1400" dirty="0">
                <a:latin typeface="+mj-ea"/>
                <a:ea typeface="+mj-ea"/>
              </a:rPr>
              <a:t>を参照してください。</a:t>
            </a:r>
            <a:endParaRPr lang="en-US" altLang="ja-JP" sz="1400" dirty="0">
              <a:latin typeface="+mj-ea"/>
              <a:ea typeface="+mj-ea"/>
            </a:endParaRPr>
          </a:p>
        </p:txBody>
      </p:sp>
      <p:sp>
        <p:nvSpPr>
          <p:cNvPr id="9" name="AutoShape 177">
            <a:extLst>
              <a:ext uri="{FF2B5EF4-FFF2-40B4-BE49-F238E27FC236}">
                <a16:creationId xmlns:a16="http://schemas.microsoft.com/office/drawing/2014/main" id="{0EFD629F-8133-7B5A-E39B-AAC77948AD7B}"/>
              </a:ext>
            </a:extLst>
          </p:cNvPr>
          <p:cNvSpPr>
            <a:spLocks noChangeArrowheads="1"/>
          </p:cNvSpPr>
          <p:nvPr/>
        </p:nvSpPr>
        <p:spPr bwMode="auto">
          <a:xfrm>
            <a:off x="261938" y="2468867"/>
            <a:ext cx="696872" cy="15209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D7923F2C-C748-377D-4163-0A9453E658F9}"/>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589D5BCA-2686-2CE8-74FA-F8BF8A2C261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66551F2B-95D7-2C02-DAF7-B8C20F9AEF2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276BF54B-8C99-6899-7E44-12F5D72D7B7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4D45A359-6AE8-BF03-F5DF-AF5659A1229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DF33814F-4EAC-23BE-3590-660E6A5258F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図 5">
            <a:extLst>
              <a:ext uri="{FF2B5EF4-FFF2-40B4-BE49-F238E27FC236}">
                <a16:creationId xmlns:a16="http://schemas.microsoft.com/office/drawing/2014/main" id="{D417C7F0-D22B-7427-5F2B-429CB248A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13" y="738188"/>
            <a:ext cx="3667125"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スライド番号プレースホルダ 2">
            <a:extLst>
              <a:ext uri="{FF2B5EF4-FFF2-40B4-BE49-F238E27FC236}">
                <a16:creationId xmlns:a16="http://schemas.microsoft.com/office/drawing/2014/main" id="{F6ADB517-9EFC-8E75-1859-8FEF668C984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F072CA7-944F-44B8-AEDF-3CB461D8A36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D15C8BD1-80F3-CF9F-F4C3-0D2F462874B0}"/>
              </a:ext>
            </a:extLst>
          </p:cNvPr>
          <p:cNvSpPr txBox="1">
            <a:spLocks noChangeArrowheads="1"/>
          </p:cNvSpPr>
          <p:nvPr/>
        </p:nvSpPr>
        <p:spPr bwMode="auto">
          <a:xfrm>
            <a:off x="4081463" y="728663"/>
            <a:ext cx="2744787" cy="22479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③連絡内容を確認の上、</a:t>
            </a:r>
            <a:endParaRPr lang="en-US" altLang="ja-JP" sz="1400" dirty="0">
              <a:latin typeface="+mj-ea"/>
              <a:ea typeface="+mj-ea"/>
            </a:endParaRPr>
          </a:p>
          <a:p>
            <a:pPr eaLnBrk="1" hangingPunct="1">
              <a:defRPr/>
            </a:pPr>
            <a:r>
              <a:rPr lang="ja-JP" altLang="en-US" sz="1400" dirty="0">
                <a:latin typeface="+mj-ea"/>
                <a:ea typeface="+mj-ea"/>
              </a:rPr>
              <a:t>「予約する」または「発信する」を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内容を修正した場合は、</a:t>
            </a:r>
            <a:endParaRPr lang="en-US" altLang="ja-JP" sz="1400" dirty="0">
              <a:latin typeface="+mj-ea"/>
              <a:ea typeface="+mj-ea"/>
            </a:endParaRPr>
          </a:p>
          <a:p>
            <a:pPr eaLnBrk="1" hangingPunct="1">
              <a:defRPr/>
            </a:pPr>
            <a:r>
              <a:rPr lang="ja-JP" altLang="en-US" sz="1400" dirty="0">
                <a:latin typeface="+mj-ea"/>
                <a:ea typeface="+mj-ea"/>
              </a:rPr>
              <a:t>「修正する」を選択し、修正します。</a:t>
            </a:r>
            <a:endParaRPr lang="en-US" altLang="ja-JP" sz="1400" dirty="0">
              <a:latin typeface="+mj-ea"/>
              <a:ea typeface="+mj-ea"/>
            </a:endParaRPr>
          </a:p>
          <a:p>
            <a:pPr eaLnBrk="1" hangingPunct="1">
              <a:defRPr/>
            </a:pPr>
            <a:r>
              <a:rPr lang="ja-JP" altLang="en-US" sz="1400" dirty="0">
                <a:latin typeface="+mj-ea"/>
                <a:ea typeface="+mj-ea"/>
              </a:rPr>
              <a:t>ここで行った修正は、もとのテンプレート自体は修正されず、今回の発信操作に限定した修正となります。</a:t>
            </a:r>
            <a:endParaRPr lang="en-US" altLang="ja-JP" sz="1400" dirty="0">
              <a:latin typeface="+mj-ea"/>
              <a:ea typeface="+mj-ea"/>
            </a:endParaRPr>
          </a:p>
        </p:txBody>
      </p:sp>
      <p:sp>
        <p:nvSpPr>
          <p:cNvPr id="27653" name="Rectangle 2">
            <a:extLst>
              <a:ext uri="{FF2B5EF4-FFF2-40B4-BE49-F238E27FC236}">
                <a16:creationId xmlns:a16="http://schemas.microsoft.com/office/drawing/2014/main" id="{1AFE2BBF-76E3-7303-7496-057C98AA76A4}"/>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7654" name="AutoShape 177">
            <a:extLst>
              <a:ext uri="{FF2B5EF4-FFF2-40B4-BE49-F238E27FC236}">
                <a16:creationId xmlns:a16="http://schemas.microsoft.com/office/drawing/2014/main" id="{B71E91F2-D5F1-9B8C-4E7F-8312E958BAA9}"/>
              </a:ext>
            </a:extLst>
          </p:cNvPr>
          <p:cNvSpPr>
            <a:spLocks noChangeArrowheads="1"/>
          </p:cNvSpPr>
          <p:nvPr/>
        </p:nvSpPr>
        <p:spPr bwMode="auto">
          <a:xfrm>
            <a:off x="1350963" y="1554163"/>
            <a:ext cx="2381250" cy="2667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テキスト ボックス 56">
            <a:extLst>
              <a:ext uri="{FF2B5EF4-FFF2-40B4-BE49-F238E27FC236}">
                <a16:creationId xmlns:a16="http://schemas.microsoft.com/office/drawing/2014/main" id="{A2B1DEA5-85E7-82E2-5245-59349A4F1559}"/>
              </a:ext>
            </a:extLst>
          </p:cNvPr>
          <p:cNvSpPr txBox="1">
            <a:spLocks noChangeArrowheads="1"/>
          </p:cNvSpPr>
          <p:nvPr/>
        </p:nvSpPr>
        <p:spPr bwMode="auto">
          <a:xfrm>
            <a:off x="128588" y="643255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33" name="テキスト ボックス 56">
            <a:extLst>
              <a:ext uri="{FF2B5EF4-FFF2-40B4-BE49-F238E27FC236}">
                <a16:creationId xmlns:a16="http://schemas.microsoft.com/office/drawing/2014/main" id="{B4F65208-94D1-39C3-9D3D-F8389BCCE5BE}"/>
              </a:ext>
            </a:extLst>
          </p:cNvPr>
          <p:cNvSpPr txBox="1">
            <a:spLocks noChangeArrowheads="1"/>
          </p:cNvSpPr>
          <p:nvPr/>
        </p:nvSpPr>
        <p:spPr bwMode="auto">
          <a:xfrm>
            <a:off x="2128838" y="6432550"/>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34" name="テキスト ボックス 56">
            <a:extLst>
              <a:ext uri="{FF2B5EF4-FFF2-40B4-BE49-F238E27FC236}">
                <a16:creationId xmlns:a16="http://schemas.microsoft.com/office/drawing/2014/main" id="{C1567B81-D359-DADA-ECAB-F844A7DDBF60}"/>
              </a:ext>
            </a:extLst>
          </p:cNvPr>
          <p:cNvSpPr txBox="1">
            <a:spLocks noChangeArrowheads="1"/>
          </p:cNvSpPr>
          <p:nvPr/>
        </p:nvSpPr>
        <p:spPr bwMode="auto">
          <a:xfrm>
            <a:off x="4170363" y="6488113"/>
            <a:ext cx="2589212" cy="18145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35" name="グループ化 1">
            <a:extLst>
              <a:ext uri="{FF2B5EF4-FFF2-40B4-BE49-F238E27FC236}">
                <a16:creationId xmlns:a16="http://schemas.microsoft.com/office/drawing/2014/main" id="{6C5A20AF-55EC-AF14-0091-EEBB0045D92D}"/>
              </a:ext>
            </a:extLst>
          </p:cNvPr>
          <p:cNvGrpSpPr>
            <a:grpSpLocks/>
          </p:cNvGrpSpPr>
          <p:nvPr/>
        </p:nvGrpSpPr>
        <p:grpSpPr bwMode="auto">
          <a:xfrm>
            <a:off x="4427431" y="8209353"/>
            <a:ext cx="2054225" cy="597505"/>
            <a:chOff x="1922222" y="2966625"/>
            <a:chExt cx="2927350" cy="846501"/>
          </a:xfrm>
          <a:solidFill>
            <a:srgbClr val="0070C0"/>
          </a:solidFill>
        </p:grpSpPr>
        <p:sp>
          <p:nvSpPr>
            <p:cNvPr id="36" name="角丸四角形 37">
              <a:extLst>
                <a:ext uri="{FF2B5EF4-FFF2-40B4-BE49-F238E27FC236}">
                  <a16:creationId xmlns:a16="http://schemas.microsoft.com/office/drawing/2014/main" id="{74CC2D0B-FF40-5DAB-7477-E57F50C2666B}"/>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37" name="下矢印 38">
              <a:extLst>
                <a:ext uri="{FF2B5EF4-FFF2-40B4-BE49-F238E27FC236}">
                  <a16:creationId xmlns:a16="http://schemas.microsoft.com/office/drawing/2014/main" id="{3863A73C-EA4A-1373-EE62-7B97F6791260}"/>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7659" name="図 7">
            <a:extLst>
              <a:ext uri="{FF2B5EF4-FFF2-40B4-BE49-F238E27FC236}">
                <a16:creationId xmlns:a16="http://schemas.microsoft.com/office/drawing/2014/main" id="{EBD603F8-90C4-AD48-FC7D-CDA7C146B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792913"/>
            <a:ext cx="174942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図 9">
            <a:extLst>
              <a:ext uri="{FF2B5EF4-FFF2-40B4-BE49-F238E27FC236}">
                <a16:creationId xmlns:a16="http://schemas.microsoft.com/office/drawing/2014/main" id="{079B2EE4-74AA-0B15-5439-44312FB43B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050" y="6748463"/>
            <a:ext cx="1903413"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5AD75C7E-FCEF-0722-85A3-AEC30BAE9FBC}"/>
              </a:ext>
            </a:extLst>
          </p:cNvPr>
          <p:cNvSpPr>
            <a:spLocks noChangeArrowheads="1"/>
          </p:cNvSpPr>
          <p:nvPr/>
        </p:nvSpPr>
        <p:spPr bwMode="auto">
          <a:xfrm>
            <a:off x="1133475" y="8247063"/>
            <a:ext cx="725488" cy="238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DF0A8C6C-59D4-B7BD-9DD5-F4E1456C316A}"/>
              </a:ext>
            </a:extLst>
          </p:cNvPr>
          <p:cNvSpPr>
            <a:spLocks noChangeArrowheads="1"/>
          </p:cNvSpPr>
          <p:nvPr/>
        </p:nvSpPr>
        <p:spPr bwMode="auto">
          <a:xfrm>
            <a:off x="2628900" y="7696200"/>
            <a:ext cx="1303338" cy="2032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AutoShape 177">
            <a:extLst>
              <a:ext uri="{FF2B5EF4-FFF2-40B4-BE49-F238E27FC236}">
                <a16:creationId xmlns:a16="http://schemas.microsoft.com/office/drawing/2014/main" id="{C6B57028-FC36-7228-7968-0CBC0396CB6D}"/>
              </a:ext>
            </a:extLst>
          </p:cNvPr>
          <p:cNvSpPr>
            <a:spLocks noChangeArrowheads="1"/>
          </p:cNvSpPr>
          <p:nvPr/>
        </p:nvSpPr>
        <p:spPr bwMode="auto">
          <a:xfrm>
            <a:off x="3184525" y="8280400"/>
            <a:ext cx="633413" cy="263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A8003D73-57A9-4CE4-3DD6-BBBF5E0D795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9" name="正方形/長方形 8">
            <a:extLst>
              <a:ext uri="{FF2B5EF4-FFF2-40B4-BE49-F238E27FC236}">
                <a16:creationId xmlns:a16="http://schemas.microsoft.com/office/drawing/2014/main" id="{47054AD5-30D5-BAFE-E261-912B434805A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正方形/長方形 10">
            <a:extLst>
              <a:ext uri="{FF2B5EF4-FFF2-40B4-BE49-F238E27FC236}">
                <a16:creationId xmlns:a16="http://schemas.microsoft.com/office/drawing/2014/main" id="{6D602F79-69E7-3B02-D043-6938BBC769C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C2268B3E-5B68-6301-2398-6980A980882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76F94FC0-1774-1B15-9B14-2F4819F7C222}"/>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13FA04B0-5EFB-A056-BA84-7225FC44C901}"/>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023DA44B-B4E0-3E44-7978-9F0952DC6F47}"/>
              </a:ext>
            </a:extLst>
          </p:cNvPr>
          <p:cNvPicPr>
            <a:picLocks noChangeAspect="1"/>
          </p:cNvPicPr>
          <p:nvPr/>
        </p:nvPicPr>
        <p:blipFill>
          <a:blip r:embed="rId3"/>
          <a:stretch>
            <a:fillRect/>
          </a:stretch>
        </p:blipFill>
        <p:spPr>
          <a:xfrm>
            <a:off x="189992" y="2142170"/>
            <a:ext cx="3714750" cy="2534550"/>
          </a:xfrm>
          <a:prstGeom prst="rect">
            <a:avLst/>
          </a:prstGeom>
          <a:ln>
            <a:solidFill>
              <a:schemeClr val="tx1">
                <a:lumMod val="50000"/>
                <a:lumOff val="50000"/>
              </a:schemeClr>
            </a:solidFill>
          </a:ln>
        </p:spPr>
      </p:pic>
      <p:pic>
        <p:nvPicPr>
          <p:cNvPr id="16" name="図 15">
            <a:extLst>
              <a:ext uri="{FF2B5EF4-FFF2-40B4-BE49-F238E27FC236}">
                <a16:creationId xmlns:a16="http://schemas.microsoft.com/office/drawing/2014/main" id="{DA92956D-6138-B5AD-99B1-5CE90A04FF1E}"/>
              </a:ext>
            </a:extLst>
          </p:cNvPr>
          <p:cNvPicPr>
            <a:picLocks noChangeAspect="1"/>
          </p:cNvPicPr>
          <p:nvPr/>
        </p:nvPicPr>
        <p:blipFill>
          <a:blip r:embed="rId4"/>
          <a:stretch>
            <a:fillRect/>
          </a:stretch>
        </p:blipFill>
        <p:spPr>
          <a:xfrm>
            <a:off x="3988524" y="7431801"/>
            <a:ext cx="2584407" cy="1156954"/>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725729C4-A471-48AC-A2D8-FC7458696BC0}"/>
              </a:ext>
            </a:extLst>
          </p:cNvPr>
          <p:cNvPicPr>
            <a:picLocks noChangeAspect="1"/>
          </p:cNvPicPr>
          <p:nvPr/>
        </p:nvPicPr>
        <p:blipFill>
          <a:blip r:embed="rId5"/>
          <a:stretch>
            <a:fillRect/>
          </a:stretch>
        </p:blipFill>
        <p:spPr>
          <a:xfrm>
            <a:off x="80963" y="4963431"/>
            <a:ext cx="3783011" cy="3877356"/>
          </a:xfrm>
          <a:prstGeom prst="rect">
            <a:avLst/>
          </a:prstGeom>
        </p:spPr>
      </p:pic>
      <p:sp>
        <p:nvSpPr>
          <p:cNvPr id="29698" name="スライド番号プレースホルダ 2">
            <a:extLst>
              <a:ext uri="{FF2B5EF4-FFF2-40B4-BE49-F238E27FC236}">
                <a16:creationId xmlns:a16="http://schemas.microsoft.com/office/drawing/2014/main" id="{7B4BAA54-F5BC-F57F-38BA-026687062E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FEFEC0-E855-4EB9-B58F-11F88CDDA7D9}"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29699" name="テキスト ボックス 24">
            <a:extLst>
              <a:ext uri="{FF2B5EF4-FFF2-40B4-BE49-F238E27FC236}">
                <a16:creationId xmlns:a16="http://schemas.microsoft.com/office/drawing/2014/main" id="{48CCCFCB-25A7-69A1-74AC-B38343573E2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３．状況確認・集計</a:t>
            </a:r>
            <a:endParaRPr lang="en-US" altLang="ja-JP" sz="2800" dirty="0">
              <a:solidFill>
                <a:srgbClr val="0070C0"/>
              </a:solidFill>
            </a:endParaRPr>
          </a:p>
        </p:txBody>
      </p:sp>
      <p:sp>
        <p:nvSpPr>
          <p:cNvPr id="28" name="テキスト ボックス 56">
            <a:extLst>
              <a:ext uri="{FF2B5EF4-FFF2-40B4-BE49-F238E27FC236}">
                <a16:creationId xmlns:a16="http://schemas.microsoft.com/office/drawing/2014/main" id="{424ECEC8-0185-DB74-3FDE-05C55439238E}"/>
              </a:ext>
            </a:extLst>
          </p:cNvPr>
          <p:cNvSpPr txBox="1">
            <a:spLocks noChangeArrowheads="1"/>
          </p:cNvSpPr>
          <p:nvPr/>
        </p:nvSpPr>
        <p:spPr bwMode="auto">
          <a:xfrm>
            <a:off x="38100" y="933450"/>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「連絡集計」「安否詳細」の権限が付与されているユーザは、状況確認・集計を行うことができます。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A1E47774-DF05-4D08-47FF-0C0F9CA65E0C}"/>
              </a:ext>
            </a:extLst>
          </p:cNvPr>
          <p:cNvSpPr txBox="1">
            <a:spLocks noChangeArrowheads="1"/>
          </p:cNvSpPr>
          <p:nvPr/>
        </p:nvSpPr>
        <p:spPr bwMode="auto">
          <a:xfrm>
            <a:off x="4106863" y="2033588"/>
            <a:ext cx="2679700"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29704" name="テキスト ボックス 23">
            <a:extLst>
              <a:ext uri="{FF2B5EF4-FFF2-40B4-BE49-F238E27FC236}">
                <a16:creationId xmlns:a16="http://schemas.microsoft.com/office/drawing/2014/main" id="{C71F16D6-BA9B-574B-BE4D-D95893ED8624}"/>
              </a:ext>
            </a:extLst>
          </p:cNvPr>
          <p:cNvSpPr txBox="1">
            <a:spLocks noChangeArrowheads="1"/>
          </p:cNvSpPr>
          <p:nvPr/>
        </p:nvSpPr>
        <p:spPr bwMode="auto">
          <a:xfrm>
            <a:off x="125413" y="15287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（１）回答状況を集計する</a:t>
            </a:r>
          </a:p>
        </p:txBody>
      </p:sp>
      <p:sp>
        <p:nvSpPr>
          <p:cNvPr id="29705" name="Rectangle 2">
            <a:extLst>
              <a:ext uri="{FF2B5EF4-FFF2-40B4-BE49-F238E27FC236}">
                <a16:creationId xmlns:a16="http://schemas.microsoft.com/office/drawing/2014/main" id="{C8A695F1-8F38-AEA7-0878-258C0223DC13}"/>
              </a:ext>
            </a:extLst>
          </p:cNvPr>
          <p:cNvSpPr>
            <a:spLocks noChangeArrowheads="1"/>
          </p:cNvSpPr>
          <p:nvPr/>
        </p:nvSpPr>
        <p:spPr bwMode="auto">
          <a:xfrm>
            <a:off x="393700" y="19875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9706" name="AutoShape 177">
            <a:extLst>
              <a:ext uri="{FF2B5EF4-FFF2-40B4-BE49-F238E27FC236}">
                <a16:creationId xmlns:a16="http://schemas.microsoft.com/office/drawing/2014/main" id="{5D7B4775-5706-C355-C392-00813B2959E3}"/>
              </a:ext>
            </a:extLst>
          </p:cNvPr>
          <p:cNvSpPr>
            <a:spLocks noChangeArrowheads="1"/>
          </p:cNvSpPr>
          <p:nvPr/>
        </p:nvSpPr>
        <p:spPr bwMode="auto">
          <a:xfrm>
            <a:off x="1133435" y="3855273"/>
            <a:ext cx="1192212"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0" name="テキスト ボックス 56">
            <a:extLst>
              <a:ext uri="{FF2B5EF4-FFF2-40B4-BE49-F238E27FC236}">
                <a16:creationId xmlns:a16="http://schemas.microsoft.com/office/drawing/2014/main" id="{7411A401-C097-6AF3-F5BF-0A17D5A67B0F}"/>
              </a:ext>
            </a:extLst>
          </p:cNvPr>
          <p:cNvSpPr txBox="1">
            <a:spLocks noChangeArrowheads="1"/>
          </p:cNvSpPr>
          <p:nvPr/>
        </p:nvSpPr>
        <p:spPr bwMode="auto">
          <a:xfrm>
            <a:off x="3871913" y="4913217"/>
            <a:ext cx="25400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A4EE69E0-0A98-B8EF-FB4A-9E2F53B78CA2}"/>
              </a:ext>
            </a:extLst>
          </p:cNvPr>
          <p:cNvSpPr txBox="1">
            <a:spLocks noChangeArrowheads="1"/>
          </p:cNvSpPr>
          <p:nvPr/>
        </p:nvSpPr>
        <p:spPr bwMode="auto">
          <a:xfrm>
            <a:off x="3893231" y="5371688"/>
            <a:ext cx="2679700" cy="738188"/>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種別「通常」の連絡の場合には、確認状況が表示されます。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AutoShape 177">
            <a:extLst>
              <a:ext uri="{FF2B5EF4-FFF2-40B4-BE49-F238E27FC236}">
                <a16:creationId xmlns:a16="http://schemas.microsoft.com/office/drawing/2014/main" id="{BF0E098F-7DF8-FCA4-E8C0-CA6E457D857B}"/>
              </a:ext>
            </a:extLst>
          </p:cNvPr>
          <p:cNvSpPr>
            <a:spLocks noChangeArrowheads="1"/>
          </p:cNvSpPr>
          <p:nvPr/>
        </p:nvSpPr>
        <p:spPr bwMode="auto">
          <a:xfrm>
            <a:off x="307182" y="7156450"/>
            <a:ext cx="3375818" cy="1243012"/>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03B38D10-739D-FB30-F505-82D877254835}"/>
              </a:ext>
            </a:extLst>
          </p:cNvPr>
          <p:cNvSpPr txBox="1">
            <a:spLocks noChangeArrowheads="1"/>
          </p:cNvSpPr>
          <p:nvPr/>
        </p:nvSpPr>
        <p:spPr bwMode="auto">
          <a:xfrm>
            <a:off x="3922031" y="6445285"/>
            <a:ext cx="2724831" cy="1169551"/>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種別が「安否」の連絡で</a:t>
            </a:r>
            <a:endParaRPr lang="en-US" altLang="ja-JP" sz="1400" dirty="0">
              <a:latin typeface="+mj-ea"/>
              <a:ea typeface="+mj-ea"/>
            </a:endParaRPr>
          </a:p>
          <a:p>
            <a:pPr eaLnBrk="1" hangingPunct="1">
              <a:defRPr/>
            </a:pPr>
            <a:r>
              <a:rPr lang="ja-JP" altLang="en-US" sz="1400" dirty="0">
                <a:latin typeface="+mj-ea"/>
                <a:ea typeface="+mj-ea"/>
              </a:rPr>
              <a:t>回答期限を過ぎている場合には「回答集計へ」のボタンを選択してください。</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4" name="AutoShape 177">
            <a:extLst>
              <a:ext uri="{FF2B5EF4-FFF2-40B4-BE49-F238E27FC236}">
                <a16:creationId xmlns:a16="http://schemas.microsoft.com/office/drawing/2014/main" id="{8EF51FE5-BA52-0A9B-DFC1-4C7E2E6D74C6}"/>
              </a:ext>
            </a:extLst>
          </p:cNvPr>
          <p:cNvSpPr>
            <a:spLocks noChangeArrowheads="1"/>
          </p:cNvSpPr>
          <p:nvPr/>
        </p:nvSpPr>
        <p:spPr bwMode="auto">
          <a:xfrm>
            <a:off x="5085998" y="8244062"/>
            <a:ext cx="811778" cy="28369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 name="AutoShape 177">
            <a:extLst>
              <a:ext uri="{FF2B5EF4-FFF2-40B4-BE49-F238E27FC236}">
                <a16:creationId xmlns:a16="http://schemas.microsoft.com/office/drawing/2014/main" id="{BF2B1B9C-C68E-AEB1-A791-BB81D9801679}"/>
              </a:ext>
            </a:extLst>
          </p:cNvPr>
          <p:cNvSpPr>
            <a:spLocks noChangeArrowheads="1"/>
          </p:cNvSpPr>
          <p:nvPr/>
        </p:nvSpPr>
        <p:spPr bwMode="auto">
          <a:xfrm>
            <a:off x="192723" y="2853398"/>
            <a:ext cx="584517" cy="21898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BDD3D91E-EB7E-C49A-A774-DDF3F161E2DB}"/>
              </a:ext>
            </a:extLst>
          </p:cNvPr>
          <p:cNvSpPr txBox="1">
            <a:spLocks noChangeArrowheads="1"/>
          </p:cNvSpPr>
          <p:nvPr/>
        </p:nvSpPr>
        <p:spPr bwMode="auto">
          <a:xfrm>
            <a:off x="3893230" y="6198777"/>
            <a:ext cx="2753631" cy="276999"/>
          </a:xfrm>
          <a:prstGeom prst="rect">
            <a:avLst/>
          </a:prstGeom>
          <a:noFill/>
          <a:ln w="9525">
            <a:noFill/>
            <a:miter lim="800000"/>
            <a:headEnd/>
            <a:tailEnd/>
          </a:ln>
        </p:spPr>
        <p:txBody>
          <a:bodyPr wrap="square">
            <a:spAutoFit/>
          </a:bodyPr>
          <a:lstStyle/>
          <a:p>
            <a:pPr eaLnBrk="1" hangingPunct="1">
              <a:defRPr/>
            </a:pPr>
            <a:r>
              <a:rPr lang="ja-JP" altLang="en-US" sz="1200" b="1" dirty="0">
                <a:solidFill>
                  <a:srgbClr val="0070C0"/>
                </a:solidFill>
                <a:latin typeface="+mj-ea"/>
                <a:ea typeface="+mj-ea"/>
              </a:rPr>
              <a:t>▼回答期限を過ぎた連絡の場合</a:t>
            </a:r>
            <a:endParaRPr lang="en-US" altLang="ja-JP" sz="1200" b="1" dirty="0">
              <a:solidFill>
                <a:srgbClr val="0070C0"/>
              </a:solidFill>
              <a:latin typeface="+mj-ea"/>
              <a:ea typeface="+mj-ea"/>
            </a:endParaRPr>
          </a:p>
        </p:txBody>
      </p:sp>
      <p:sp>
        <p:nvSpPr>
          <p:cNvPr id="3" name="正方形/長方形 2">
            <a:extLst>
              <a:ext uri="{FF2B5EF4-FFF2-40B4-BE49-F238E27FC236}">
                <a16:creationId xmlns:a16="http://schemas.microsoft.com/office/drawing/2014/main" id="{84651C23-784B-910C-FBC0-4CAC9420C0A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8" name="正方形/長方形 7">
            <a:extLst>
              <a:ext uri="{FF2B5EF4-FFF2-40B4-BE49-F238E27FC236}">
                <a16:creationId xmlns:a16="http://schemas.microsoft.com/office/drawing/2014/main" id="{B917C826-CAD9-0052-769F-76537C3DD00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9910DF5F-748C-FF1E-012D-C63CE1355D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B42E37DD-4F9A-A77D-2F2C-7F279BC768B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75F9F14A-7358-6260-C0E5-F528AEDBAF2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54925AA8-AC8C-6070-CADB-87DFFE61199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AA97762-CA84-C5B0-74DB-0833E97ECC84}"/>
              </a:ext>
            </a:extLst>
          </p:cNvPr>
          <p:cNvPicPr>
            <a:picLocks noChangeAspect="1"/>
          </p:cNvPicPr>
          <p:nvPr/>
        </p:nvPicPr>
        <p:blipFill>
          <a:blip r:embed="rId3"/>
          <a:stretch>
            <a:fillRect/>
          </a:stretch>
        </p:blipFill>
        <p:spPr>
          <a:xfrm>
            <a:off x="93663" y="649288"/>
            <a:ext cx="4111625" cy="2451100"/>
          </a:xfrm>
          <a:prstGeom prst="rect">
            <a:avLst/>
          </a:prstGeom>
          <a:ln>
            <a:solidFill>
              <a:schemeClr val="tx1">
                <a:lumMod val="50000"/>
                <a:lumOff val="50000"/>
              </a:schemeClr>
            </a:solidFill>
          </a:ln>
        </p:spPr>
      </p:pic>
      <p:sp>
        <p:nvSpPr>
          <p:cNvPr id="31747" name="スライド番号プレースホルダ 2">
            <a:extLst>
              <a:ext uri="{FF2B5EF4-FFF2-40B4-BE49-F238E27FC236}">
                <a16:creationId xmlns:a16="http://schemas.microsoft.com/office/drawing/2014/main" id="{32C38A54-FABB-BD4D-CE39-9AEE6B2BF68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04E08F6-87A2-4462-8BEA-5B2B76D30132}"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8C3C2289-E358-146E-2BAB-A73B209D3D41}"/>
              </a:ext>
            </a:extLst>
          </p:cNvPr>
          <p:cNvSpPr txBox="1">
            <a:spLocks noChangeArrowheads="1"/>
          </p:cNvSpPr>
          <p:nvPr/>
        </p:nvSpPr>
        <p:spPr bwMode="auto">
          <a:xfrm>
            <a:off x="4297363" y="606425"/>
            <a:ext cx="2320925"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③確認したい回答内容を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「ユーザを検索する」を</a:t>
            </a:r>
            <a:endParaRPr lang="en-US" altLang="ja-JP" sz="1400" dirty="0">
              <a:latin typeface="+mj-ea"/>
              <a:ea typeface="+mj-ea"/>
            </a:endParaRPr>
          </a:p>
          <a:p>
            <a:pPr eaLnBrk="1" hangingPunct="1">
              <a:defRPr/>
            </a:pPr>
            <a:r>
              <a:rPr lang="ja-JP" altLang="en-US" sz="1400" dirty="0">
                <a:latin typeface="+mj-ea"/>
                <a:ea typeface="+mj-ea"/>
              </a:rPr>
              <a:t>選択するとユーザ一覧が表示されます。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1296B9C0-BCD9-BB2C-F625-11ACD3D6639E}"/>
              </a:ext>
            </a:extLst>
          </p:cNvPr>
          <p:cNvGrpSpPr>
            <a:grpSpLocks/>
          </p:cNvGrpSpPr>
          <p:nvPr/>
        </p:nvGrpSpPr>
        <p:grpSpPr bwMode="auto">
          <a:xfrm>
            <a:off x="4431346" y="4943482"/>
            <a:ext cx="2054225" cy="693211"/>
            <a:chOff x="1922222" y="2831036"/>
            <a:chExt cx="2927350" cy="982090"/>
          </a:xfrm>
          <a:solidFill>
            <a:srgbClr val="0070C0"/>
          </a:solidFill>
        </p:grpSpPr>
        <p:sp>
          <p:nvSpPr>
            <p:cNvPr id="21" name="角丸四角形 37">
              <a:extLst>
                <a:ext uri="{FF2B5EF4-FFF2-40B4-BE49-F238E27FC236}">
                  <a16:creationId xmlns:a16="http://schemas.microsoft.com/office/drawing/2014/main" id="{824BA849-109B-1D46-CEB9-ACE32B7B1E0A}"/>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2" name="下矢印 38">
              <a:extLst>
                <a:ext uri="{FF2B5EF4-FFF2-40B4-BE49-F238E27FC236}">
                  <a16:creationId xmlns:a16="http://schemas.microsoft.com/office/drawing/2014/main" id="{C06A2696-81E0-C9F3-CC47-AE412EFF2785}"/>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Text Box 59">
            <a:extLst>
              <a:ext uri="{FF2B5EF4-FFF2-40B4-BE49-F238E27FC236}">
                <a16:creationId xmlns:a16="http://schemas.microsoft.com/office/drawing/2014/main" id="{4FF08702-5E9A-8F23-DD07-E6131B575882}"/>
              </a:ext>
            </a:extLst>
          </p:cNvPr>
          <p:cNvSpPr txBox="1">
            <a:spLocks noChangeArrowheads="1"/>
          </p:cNvSpPr>
          <p:nvPr/>
        </p:nvSpPr>
        <p:spPr bwMode="auto">
          <a:xfrm>
            <a:off x="85725" y="6315075"/>
            <a:ext cx="6537325" cy="2360613"/>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＜集計結果の部署別／検索ワード別表示＞</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0" name="テキスト ボックス 56">
            <a:extLst>
              <a:ext uri="{FF2B5EF4-FFF2-40B4-BE49-F238E27FC236}">
                <a16:creationId xmlns:a16="http://schemas.microsoft.com/office/drawing/2014/main" id="{46501FAA-1DA0-CA76-F47D-B220675866DD}"/>
              </a:ext>
            </a:extLst>
          </p:cNvPr>
          <p:cNvSpPr txBox="1">
            <a:spLocks noChangeArrowheads="1"/>
          </p:cNvSpPr>
          <p:nvPr/>
        </p:nvSpPr>
        <p:spPr bwMode="auto">
          <a:xfrm>
            <a:off x="3986213" y="6788150"/>
            <a:ext cx="258921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集計結果を部署や検索ワード毎に表示することができます。</a:t>
            </a:r>
            <a:endParaRPr lang="en-US" altLang="ja-JP" sz="1400" dirty="0">
              <a:latin typeface="+mj-ea"/>
              <a:ea typeface="+mj-ea"/>
            </a:endParaRPr>
          </a:p>
        </p:txBody>
      </p:sp>
      <p:pic>
        <p:nvPicPr>
          <p:cNvPr id="31752" name="図 3">
            <a:extLst>
              <a:ext uri="{FF2B5EF4-FFF2-40B4-BE49-F238E27FC236}">
                <a16:creationId xmlns:a16="http://schemas.microsoft.com/office/drawing/2014/main" id="{D592AF4A-B287-C4B0-D66D-969A155E9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6788150"/>
            <a:ext cx="37242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77">
            <a:extLst>
              <a:ext uri="{FF2B5EF4-FFF2-40B4-BE49-F238E27FC236}">
                <a16:creationId xmlns:a16="http://schemas.microsoft.com/office/drawing/2014/main" id="{322E6547-AE33-25AA-2A89-596290C4772E}"/>
              </a:ext>
            </a:extLst>
          </p:cNvPr>
          <p:cNvSpPr>
            <a:spLocks noChangeArrowheads="1"/>
          </p:cNvSpPr>
          <p:nvPr/>
        </p:nvSpPr>
        <p:spPr bwMode="auto">
          <a:xfrm>
            <a:off x="631371" y="6945086"/>
            <a:ext cx="1907042" cy="26851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4" name="AutoShape 177">
            <a:extLst>
              <a:ext uri="{FF2B5EF4-FFF2-40B4-BE49-F238E27FC236}">
                <a16:creationId xmlns:a16="http://schemas.microsoft.com/office/drawing/2014/main" id="{1DFF58D1-9F9F-D1FE-1AF7-65EECFB066D6}"/>
              </a:ext>
            </a:extLst>
          </p:cNvPr>
          <p:cNvSpPr>
            <a:spLocks noChangeArrowheads="1"/>
          </p:cNvSpPr>
          <p:nvPr/>
        </p:nvSpPr>
        <p:spPr bwMode="auto">
          <a:xfrm>
            <a:off x="2100263" y="2065338"/>
            <a:ext cx="528637" cy="30321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89FEDAEA-FA6F-0F75-E8B6-A24820201EAA}"/>
              </a:ext>
            </a:extLst>
          </p:cNvPr>
          <p:cNvPicPr>
            <a:picLocks noChangeAspect="1"/>
          </p:cNvPicPr>
          <p:nvPr/>
        </p:nvPicPr>
        <p:blipFill>
          <a:blip r:embed="rId5"/>
          <a:stretch>
            <a:fillRect/>
          </a:stretch>
        </p:blipFill>
        <p:spPr>
          <a:xfrm>
            <a:off x="117475" y="3279775"/>
            <a:ext cx="4087813" cy="2371725"/>
          </a:xfrm>
          <a:prstGeom prst="rect">
            <a:avLst/>
          </a:prstGeom>
          <a:ln>
            <a:solidFill>
              <a:schemeClr val="tx1">
                <a:lumMod val="50000"/>
                <a:lumOff val="50000"/>
              </a:schemeClr>
            </a:solidFill>
          </a:ln>
        </p:spPr>
      </p:pic>
      <p:sp>
        <p:nvSpPr>
          <p:cNvPr id="32" name="テキスト ボックス 56">
            <a:extLst>
              <a:ext uri="{FF2B5EF4-FFF2-40B4-BE49-F238E27FC236}">
                <a16:creationId xmlns:a16="http://schemas.microsoft.com/office/drawing/2014/main" id="{76E6713B-6C3A-0D4E-DB64-BC33973E56A9}"/>
              </a:ext>
            </a:extLst>
          </p:cNvPr>
          <p:cNvSpPr txBox="1">
            <a:spLocks noChangeArrowheads="1"/>
          </p:cNvSpPr>
          <p:nvPr/>
        </p:nvSpPr>
        <p:spPr bwMode="auto">
          <a:xfrm>
            <a:off x="4349750" y="3206750"/>
            <a:ext cx="23209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④対象のユーザが表示され</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ます。</a:t>
            </a:r>
            <a:endParaRPr lang="en-US" altLang="ja-JP" sz="1400" dirty="0">
              <a:latin typeface="+mj-ea"/>
              <a:ea typeface="+mj-ea"/>
            </a:endParaRPr>
          </a:p>
        </p:txBody>
      </p:sp>
      <p:sp>
        <p:nvSpPr>
          <p:cNvPr id="10" name="正方形/長方形 9">
            <a:extLst>
              <a:ext uri="{FF2B5EF4-FFF2-40B4-BE49-F238E27FC236}">
                <a16:creationId xmlns:a16="http://schemas.microsoft.com/office/drawing/2014/main" id="{2EB3859F-86D3-A4F2-7E49-D1A8BD0E3AD8}"/>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419079F8-7B8B-0672-AE74-28352A71A84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6ED7D4DE-D6ED-BC4B-799C-642E9AEC1AC0}"/>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23857D1B-01BD-8645-F863-A27F45E5133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D25C8FF-2F39-3AAF-16B3-ABE53DC8243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D9D6D401-FA1F-EF8A-EF79-A1730FFA67E3}"/>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0D2CBB7A-3BB6-01C7-3451-7B82AFEBDBDC}"/>
              </a:ext>
            </a:extLst>
          </p:cNvPr>
          <p:cNvPicPr>
            <a:picLocks noChangeAspect="1"/>
          </p:cNvPicPr>
          <p:nvPr/>
        </p:nvPicPr>
        <p:blipFill>
          <a:blip r:embed="rId2"/>
          <a:stretch>
            <a:fillRect/>
          </a:stretch>
        </p:blipFill>
        <p:spPr>
          <a:xfrm>
            <a:off x="169259" y="1628326"/>
            <a:ext cx="3714750" cy="2534550"/>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60D83F88-1F12-0D42-19CF-C131AA1B3E8E}"/>
              </a:ext>
            </a:extLst>
          </p:cNvPr>
          <p:cNvPicPr>
            <a:picLocks noChangeAspect="1"/>
          </p:cNvPicPr>
          <p:nvPr/>
        </p:nvPicPr>
        <p:blipFill>
          <a:blip r:embed="rId3"/>
          <a:stretch>
            <a:fillRect/>
          </a:stretch>
        </p:blipFill>
        <p:spPr>
          <a:xfrm>
            <a:off x="142081" y="4389439"/>
            <a:ext cx="3890963" cy="4214811"/>
          </a:xfrm>
          <a:prstGeom prst="rect">
            <a:avLst/>
          </a:prstGeom>
        </p:spPr>
      </p:pic>
      <p:sp>
        <p:nvSpPr>
          <p:cNvPr id="33794" name="スライド番号プレースホルダー 2">
            <a:extLst>
              <a:ext uri="{FF2B5EF4-FFF2-40B4-BE49-F238E27FC236}">
                <a16:creationId xmlns:a16="http://schemas.microsoft.com/office/drawing/2014/main" id="{069112DD-EC7A-F45F-005B-35F6861A617A}"/>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6E5EA9-6CB4-49CC-A28E-98939405BD78}"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33795" name="テキスト ボックス 23">
            <a:extLst>
              <a:ext uri="{FF2B5EF4-FFF2-40B4-BE49-F238E27FC236}">
                <a16:creationId xmlns:a16="http://schemas.microsoft.com/office/drawing/2014/main" id="{7222EF23-A9FB-3C1A-CA44-378DB46792F1}"/>
              </a:ext>
            </a:extLst>
          </p:cNvPr>
          <p:cNvSpPr txBox="1">
            <a:spLocks noChangeArrowheads="1"/>
          </p:cNvSpPr>
          <p:nvPr/>
        </p:nvSpPr>
        <p:spPr bwMode="auto">
          <a:xfrm>
            <a:off x="204788" y="6588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（２）連絡状況を確認する </a:t>
            </a:r>
          </a:p>
        </p:txBody>
      </p:sp>
      <p:sp>
        <p:nvSpPr>
          <p:cNvPr id="33796" name="Rectangle 2">
            <a:extLst>
              <a:ext uri="{FF2B5EF4-FFF2-40B4-BE49-F238E27FC236}">
                <a16:creationId xmlns:a16="http://schemas.microsoft.com/office/drawing/2014/main" id="{C42E58D6-FAED-FB9F-A63C-379572A669A5}"/>
              </a:ext>
            </a:extLst>
          </p:cNvPr>
          <p:cNvSpPr>
            <a:spLocks noChangeArrowheads="1"/>
          </p:cNvSpPr>
          <p:nvPr/>
        </p:nvSpPr>
        <p:spPr bwMode="auto">
          <a:xfrm>
            <a:off x="577850" y="3149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1566EB3D-EBB4-5CE9-77FB-ABC0459B2D81}"/>
              </a:ext>
            </a:extLst>
          </p:cNvPr>
          <p:cNvSpPr txBox="1">
            <a:spLocks noChangeArrowheads="1"/>
          </p:cNvSpPr>
          <p:nvPr/>
        </p:nvSpPr>
        <p:spPr bwMode="auto">
          <a:xfrm>
            <a:off x="187325" y="1093788"/>
            <a:ext cx="6608763"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回答率の推移や連絡の発信ステータスを確認することができます。</a:t>
            </a:r>
            <a:endParaRPr lang="en-US" altLang="ja-JP" sz="1400" dirty="0">
              <a:latin typeface="+mj-ea"/>
              <a:ea typeface="+mj-ea"/>
            </a:endParaRPr>
          </a:p>
        </p:txBody>
      </p:sp>
      <p:sp>
        <p:nvSpPr>
          <p:cNvPr id="33798" name="スライド番号プレースホルダ 2">
            <a:extLst>
              <a:ext uri="{FF2B5EF4-FFF2-40B4-BE49-F238E27FC236}">
                <a16:creationId xmlns:a16="http://schemas.microsoft.com/office/drawing/2014/main" id="{D4478AEC-02D0-18CC-210F-0300C3282B34}"/>
              </a:ext>
            </a:extLst>
          </p:cNvPr>
          <p:cNvSpPr txBox="1">
            <a:spLocks/>
          </p:cNvSpPr>
          <p:nvPr/>
        </p:nvSpPr>
        <p:spPr bwMode="auto">
          <a:xfrm>
            <a:off x="2740025" y="838993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55E2DBE7-26C0-9110-B181-4EB82D4441F8}"/>
              </a:ext>
            </a:extLst>
          </p:cNvPr>
          <p:cNvSpPr txBox="1">
            <a:spLocks noChangeArrowheads="1"/>
          </p:cNvSpPr>
          <p:nvPr/>
        </p:nvSpPr>
        <p:spPr bwMode="auto">
          <a:xfrm>
            <a:off x="4078288" y="1576388"/>
            <a:ext cx="2679700" cy="20304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33801" name="Rectangle 2">
            <a:extLst>
              <a:ext uri="{FF2B5EF4-FFF2-40B4-BE49-F238E27FC236}">
                <a16:creationId xmlns:a16="http://schemas.microsoft.com/office/drawing/2014/main" id="{B91E30F2-6926-E323-0246-C0ACCF3CF035}"/>
              </a:ext>
            </a:extLst>
          </p:cNvPr>
          <p:cNvSpPr>
            <a:spLocks noChangeArrowheads="1"/>
          </p:cNvSpPr>
          <p:nvPr/>
        </p:nvSpPr>
        <p:spPr bwMode="auto">
          <a:xfrm>
            <a:off x="311150" y="14620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3802" name="AutoShape 177">
            <a:extLst>
              <a:ext uri="{FF2B5EF4-FFF2-40B4-BE49-F238E27FC236}">
                <a16:creationId xmlns:a16="http://schemas.microsoft.com/office/drawing/2014/main" id="{38705083-EC96-AEB4-8BCE-36D8E6BD7C99}"/>
              </a:ext>
            </a:extLst>
          </p:cNvPr>
          <p:cNvSpPr>
            <a:spLocks noChangeArrowheads="1"/>
          </p:cNvSpPr>
          <p:nvPr/>
        </p:nvSpPr>
        <p:spPr bwMode="auto">
          <a:xfrm>
            <a:off x="1052893" y="3376164"/>
            <a:ext cx="1192212" cy="2603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9681598D-8469-D44E-818D-6529C232C072}"/>
              </a:ext>
            </a:extLst>
          </p:cNvPr>
          <p:cNvSpPr txBox="1">
            <a:spLocks noChangeArrowheads="1"/>
          </p:cNvSpPr>
          <p:nvPr/>
        </p:nvSpPr>
        <p:spPr bwMode="auto">
          <a:xfrm>
            <a:off x="4078288" y="4410075"/>
            <a:ext cx="2540000"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②連絡履歴詳細の画面が表示されますので、下部にある</a:t>
            </a:r>
            <a:endParaRPr lang="en-US" altLang="ja-JP" sz="1400" dirty="0">
              <a:latin typeface="+mj-ea"/>
              <a:ea typeface="+mj-ea"/>
            </a:endParaRPr>
          </a:p>
          <a:p>
            <a:pPr eaLnBrk="1" hangingPunct="1">
              <a:defRPr/>
            </a:pPr>
            <a:r>
              <a:rPr lang="ja-JP" altLang="en-US" sz="1400" dirty="0">
                <a:latin typeface="+mj-ea"/>
                <a:ea typeface="+mj-ea"/>
              </a:rPr>
              <a:t>「確認推移」のメニューを選択します。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3805" name="AutoShape 177">
            <a:extLst>
              <a:ext uri="{FF2B5EF4-FFF2-40B4-BE49-F238E27FC236}">
                <a16:creationId xmlns:a16="http://schemas.microsoft.com/office/drawing/2014/main" id="{C1267615-331C-0AA0-C7EF-A86A19E236AB}"/>
              </a:ext>
            </a:extLst>
          </p:cNvPr>
          <p:cNvSpPr>
            <a:spLocks noChangeArrowheads="1"/>
          </p:cNvSpPr>
          <p:nvPr/>
        </p:nvSpPr>
        <p:spPr bwMode="auto">
          <a:xfrm>
            <a:off x="187325" y="8064500"/>
            <a:ext cx="3698875" cy="2841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22529FF8-9A3F-D4B9-0191-1D6BC2B67749}"/>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75E34F1F-3863-805C-20F1-444F8E71E833}"/>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0474C215-7C0B-6390-EF92-51A6B87B788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D770CA11-13CD-D42D-6AE6-5725DC6B7D9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F36623F2-AEA0-F70E-F69B-436F39F631F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7CDD6BA2-C23A-7739-BBCD-3C1B7FAEE11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A620E72D-A72F-7608-FC09-5DE4B5ABFAAE}"/>
              </a:ext>
            </a:extLst>
          </p:cNvPr>
          <p:cNvPicPr>
            <a:picLocks noChangeAspect="1"/>
          </p:cNvPicPr>
          <p:nvPr/>
        </p:nvPicPr>
        <p:blipFill>
          <a:blip r:embed="rId3"/>
          <a:stretch>
            <a:fillRect/>
          </a:stretch>
        </p:blipFill>
        <p:spPr>
          <a:xfrm>
            <a:off x="195263" y="698500"/>
            <a:ext cx="3963913" cy="2403475"/>
          </a:xfrm>
          <a:prstGeom prst="rect">
            <a:avLst/>
          </a:prstGeom>
          <a:ln>
            <a:solidFill>
              <a:schemeClr val="bg1">
                <a:lumMod val="50000"/>
              </a:schemeClr>
            </a:solidFill>
          </a:ln>
        </p:spPr>
      </p:pic>
      <p:sp>
        <p:nvSpPr>
          <p:cNvPr id="34818" name="スライド番号プレースホルダ 2">
            <a:extLst>
              <a:ext uri="{FF2B5EF4-FFF2-40B4-BE49-F238E27FC236}">
                <a16:creationId xmlns:a16="http://schemas.microsoft.com/office/drawing/2014/main" id="{D0EAB996-90CF-DE54-883B-2F5EF78BFA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3CC536-72F7-494A-BE3C-DFF93CB0B69A}"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D4749A85-134C-DD5C-AA8E-2132C60035A9}"/>
              </a:ext>
            </a:extLst>
          </p:cNvPr>
          <p:cNvSpPr txBox="1">
            <a:spLocks noChangeArrowheads="1"/>
          </p:cNvSpPr>
          <p:nvPr/>
        </p:nvSpPr>
        <p:spPr bwMode="auto">
          <a:xfrm>
            <a:off x="4229100" y="771525"/>
            <a:ext cx="2589213"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③回答率の推移のグラフが表示されます。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発信状況の詳細を確認するには、「発着信ステータス詳細へ」をクリックしてください。</a:t>
            </a:r>
            <a:endParaRPr lang="en-US" altLang="ja-JP" sz="1400" dirty="0">
              <a:latin typeface="+mj-ea"/>
              <a:ea typeface="+mj-ea"/>
            </a:endParaRPr>
          </a:p>
        </p:txBody>
      </p:sp>
      <p:grpSp>
        <p:nvGrpSpPr>
          <p:cNvPr id="26" name="グループ化 1">
            <a:extLst>
              <a:ext uri="{FF2B5EF4-FFF2-40B4-BE49-F238E27FC236}">
                <a16:creationId xmlns:a16="http://schemas.microsoft.com/office/drawing/2014/main" id="{129D5DD7-F9D4-F6FC-008F-B3E30D34ECC1}"/>
              </a:ext>
            </a:extLst>
          </p:cNvPr>
          <p:cNvGrpSpPr>
            <a:grpSpLocks/>
          </p:cNvGrpSpPr>
          <p:nvPr/>
        </p:nvGrpSpPr>
        <p:grpSpPr bwMode="auto">
          <a:xfrm>
            <a:off x="4486275" y="5477154"/>
            <a:ext cx="2054225" cy="693211"/>
            <a:chOff x="1922222" y="2831036"/>
            <a:chExt cx="2927350" cy="982090"/>
          </a:xfrm>
          <a:solidFill>
            <a:srgbClr val="0070C0"/>
          </a:solidFill>
        </p:grpSpPr>
        <p:sp>
          <p:nvSpPr>
            <p:cNvPr id="28" name="角丸四角形 37">
              <a:extLst>
                <a:ext uri="{FF2B5EF4-FFF2-40B4-BE49-F238E27FC236}">
                  <a16:creationId xmlns:a16="http://schemas.microsoft.com/office/drawing/2014/main" id="{3FF27700-9167-E01C-E771-E4CDE25428E1}"/>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連絡状況の確認 完了</a:t>
              </a:r>
            </a:p>
          </p:txBody>
        </p:sp>
        <p:sp>
          <p:nvSpPr>
            <p:cNvPr id="30" name="下矢印 38">
              <a:extLst>
                <a:ext uri="{FF2B5EF4-FFF2-40B4-BE49-F238E27FC236}">
                  <a16:creationId xmlns:a16="http://schemas.microsoft.com/office/drawing/2014/main" id="{930779FB-1D7E-BD45-8E36-E869E5F7768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4822" name="AutoShape 177">
            <a:extLst>
              <a:ext uri="{FF2B5EF4-FFF2-40B4-BE49-F238E27FC236}">
                <a16:creationId xmlns:a16="http://schemas.microsoft.com/office/drawing/2014/main" id="{15A7C1E4-C644-EA13-2EF1-A8B3B380B960}"/>
              </a:ext>
            </a:extLst>
          </p:cNvPr>
          <p:cNvSpPr>
            <a:spLocks noChangeArrowheads="1"/>
          </p:cNvSpPr>
          <p:nvPr/>
        </p:nvSpPr>
        <p:spPr bwMode="auto">
          <a:xfrm>
            <a:off x="3411538" y="954088"/>
            <a:ext cx="771525" cy="27146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1E366B07-CD43-2D3D-BD71-5A5C00A5B4FE}"/>
              </a:ext>
            </a:extLst>
          </p:cNvPr>
          <p:cNvPicPr>
            <a:picLocks noChangeAspect="1"/>
          </p:cNvPicPr>
          <p:nvPr/>
        </p:nvPicPr>
        <p:blipFill>
          <a:blip r:embed="rId4"/>
          <a:stretch>
            <a:fillRect/>
          </a:stretch>
        </p:blipFill>
        <p:spPr>
          <a:xfrm>
            <a:off x="184150" y="3287713"/>
            <a:ext cx="4044950" cy="2882900"/>
          </a:xfrm>
          <a:prstGeom prst="rect">
            <a:avLst/>
          </a:prstGeom>
          <a:ln>
            <a:solidFill>
              <a:schemeClr val="tx1">
                <a:lumMod val="50000"/>
                <a:lumOff val="50000"/>
              </a:schemeClr>
            </a:solidFill>
          </a:ln>
        </p:spPr>
      </p:pic>
      <p:sp>
        <p:nvSpPr>
          <p:cNvPr id="24" name="テキスト ボックス 56">
            <a:extLst>
              <a:ext uri="{FF2B5EF4-FFF2-40B4-BE49-F238E27FC236}">
                <a16:creationId xmlns:a16="http://schemas.microsoft.com/office/drawing/2014/main" id="{5F18CD45-E295-E002-5AF5-0C7D9AD7DFE7}"/>
              </a:ext>
            </a:extLst>
          </p:cNvPr>
          <p:cNvSpPr txBox="1">
            <a:spLocks noChangeArrowheads="1"/>
          </p:cNvSpPr>
          <p:nvPr/>
        </p:nvSpPr>
        <p:spPr bwMode="auto">
          <a:xfrm>
            <a:off x="4298950" y="3252788"/>
            <a:ext cx="247015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④各連絡先への連絡日時やステータスの情報が表示されます。</a:t>
            </a:r>
            <a:endParaRPr lang="en-US" altLang="ja-JP" sz="1400" dirty="0">
              <a:latin typeface="+mj-ea"/>
              <a:ea typeface="+mj-ea"/>
            </a:endParaRPr>
          </a:p>
        </p:txBody>
      </p:sp>
      <p:sp>
        <p:nvSpPr>
          <p:cNvPr id="34" name="Text Box 59">
            <a:extLst>
              <a:ext uri="{FF2B5EF4-FFF2-40B4-BE49-F238E27FC236}">
                <a16:creationId xmlns:a16="http://schemas.microsoft.com/office/drawing/2014/main" id="{23AE7BE3-7A7E-0B59-A424-09823A225289}"/>
              </a:ext>
            </a:extLst>
          </p:cNvPr>
          <p:cNvSpPr txBox="1">
            <a:spLocks noChangeArrowheads="1"/>
          </p:cNvSpPr>
          <p:nvPr/>
        </p:nvSpPr>
        <p:spPr bwMode="auto">
          <a:xfrm>
            <a:off x="20638" y="6465888"/>
            <a:ext cx="6537325" cy="2263775"/>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＜ユーザ別のステータス＞</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9" name="図 8">
            <a:extLst>
              <a:ext uri="{FF2B5EF4-FFF2-40B4-BE49-F238E27FC236}">
                <a16:creationId xmlns:a16="http://schemas.microsoft.com/office/drawing/2014/main" id="{72B8A2C7-A8AF-AACE-5F88-A31A35C70A29}"/>
              </a:ext>
            </a:extLst>
          </p:cNvPr>
          <p:cNvPicPr>
            <a:picLocks noChangeAspect="1"/>
          </p:cNvPicPr>
          <p:nvPr/>
        </p:nvPicPr>
        <p:blipFill>
          <a:blip r:embed="rId5"/>
          <a:stretch>
            <a:fillRect/>
          </a:stretch>
        </p:blipFill>
        <p:spPr>
          <a:xfrm>
            <a:off x="195263" y="6905625"/>
            <a:ext cx="3216275" cy="1784350"/>
          </a:xfrm>
          <a:prstGeom prst="rect">
            <a:avLst/>
          </a:prstGeom>
          <a:ln>
            <a:solidFill>
              <a:schemeClr val="tx1">
                <a:lumMod val="50000"/>
                <a:lumOff val="50000"/>
              </a:schemeClr>
            </a:solidFill>
          </a:ln>
        </p:spPr>
      </p:pic>
      <p:sp>
        <p:nvSpPr>
          <p:cNvPr id="34827" name="AutoShape 177">
            <a:extLst>
              <a:ext uri="{FF2B5EF4-FFF2-40B4-BE49-F238E27FC236}">
                <a16:creationId xmlns:a16="http://schemas.microsoft.com/office/drawing/2014/main" id="{DBD9F44A-E155-AA13-A73E-5D8FAA9FA233}"/>
              </a:ext>
            </a:extLst>
          </p:cNvPr>
          <p:cNvSpPr>
            <a:spLocks noChangeArrowheads="1"/>
          </p:cNvSpPr>
          <p:nvPr/>
        </p:nvSpPr>
        <p:spPr bwMode="auto">
          <a:xfrm>
            <a:off x="608013" y="6905625"/>
            <a:ext cx="430212"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 name="テキスト ボックス 56">
            <a:extLst>
              <a:ext uri="{FF2B5EF4-FFF2-40B4-BE49-F238E27FC236}">
                <a16:creationId xmlns:a16="http://schemas.microsoft.com/office/drawing/2014/main" id="{1274BEC4-6B3C-B218-1E77-F9027A2F6017}"/>
              </a:ext>
            </a:extLst>
          </p:cNvPr>
          <p:cNvSpPr txBox="1">
            <a:spLocks noChangeArrowheads="1"/>
          </p:cNvSpPr>
          <p:nvPr/>
        </p:nvSpPr>
        <p:spPr bwMode="auto">
          <a:xfrm>
            <a:off x="3706813" y="6775450"/>
            <a:ext cx="2589212"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「ユーザ別」のタブからは</a:t>
            </a:r>
            <a:endParaRPr lang="en-US" altLang="ja-JP" sz="1400" dirty="0">
              <a:latin typeface="+mj-ea"/>
              <a:ea typeface="+mj-ea"/>
            </a:endParaRPr>
          </a:p>
          <a:p>
            <a:pPr eaLnBrk="1" hangingPunct="1">
              <a:defRPr/>
            </a:pPr>
            <a:r>
              <a:rPr lang="ja-JP" altLang="en-US" sz="1400" dirty="0">
                <a:latin typeface="+mj-ea"/>
                <a:ea typeface="+mj-ea"/>
              </a:rPr>
              <a:t>ユーザごとのステータスを確認することができます。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121F7CF5-AF3D-A7C9-A7E8-6FB41EC6954E}"/>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B132ABA6-9EE2-B7C8-862C-6483C0EEF2DE}"/>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73638FAE-EA21-EC79-4E7B-6AC13F95787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3B6075DF-C490-D93F-A9E6-5C5B446C230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4626EAB6-F9E5-2735-4171-2DF73A6A69F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B7F0DC77-E6E0-65A3-EC28-9DF994A6AE4F}"/>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BE8905C-F3FC-391B-918B-B488BAC0C144}"/>
              </a:ext>
            </a:extLst>
          </p:cNvPr>
          <p:cNvPicPr>
            <a:picLocks noChangeAspect="1"/>
          </p:cNvPicPr>
          <p:nvPr/>
        </p:nvPicPr>
        <p:blipFill>
          <a:blip r:embed="rId3"/>
          <a:stretch>
            <a:fillRect/>
          </a:stretch>
        </p:blipFill>
        <p:spPr>
          <a:xfrm>
            <a:off x="180033" y="2156137"/>
            <a:ext cx="3815060" cy="2092994"/>
          </a:xfrm>
          <a:prstGeom prst="rect">
            <a:avLst/>
          </a:prstGeom>
          <a:ln>
            <a:solidFill>
              <a:schemeClr val="tx1">
                <a:lumMod val="50000"/>
                <a:lumOff val="50000"/>
              </a:schemeClr>
            </a:solidFill>
          </a:ln>
        </p:spPr>
      </p:pic>
      <p:grpSp>
        <p:nvGrpSpPr>
          <p:cNvPr id="36866" name="グループ化 11">
            <a:extLst>
              <a:ext uri="{FF2B5EF4-FFF2-40B4-BE49-F238E27FC236}">
                <a16:creationId xmlns:a16="http://schemas.microsoft.com/office/drawing/2014/main" id="{A674FDB4-2F80-AD49-7AFF-A0165DBFFDE9}"/>
              </a:ext>
            </a:extLst>
          </p:cNvPr>
          <p:cNvGrpSpPr>
            <a:grpSpLocks/>
          </p:cNvGrpSpPr>
          <p:nvPr/>
        </p:nvGrpSpPr>
        <p:grpSpPr bwMode="auto">
          <a:xfrm>
            <a:off x="134937" y="4764032"/>
            <a:ext cx="4029075" cy="2673350"/>
            <a:chOff x="159637" y="3717313"/>
            <a:chExt cx="6864083" cy="3727428"/>
          </a:xfrm>
        </p:grpSpPr>
        <p:pic>
          <p:nvPicPr>
            <p:cNvPr id="56340" name="図 10">
              <a:extLst>
                <a:ext uri="{FF2B5EF4-FFF2-40B4-BE49-F238E27FC236}">
                  <a16:creationId xmlns:a16="http://schemas.microsoft.com/office/drawing/2014/main" id="{670426AA-F312-BA4B-C127-76ACC680B98F}"/>
                </a:ext>
              </a:extLst>
            </p:cNvPr>
            <p:cNvPicPr>
              <a:picLocks noChangeAspect="1"/>
            </p:cNvPicPr>
            <p:nvPr/>
          </p:nvPicPr>
          <p:blipFill>
            <a:blip r:embed="rId4"/>
            <a:stretch>
              <a:fillRect/>
            </a:stretch>
          </p:blipFill>
          <p:spPr bwMode="auto">
            <a:xfrm>
              <a:off x="165046" y="3717313"/>
              <a:ext cx="6858674" cy="3727428"/>
            </a:xfrm>
            <a:prstGeom prst="rect">
              <a:avLst/>
            </a:prstGeom>
            <a:noFill/>
            <a:ln w="9525">
              <a:solidFill>
                <a:schemeClr val="bg1">
                  <a:lumMod val="50000"/>
                </a:schemeClr>
              </a:solidFill>
              <a:miter lim="800000"/>
              <a:headEnd/>
              <a:tailEnd/>
            </a:ln>
          </p:spPr>
        </p:pic>
        <p:pic>
          <p:nvPicPr>
            <p:cNvPr id="36891" name="図 25">
              <a:extLst>
                <a:ext uri="{FF2B5EF4-FFF2-40B4-BE49-F238E27FC236}">
                  <a16:creationId xmlns:a16="http://schemas.microsoft.com/office/drawing/2014/main" id="{28484A7D-FF59-2A02-4CB6-B4E7FF1A31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9637" y="5475889"/>
              <a:ext cx="932292" cy="196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8" name="スライド番号プレースホルダ 2">
            <a:extLst>
              <a:ext uri="{FF2B5EF4-FFF2-40B4-BE49-F238E27FC236}">
                <a16:creationId xmlns:a16="http://schemas.microsoft.com/office/drawing/2014/main" id="{8D453387-0FA9-951D-976C-AEA6372C69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F8FA45-6DFF-414C-B4CC-CCE2CC972D13}"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A2A59921-95E9-616D-9E80-C48F4B5E396A}"/>
              </a:ext>
            </a:extLst>
          </p:cNvPr>
          <p:cNvSpPr txBox="1">
            <a:spLocks noChangeArrowheads="1"/>
          </p:cNvSpPr>
          <p:nvPr/>
        </p:nvSpPr>
        <p:spPr bwMode="auto">
          <a:xfrm>
            <a:off x="4229100" y="1982788"/>
            <a:ext cx="258921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を選択します。</a:t>
            </a:r>
            <a:endParaRPr lang="en-US" altLang="ja-JP" sz="1400" dirty="0">
              <a:latin typeface="+mj-ea"/>
              <a:ea typeface="+mj-ea"/>
            </a:endParaRPr>
          </a:p>
        </p:txBody>
      </p:sp>
      <p:sp>
        <p:nvSpPr>
          <p:cNvPr id="36870" name="テキスト ボックス 23">
            <a:extLst>
              <a:ext uri="{FF2B5EF4-FFF2-40B4-BE49-F238E27FC236}">
                <a16:creationId xmlns:a16="http://schemas.microsoft.com/office/drawing/2014/main" id="{D6B202DB-8318-23C8-B34F-6296FB5CF516}"/>
              </a:ext>
            </a:extLst>
          </p:cNvPr>
          <p:cNvSpPr txBox="1">
            <a:spLocks noChangeArrowheads="1"/>
          </p:cNvSpPr>
          <p:nvPr/>
        </p:nvSpPr>
        <p:spPr bwMode="auto">
          <a:xfrm>
            <a:off x="77788" y="561975"/>
            <a:ext cx="5853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（３）安否回答状況をまとめて集計する</a:t>
            </a:r>
          </a:p>
        </p:txBody>
      </p:sp>
      <p:sp>
        <p:nvSpPr>
          <p:cNvPr id="36871" name="Rectangle 2">
            <a:extLst>
              <a:ext uri="{FF2B5EF4-FFF2-40B4-BE49-F238E27FC236}">
                <a16:creationId xmlns:a16="http://schemas.microsoft.com/office/drawing/2014/main" id="{26C9848E-7D24-47CD-23B7-012468B5E9ED}"/>
              </a:ext>
            </a:extLst>
          </p:cNvPr>
          <p:cNvSpPr>
            <a:spLocks noChangeArrowheads="1"/>
          </p:cNvSpPr>
          <p:nvPr/>
        </p:nvSpPr>
        <p:spPr bwMode="auto">
          <a:xfrm>
            <a:off x="465138" y="19716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872" name="AutoShape 177">
            <a:extLst>
              <a:ext uri="{FF2B5EF4-FFF2-40B4-BE49-F238E27FC236}">
                <a16:creationId xmlns:a16="http://schemas.microsoft.com/office/drawing/2014/main" id="{B30C0913-0012-7242-AB0D-C64B7B07CEA8}"/>
              </a:ext>
            </a:extLst>
          </p:cNvPr>
          <p:cNvSpPr>
            <a:spLocks noChangeArrowheads="1"/>
          </p:cNvSpPr>
          <p:nvPr/>
        </p:nvSpPr>
        <p:spPr bwMode="auto">
          <a:xfrm>
            <a:off x="2625724" y="3202634"/>
            <a:ext cx="1235075" cy="2428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873" name="AutoShape 177">
            <a:extLst>
              <a:ext uri="{FF2B5EF4-FFF2-40B4-BE49-F238E27FC236}">
                <a16:creationId xmlns:a16="http://schemas.microsoft.com/office/drawing/2014/main" id="{7CC271E3-E6DC-F5B8-2132-8FD467BC96B8}"/>
              </a:ext>
            </a:extLst>
          </p:cNvPr>
          <p:cNvSpPr>
            <a:spLocks noChangeArrowheads="1"/>
          </p:cNvSpPr>
          <p:nvPr/>
        </p:nvSpPr>
        <p:spPr bwMode="auto">
          <a:xfrm>
            <a:off x="1395412" y="5568894"/>
            <a:ext cx="604837" cy="171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0E66BCB6-EAA3-2516-06D7-1E849B1A2272}"/>
              </a:ext>
            </a:extLst>
          </p:cNvPr>
          <p:cNvSpPr txBox="1">
            <a:spLocks noChangeArrowheads="1"/>
          </p:cNvSpPr>
          <p:nvPr/>
        </p:nvSpPr>
        <p:spPr bwMode="auto">
          <a:xfrm>
            <a:off x="4210050" y="4646613"/>
            <a:ext cx="2757488"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②「権限範囲の全員を集計する」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を選択します。</a:t>
            </a:r>
            <a:endParaRPr lang="en-US" altLang="ja-JP" sz="1400" dirty="0">
              <a:latin typeface="+mj-ea"/>
              <a:ea typeface="+mj-ea"/>
            </a:endParaRPr>
          </a:p>
        </p:txBody>
      </p:sp>
      <p:sp>
        <p:nvSpPr>
          <p:cNvPr id="36875" name="テキスト ボックス 23">
            <a:extLst>
              <a:ext uri="{FF2B5EF4-FFF2-40B4-BE49-F238E27FC236}">
                <a16:creationId xmlns:a16="http://schemas.microsoft.com/office/drawing/2014/main" id="{38447139-C902-F271-66AF-FC07B2B0C36E}"/>
              </a:ext>
            </a:extLst>
          </p:cNvPr>
          <p:cNvSpPr txBox="1">
            <a:spLocks noChangeArrowheads="1"/>
          </p:cNvSpPr>
          <p:nvPr/>
        </p:nvSpPr>
        <p:spPr bwMode="auto">
          <a:xfrm>
            <a:off x="77788" y="15017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１　権限範囲の全ユーザの安否回答状況を確認する場合</a:t>
            </a:r>
          </a:p>
        </p:txBody>
      </p:sp>
      <p:sp>
        <p:nvSpPr>
          <p:cNvPr id="22" name="テキスト ボックス 56">
            <a:extLst>
              <a:ext uri="{FF2B5EF4-FFF2-40B4-BE49-F238E27FC236}">
                <a16:creationId xmlns:a16="http://schemas.microsoft.com/office/drawing/2014/main" id="{10D27BAB-A493-D412-B3B1-B47A904E0D74}"/>
              </a:ext>
            </a:extLst>
          </p:cNvPr>
          <p:cNvSpPr txBox="1">
            <a:spLocks noChangeArrowheads="1"/>
          </p:cNvSpPr>
          <p:nvPr/>
        </p:nvSpPr>
        <p:spPr bwMode="auto">
          <a:xfrm>
            <a:off x="4210050" y="5670550"/>
            <a:ext cx="2757488"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③「集計する」を選択します。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6877" name="AutoShape 177">
            <a:extLst>
              <a:ext uri="{FF2B5EF4-FFF2-40B4-BE49-F238E27FC236}">
                <a16:creationId xmlns:a16="http://schemas.microsoft.com/office/drawing/2014/main" id="{F2E23CC3-C804-D586-AC6A-1807F3CCCF0D}"/>
              </a:ext>
            </a:extLst>
          </p:cNvPr>
          <p:cNvSpPr>
            <a:spLocks noChangeArrowheads="1"/>
          </p:cNvSpPr>
          <p:nvPr/>
        </p:nvSpPr>
        <p:spPr bwMode="auto">
          <a:xfrm>
            <a:off x="1946274" y="5918144"/>
            <a:ext cx="546100"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844D0C69-B50E-EC2D-E794-7CA60ABA2F71}"/>
              </a:ext>
            </a:extLst>
          </p:cNvPr>
          <p:cNvSpPr txBox="1">
            <a:spLocks noChangeArrowheads="1"/>
          </p:cNvSpPr>
          <p:nvPr/>
        </p:nvSpPr>
        <p:spPr bwMode="auto">
          <a:xfrm>
            <a:off x="4197350" y="6348413"/>
            <a:ext cx="2584450"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54F257F1-988F-2486-029E-C39C688984FB}"/>
              </a:ext>
            </a:extLst>
          </p:cNvPr>
          <p:cNvGrpSpPr>
            <a:grpSpLocks/>
          </p:cNvGrpSpPr>
          <p:nvPr/>
        </p:nvGrpSpPr>
        <p:grpSpPr bwMode="auto">
          <a:xfrm>
            <a:off x="4218142" y="7678460"/>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D7880516-5ABE-37ED-10D5-3BC7B8E336E6}"/>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788EC2CE-AD6A-1863-4E4A-A5FD7E3B0806}"/>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6880" name="AutoShape 177">
            <a:extLst>
              <a:ext uri="{FF2B5EF4-FFF2-40B4-BE49-F238E27FC236}">
                <a16:creationId xmlns:a16="http://schemas.microsoft.com/office/drawing/2014/main" id="{6AA99FA3-7474-47A2-9D8A-7AFB2B03EBCC}"/>
              </a:ext>
            </a:extLst>
          </p:cNvPr>
          <p:cNvSpPr>
            <a:spLocks noChangeArrowheads="1"/>
          </p:cNvSpPr>
          <p:nvPr/>
        </p:nvSpPr>
        <p:spPr bwMode="auto">
          <a:xfrm>
            <a:off x="1336674" y="6345182"/>
            <a:ext cx="2146300" cy="1085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テキスト ボックス 56">
            <a:extLst>
              <a:ext uri="{FF2B5EF4-FFF2-40B4-BE49-F238E27FC236}">
                <a16:creationId xmlns:a16="http://schemas.microsoft.com/office/drawing/2014/main" id="{729A3203-73C3-DAF9-4E89-3596E2DDE4A8}"/>
              </a:ext>
            </a:extLst>
          </p:cNvPr>
          <p:cNvSpPr txBox="1">
            <a:spLocks noChangeArrowheads="1"/>
          </p:cNvSpPr>
          <p:nvPr/>
        </p:nvSpPr>
        <p:spPr bwMode="auto">
          <a:xfrm>
            <a:off x="82550" y="998538"/>
            <a:ext cx="6321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種別が「安否」の連絡の場合に、複数の連絡をまとめて集計することができます。</a:t>
            </a:r>
            <a:endParaRPr lang="en-US" altLang="ja-JP" sz="1400" dirty="0">
              <a:latin typeface="+mj-ea"/>
              <a:ea typeface="+mj-ea"/>
            </a:endParaRPr>
          </a:p>
        </p:txBody>
      </p:sp>
      <p:sp>
        <p:nvSpPr>
          <p:cNvPr id="11" name="AutoShape 177">
            <a:extLst>
              <a:ext uri="{FF2B5EF4-FFF2-40B4-BE49-F238E27FC236}">
                <a16:creationId xmlns:a16="http://schemas.microsoft.com/office/drawing/2014/main" id="{3655D715-229E-2071-5E6E-3912775FB23A}"/>
              </a:ext>
            </a:extLst>
          </p:cNvPr>
          <p:cNvSpPr>
            <a:spLocks noChangeArrowheads="1"/>
          </p:cNvSpPr>
          <p:nvPr/>
        </p:nvSpPr>
        <p:spPr bwMode="auto">
          <a:xfrm>
            <a:off x="254381" y="2971603"/>
            <a:ext cx="623444" cy="14862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1A15F68F-DB1D-89FA-7FBC-0124D684304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90842A47-BAFE-3B50-4FE6-7ABCC1566B1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0B6EE0A8-0A99-9287-8E8F-8B12A87B6D4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F6D595A9-CBA8-453D-718A-6DEEDE165A3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74D4D5B1-0FBD-B35F-1428-E99941EBAA3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E6043928-2474-70EE-EB46-C7EB7C6FAA3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CA48D78E-16BC-5035-F68E-41F0F2494A92}"/>
              </a:ext>
            </a:extLst>
          </p:cNvPr>
          <p:cNvPicPr>
            <a:picLocks noChangeAspect="1"/>
          </p:cNvPicPr>
          <p:nvPr/>
        </p:nvPicPr>
        <p:blipFill>
          <a:blip r:embed="rId3"/>
          <a:stretch>
            <a:fillRect/>
          </a:stretch>
        </p:blipFill>
        <p:spPr>
          <a:xfrm>
            <a:off x="188913" y="1120776"/>
            <a:ext cx="3815060" cy="2092994"/>
          </a:xfrm>
          <a:prstGeom prst="rect">
            <a:avLst/>
          </a:prstGeom>
          <a:ln>
            <a:solidFill>
              <a:schemeClr val="tx1">
                <a:lumMod val="50000"/>
                <a:lumOff val="50000"/>
              </a:schemeClr>
            </a:solidFill>
          </a:ln>
        </p:spPr>
      </p:pic>
      <p:pic>
        <p:nvPicPr>
          <p:cNvPr id="38914" name="図 2">
            <a:extLst>
              <a:ext uri="{FF2B5EF4-FFF2-40B4-BE49-F238E27FC236}">
                <a16:creationId xmlns:a16="http://schemas.microsoft.com/office/drawing/2014/main" id="{BAC4B91F-6848-93AD-C871-F3F99E5767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 y="5792788"/>
            <a:ext cx="3889673"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スライド番号プレースホルダ 2">
            <a:extLst>
              <a:ext uri="{FF2B5EF4-FFF2-40B4-BE49-F238E27FC236}">
                <a16:creationId xmlns:a16="http://schemas.microsoft.com/office/drawing/2014/main" id="{5FDA5B85-D71A-0799-855A-81E9C3DC48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F2E63AD-0485-4A2E-94CD-74F57A4EB251}"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69AAF78A-4381-2F35-3009-E5D12E65CD92}"/>
              </a:ext>
            </a:extLst>
          </p:cNvPr>
          <p:cNvSpPr txBox="1">
            <a:spLocks noChangeArrowheads="1"/>
          </p:cNvSpPr>
          <p:nvPr/>
        </p:nvSpPr>
        <p:spPr bwMode="auto">
          <a:xfrm>
            <a:off x="4203700" y="3467100"/>
            <a:ext cx="2589213" cy="160043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②「選択した連絡の対象者を集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③「▶連絡を選択する」をクリック</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し、対象とする連絡を選択す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 る画面に遷移します。</a:t>
            </a:r>
            <a:endParaRPr lang="en-US" altLang="ja-JP" sz="1400" dirty="0">
              <a:latin typeface="+mj-ea"/>
              <a:ea typeface="+mj-ea"/>
            </a:endParaRPr>
          </a:p>
        </p:txBody>
      </p:sp>
      <p:sp>
        <p:nvSpPr>
          <p:cNvPr id="38917" name="テキスト ボックス 23">
            <a:extLst>
              <a:ext uri="{FF2B5EF4-FFF2-40B4-BE49-F238E27FC236}">
                <a16:creationId xmlns:a16="http://schemas.microsoft.com/office/drawing/2014/main" id="{0793F9E7-400C-979D-1B04-2AE5B85FEE0B}"/>
              </a:ext>
            </a:extLst>
          </p:cNvPr>
          <p:cNvSpPr txBox="1">
            <a:spLocks noChangeArrowheads="1"/>
          </p:cNvSpPr>
          <p:nvPr/>
        </p:nvSpPr>
        <p:spPr bwMode="auto">
          <a:xfrm>
            <a:off x="109538" y="554038"/>
            <a:ext cx="6575425"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２　連絡の対象ユーザの安否回答状況を確認する場合</a:t>
            </a:r>
          </a:p>
        </p:txBody>
      </p:sp>
      <p:pic>
        <p:nvPicPr>
          <p:cNvPr id="7" name="図 6">
            <a:extLst>
              <a:ext uri="{FF2B5EF4-FFF2-40B4-BE49-F238E27FC236}">
                <a16:creationId xmlns:a16="http://schemas.microsoft.com/office/drawing/2014/main" id="{91B6AB89-1222-41C6-0F87-0D0DDF174030}"/>
              </a:ext>
            </a:extLst>
          </p:cNvPr>
          <p:cNvPicPr>
            <a:picLocks noChangeAspect="1"/>
          </p:cNvPicPr>
          <p:nvPr/>
        </p:nvPicPr>
        <p:blipFill rotWithShape="1">
          <a:blip r:embed="rId5"/>
          <a:srcRect/>
          <a:stretch/>
        </p:blipFill>
        <p:spPr>
          <a:xfrm>
            <a:off x="188913" y="3449638"/>
            <a:ext cx="3815060" cy="2139950"/>
          </a:xfrm>
          <a:prstGeom prst="rect">
            <a:avLst/>
          </a:prstGeom>
          <a:ln>
            <a:solidFill>
              <a:schemeClr val="bg1">
                <a:lumMod val="85000"/>
              </a:schemeClr>
            </a:solidFill>
          </a:ln>
        </p:spPr>
      </p:pic>
      <p:sp>
        <p:nvSpPr>
          <p:cNvPr id="38919" name="AutoShape 177">
            <a:extLst>
              <a:ext uri="{FF2B5EF4-FFF2-40B4-BE49-F238E27FC236}">
                <a16:creationId xmlns:a16="http://schemas.microsoft.com/office/drawing/2014/main" id="{ACFA194B-3946-68FF-F3A7-E559A2117212}"/>
              </a:ext>
            </a:extLst>
          </p:cNvPr>
          <p:cNvSpPr>
            <a:spLocks noChangeArrowheads="1"/>
          </p:cNvSpPr>
          <p:nvPr/>
        </p:nvSpPr>
        <p:spPr bwMode="auto">
          <a:xfrm>
            <a:off x="1931988" y="4364038"/>
            <a:ext cx="815975"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0" name="AutoShape 177">
            <a:extLst>
              <a:ext uri="{FF2B5EF4-FFF2-40B4-BE49-F238E27FC236}">
                <a16:creationId xmlns:a16="http://schemas.microsoft.com/office/drawing/2014/main" id="{287D7973-77CC-6DC3-7A3F-6B31BF6E8B6B}"/>
              </a:ext>
            </a:extLst>
          </p:cNvPr>
          <p:cNvSpPr>
            <a:spLocks noChangeArrowheads="1"/>
          </p:cNvSpPr>
          <p:nvPr/>
        </p:nvSpPr>
        <p:spPr bwMode="auto">
          <a:xfrm>
            <a:off x="1304925" y="4459288"/>
            <a:ext cx="569913"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419E3770-929B-A6FB-185B-CC2262F4E909}"/>
              </a:ext>
            </a:extLst>
          </p:cNvPr>
          <p:cNvSpPr txBox="1">
            <a:spLocks noChangeArrowheads="1"/>
          </p:cNvSpPr>
          <p:nvPr/>
        </p:nvSpPr>
        <p:spPr bwMode="auto">
          <a:xfrm>
            <a:off x="4203700" y="5792788"/>
            <a:ext cx="259080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④連絡から対象とする安否連絡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にチェックを入れ、「選択」をク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リックします。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ED264112-2867-F558-9C43-3C6C59505F1A}"/>
              </a:ext>
            </a:extLst>
          </p:cNvPr>
          <p:cNvSpPr txBox="1">
            <a:spLocks noChangeArrowheads="1"/>
          </p:cNvSpPr>
          <p:nvPr/>
        </p:nvSpPr>
        <p:spPr bwMode="auto">
          <a:xfrm>
            <a:off x="4160838" y="109220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を選択します。</a:t>
            </a:r>
            <a:endParaRPr lang="en-US" altLang="ja-JP" sz="1400" dirty="0">
              <a:latin typeface="+mj-ea"/>
              <a:ea typeface="+mj-ea"/>
            </a:endParaRPr>
          </a:p>
        </p:txBody>
      </p:sp>
      <p:sp>
        <p:nvSpPr>
          <p:cNvPr id="38924" name="Rectangle 2">
            <a:extLst>
              <a:ext uri="{FF2B5EF4-FFF2-40B4-BE49-F238E27FC236}">
                <a16:creationId xmlns:a16="http://schemas.microsoft.com/office/drawing/2014/main" id="{FA3724EF-0278-FF7A-0613-4B84D68575A9}"/>
              </a:ext>
            </a:extLst>
          </p:cNvPr>
          <p:cNvSpPr>
            <a:spLocks noChangeArrowheads="1"/>
          </p:cNvSpPr>
          <p:nvPr/>
        </p:nvSpPr>
        <p:spPr bwMode="auto">
          <a:xfrm>
            <a:off x="465138" y="10001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8925" name="AutoShape 177">
            <a:extLst>
              <a:ext uri="{FF2B5EF4-FFF2-40B4-BE49-F238E27FC236}">
                <a16:creationId xmlns:a16="http://schemas.microsoft.com/office/drawing/2014/main" id="{F4CB15AC-01CA-A7A7-8C6D-07E4A75A483A}"/>
              </a:ext>
            </a:extLst>
          </p:cNvPr>
          <p:cNvSpPr>
            <a:spLocks noChangeArrowheads="1"/>
          </p:cNvSpPr>
          <p:nvPr/>
        </p:nvSpPr>
        <p:spPr bwMode="auto">
          <a:xfrm>
            <a:off x="2563813" y="2135220"/>
            <a:ext cx="1440160" cy="31537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6" name="AutoShape 177">
            <a:extLst>
              <a:ext uri="{FF2B5EF4-FFF2-40B4-BE49-F238E27FC236}">
                <a16:creationId xmlns:a16="http://schemas.microsoft.com/office/drawing/2014/main" id="{DC7F67F4-EB8E-0070-CF87-2B579170B66E}"/>
              </a:ext>
            </a:extLst>
          </p:cNvPr>
          <p:cNvSpPr>
            <a:spLocks noChangeArrowheads="1"/>
          </p:cNvSpPr>
          <p:nvPr/>
        </p:nvSpPr>
        <p:spPr bwMode="auto">
          <a:xfrm>
            <a:off x="1501775" y="6834188"/>
            <a:ext cx="166688" cy="958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7" name="AutoShape 177">
            <a:extLst>
              <a:ext uri="{FF2B5EF4-FFF2-40B4-BE49-F238E27FC236}">
                <a16:creationId xmlns:a16="http://schemas.microsoft.com/office/drawing/2014/main" id="{5F34E306-5C5F-BF28-B976-8933930DBCCC}"/>
              </a:ext>
            </a:extLst>
          </p:cNvPr>
          <p:cNvSpPr>
            <a:spLocks noChangeArrowheads="1"/>
          </p:cNvSpPr>
          <p:nvPr/>
        </p:nvSpPr>
        <p:spPr bwMode="auto">
          <a:xfrm>
            <a:off x="2260600" y="8143875"/>
            <a:ext cx="576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AutoShape 177">
            <a:extLst>
              <a:ext uri="{FF2B5EF4-FFF2-40B4-BE49-F238E27FC236}">
                <a16:creationId xmlns:a16="http://schemas.microsoft.com/office/drawing/2014/main" id="{A02E9E14-5E02-9484-A1CF-BB656277E71F}"/>
              </a:ext>
            </a:extLst>
          </p:cNvPr>
          <p:cNvSpPr>
            <a:spLocks noChangeArrowheads="1"/>
          </p:cNvSpPr>
          <p:nvPr/>
        </p:nvSpPr>
        <p:spPr bwMode="auto">
          <a:xfrm>
            <a:off x="311795" y="1897811"/>
            <a:ext cx="584317" cy="23740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5CCD2DF7-F633-3D76-5638-86C615EEDB97}"/>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2" name="正方形/長方形 11">
            <a:extLst>
              <a:ext uri="{FF2B5EF4-FFF2-40B4-BE49-F238E27FC236}">
                <a16:creationId xmlns:a16="http://schemas.microsoft.com/office/drawing/2014/main" id="{B26DE51A-B46C-2207-E01B-A0B1BEDF923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795AF503-1E6C-D684-4F80-0601BB0CFFA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ECDC0332-8826-A71F-E850-E2630C8B1CA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ACB0FFCD-A2D6-2DE7-535C-2F4BEFC6799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3FCAAAC0-F9AC-C882-1F56-856EB281145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番号プレースホルダ 2">
            <a:extLst>
              <a:ext uri="{FF2B5EF4-FFF2-40B4-BE49-F238E27FC236}">
                <a16:creationId xmlns:a16="http://schemas.microsoft.com/office/drawing/2014/main" id="{457000EC-774E-EB2C-630A-5E92066E22A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6625DC-412F-493A-A047-B1BD9B2DA339}" type="slidenum">
              <a:rPr lang="ja-JP" altLang="en-US" sz="1800" smtClean="0">
                <a:solidFill>
                  <a:schemeClr val="bg1"/>
                </a:solidFill>
              </a:rPr>
              <a:pPr>
                <a:spcBef>
                  <a:spcPct val="0"/>
                </a:spcBef>
                <a:buFontTx/>
                <a:buNone/>
              </a:pPr>
              <a:t>19</a:t>
            </a:fld>
            <a:endParaRPr lang="ja-JP" altLang="en-US" sz="1800">
              <a:solidFill>
                <a:schemeClr val="bg1"/>
              </a:solidFill>
            </a:endParaRPr>
          </a:p>
        </p:txBody>
      </p:sp>
      <p:grpSp>
        <p:nvGrpSpPr>
          <p:cNvPr id="40963" name="グループ化 14">
            <a:extLst>
              <a:ext uri="{FF2B5EF4-FFF2-40B4-BE49-F238E27FC236}">
                <a16:creationId xmlns:a16="http://schemas.microsoft.com/office/drawing/2014/main" id="{498DB672-8B38-1CFC-DB46-E837F7F8F7CD}"/>
              </a:ext>
            </a:extLst>
          </p:cNvPr>
          <p:cNvGrpSpPr>
            <a:grpSpLocks/>
          </p:cNvGrpSpPr>
          <p:nvPr/>
        </p:nvGrpSpPr>
        <p:grpSpPr bwMode="auto">
          <a:xfrm>
            <a:off x="142875" y="3114675"/>
            <a:ext cx="3998913" cy="1725613"/>
            <a:chOff x="-259604" y="2943225"/>
            <a:chExt cx="6858708" cy="2988083"/>
          </a:xfrm>
        </p:grpSpPr>
        <p:pic>
          <p:nvPicPr>
            <p:cNvPr id="14" name="図 13">
              <a:extLst>
                <a:ext uri="{FF2B5EF4-FFF2-40B4-BE49-F238E27FC236}">
                  <a16:creationId xmlns:a16="http://schemas.microsoft.com/office/drawing/2014/main" id="{D16DD4E1-003B-16EA-92BA-98809E76191F}"/>
                </a:ext>
              </a:extLst>
            </p:cNvPr>
            <p:cNvPicPr>
              <a:picLocks noChangeAspect="1"/>
            </p:cNvPicPr>
            <p:nvPr/>
          </p:nvPicPr>
          <p:blipFill rotWithShape="1">
            <a:blip r:embed="rId3"/>
            <a:srcRect r="-10"/>
            <a:stretch/>
          </p:blipFill>
          <p:spPr>
            <a:xfrm>
              <a:off x="-259604" y="2943225"/>
              <a:ext cx="6858708" cy="2960594"/>
            </a:xfrm>
            <a:prstGeom prst="rect">
              <a:avLst/>
            </a:prstGeom>
            <a:ln>
              <a:solidFill>
                <a:schemeClr val="bg1">
                  <a:lumMod val="65000"/>
                </a:schemeClr>
              </a:solidFill>
            </a:ln>
          </p:spPr>
        </p:pic>
        <p:pic>
          <p:nvPicPr>
            <p:cNvPr id="34" name="図 33">
              <a:extLst>
                <a:ext uri="{FF2B5EF4-FFF2-40B4-BE49-F238E27FC236}">
                  <a16:creationId xmlns:a16="http://schemas.microsoft.com/office/drawing/2014/main" id="{29548ACF-76F9-7227-6D55-EF70E58EE7E8}"/>
                </a:ext>
              </a:extLst>
            </p:cNvPr>
            <p:cNvPicPr>
              <a:picLocks noChangeAspect="1"/>
            </p:cNvPicPr>
            <p:nvPr/>
          </p:nvPicPr>
          <p:blipFill rotWithShape="1">
            <a:blip r:embed="rId4"/>
            <a:srcRect/>
            <a:stretch/>
          </p:blipFill>
          <p:spPr>
            <a:xfrm>
              <a:off x="-259604" y="4881218"/>
              <a:ext cx="1053720" cy="1050090"/>
            </a:xfrm>
            <a:prstGeom prst="rect">
              <a:avLst/>
            </a:prstGeom>
            <a:ln>
              <a:solidFill>
                <a:schemeClr val="bg1">
                  <a:lumMod val="85000"/>
                </a:schemeClr>
              </a:solidFill>
            </a:ln>
          </p:spPr>
        </p:pic>
      </p:grpSp>
      <p:sp>
        <p:nvSpPr>
          <p:cNvPr id="40964" name="AutoShape 177">
            <a:extLst>
              <a:ext uri="{FF2B5EF4-FFF2-40B4-BE49-F238E27FC236}">
                <a16:creationId xmlns:a16="http://schemas.microsoft.com/office/drawing/2014/main" id="{88E48D92-607D-4F49-8BF8-53A23B27D021}"/>
              </a:ext>
            </a:extLst>
          </p:cNvPr>
          <p:cNvSpPr>
            <a:spLocks noChangeArrowheads="1"/>
          </p:cNvSpPr>
          <p:nvPr/>
        </p:nvSpPr>
        <p:spPr bwMode="auto">
          <a:xfrm>
            <a:off x="2501900" y="4572000"/>
            <a:ext cx="769938" cy="2524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FF5175E5-DDA8-0080-D56D-BA82D5F2AFF8}"/>
              </a:ext>
            </a:extLst>
          </p:cNvPr>
          <p:cNvSpPr txBox="1">
            <a:spLocks noChangeArrowheads="1"/>
          </p:cNvSpPr>
          <p:nvPr/>
        </p:nvSpPr>
        <p:spPr bwMode="auto">
          <a:xfrm>
            <a:off x="4229100" y="3076575"/>
            <a:ext cx="255746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必要に応じて、回答済みと扱う回答期間を設定してください。</a:t>
            </a:r>
            <a:endParaRPr lang="en-US" altLang="ja-JP" sz="1400" dirty="0">
              <a:latin typeface="+mj-ea"/>
              <a:ea typeface="+mj-ea"/>
            </a:endParaRPr>
          </a:p>
          <a:p>
            <a:pPr eaLnBrk="1" hangingPunct="1">
              <a:defRPr/>
            </a:pPr>
            <a:r>
              <a:rPr lang="ja-JP" altLang="en-US" sz="1400" dirty="0">
                <a:latin typeface="+mj-ea"/>
                <a:ea typeface="+mj-ea"/>
              </a:rPr>
              <a:t>期間の初期値は、選択した安否連絡の連絡開始日時が設定されます。</a:t>
            </a:r>
            <a:endParaRPr lang="en-US" altLang="ja-JP" sz="1400" dirty="0">
              <a:latin typeface="+mj-ea"/>
              <a:ea typeface="+mj-ea"/>
            </a:endParaRPr>
          </a:p>
        </p:txBody>
      </p:sp>
      <p:grpSp>
        <p:nvGrpSpPr>
          <p:cNvPr id="40966" name="グループ化 2">
            <a:extLst>
              <a:ext uri="{FF2B5EF4-FFF2-40B4-BE49-F238E27FC236}">
                <a16:creationId xmlns:a16="http://schemas.microsoft.com/office/drawing/2014/main" id="{C75FC2B5-1E01-2A52-E175-3A1310885F27}"/>
              </a:ext>
            </a:extLst>
          </p:cNvPr>
          <p:cNvGrpSpPr>
            <a:grpSpLocks/>
          </p:cNvGrpSpPr>
          <p:nvPr/>
        </p:nvGrpSpPr>
        <p:grpSpPr bwMode="auto">
          <a:xfrm>
            <a:off x="149225" y="5378450"/>
            <a:ext cx="4010025" cy="2616200"/>
            <a:chOff x="268349" y="3969068"/>
            <a:chExt cx="4010078" cy="2703011"/>
          </a:xfrm>
        </p:grpSpPr>
        <p:pic>
          <p:nvPicPr>
            <p:cNvPr id="60433" name="図 1">
              <a:extLst>
                <a:ext uri="{FF2B5EF4-FFF2-40B4-BE49-F238E27FC236}">
                  <a16:creationId xmlns:a16="http://schemas.microsoft.com/office/drawing/2014/main" id="{7B7AABAD-945B-9CE8-568C-FB5EB29DC210}"/>
                </a:ext>
              </a:extLst>
            </p:cNvPr>
            <p:cNvPicPr>
              <a:picLocks noChangeAspect="1"/>
            </p:cNvPicPr>
            <p:nvPr/>
          </p:nvPicPr>
          <p:blipFill rotWithShape="1">
            <a:blip r:embed="rId5"/>
            <a:srcRect/>
            <a:stretch/>
          </p:blipFill>
          <p:spPr bwMode="auto">
            <a:xfrm>
              <a:off x="279462" y="3969068"/>
              <a:ext cx="3998965" cy="2703011"/>
            </a:xfrm>
            <a:prstGeom prst="rect">
              <a:avLst/>
            </a:prstGeom>
            <a:noFill/>
            <a:ln w="9525">
              <a:solidFill>
                <a:schemeClr val="bg1">
                  <a:lumMod val="50000"/>
                </a:schemeClr>
              </a:solidFill>
              <a:miter lim="800000"/>
              <a:headEnd/>
              <a:tailEnd/>
            </a:ln>
          </p:spPr>
        </p:pic>
        <p:pic>
          <p:nvPicPr>
            <p:cNvPr id="40982" name="図 22">
              <a:extLst>
                <a:ext uri="{FF2B5EF4-FFF2-40B4-BE49-F238E27FC236}">
                  <a16:creationId xmlns:a16="http://schemas.microsoft.com/office/drawing/2014/main" id="{18D475E0-C709-55E8-59C0-A138DBF6228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8349" y="5143434"/>
              <a:ext cx="555614" cy="152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テキスト ボックス 56">
            <a:extLst>
              <a:ext uri="{FF2B5EF4-FFF2-40B4-BE49-F238E27FC236}">
                <a16:creationId xmlns:a16="http://schemas.microsoft.com/office/drawing/2014/main" id="{6FB50575-7F3A-7CE0-E60F-4A1CCB1BBA57}"/>
              </a:ext>
            </a:extLst>
          </p:cNvPr>
          <p:cNvSpPr txBox="1">
            <a:spLocks noChangeArrowheads="1"/>
          </p:cNvSpPr>
          <p:nvPr/>
        </p:nvSpPr>
        <p:spPr bwMode="auto">
          <a:xfrm>
            <a:off x="4229100" y="5313363"/>
            <a:ext cx="2557463" cy="13858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40968" name="AutoShape 177">
            <a:extLst>
              <a:ext uri="{FF2B5EF4-FFF2-40B4-BE49-F238E27FC236}">
                <a16:creationId xmlns:a16="http://schemas.microsoft.com/office/drawing/2014/main" id="{CF09366B-E963-D1BF-3195-D18F60FDD3AD}"/>
              </a:ext>
            </a:extLst>
          </p:cNvPr>
          <p:cNvSpPr>
            <a:spLocks noChangeArrowheads="1"/>
          </p:cNvSpPr>
          <p:nvPr/>
        </p:nvSpPr>
        <p:spPr bwMode="auto">
          <a:xfrm>
            <a:off x="1287463" y="6813550"/>
            <a:ext cx="2346325" cy="11334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0969" name="グループ化 14">
            <a:extLst>
              <a:ext uri="{FF2B5EF4-FFF2-40B4-BE49-F238E27FC236}">
                <a16:creationId xmlns:a16="http://schemas.microsoft.com/office/drawing/2014/main" id="{D1E7BA0E-1D23-4DAC-EDAB-C84094AD271B}"/>
              </a:ext>
            </a:extLst>
          </p:cNvPr>
          <p:cNvGrpSpPr>
            <a:grpSpLocks/>
          </p:cNvGrpSpPr>
          <p:nvPr/>
        </p:nvGrpSpPr>
        <p:grpSpPr bwMode="auto">
          <a:xfrm>
            <a:off x="160338" y="712788"/>
            <a:ext cx="3921125" cy="2082800"/>
            <a:chOff x="-259604" y="2943225"/>
            <a:chExt cx="6858708" cy="2988083"/>
          </a:xfrm>
        </p:grpSpPr>
        <p:pic>
          <p:nvPicPr>
            <p:cNvPr id="22" name="図 13">
              <a:extLst>
                <a:ext uri="{FF2B5EF4-FFF2-40B4-BE49-F238E27FC236}">
                  <a16:creationId xmlns:a16="http://schemas.microsoft.com/office/drawing/2014/main" id="{51B13BEA-A47B-105D-64E1-8E6408E8AC85}"/>
                </a:ext>
              </a:extLst>
            </p:cNvPr>
            <p:cNvPicPr>
              <a:picLocks noChangeAspect="1"/>
            </p:cNvPicPr>
            <p:nvPr/>
          </p:nvPicPr>
          <p:blipFill>
            <a:blip r:embed="rId7"/>
            <a:srcRect r="-11"/>
            <a:stretch>
              <a:fillRect/>
            </a:stretch>
          </p:blipFill>
          <p:spPr bwMode="auto">
            <a:xfrm>
              <a:off x="-259604" y="2943225"/>
              <a:ext cx="6858708" cy="2960753"/>
            </a:xfrm>
            <a:prstGeom prst="rect">
              <a:avLst/>
            </a:prstGeom>
            <a:noFill/>
            <a:ln w="9525">
              <a:solidFill>
                <a:schemeClr val="bg1">
                  <a:lumMod val="50000"/>
                </a:schemeClr>
              </a:solidFill>
              <a:miter lim="800000"/>
              <a:headEnd/>
              <a:tailEnd/>
            </a:ln>
          </p:spPr>
        </p:pic>
        <p:pic>
          <p:nvPicPr>
            <p:cNvPr id="40980" name="図 33">
              <a:extLst>
                <a:ext uri="{FF2B5EF4-FFF2-40B4-BE49-F238E27FC236}">
                  <a16:creationId xmlns:a16="http://schemas.microsoft.com/office/drawing/2014/main" id="{978AA717-DAD2-734E-5131-270001EAF76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9604" y="4881186"/>
              <a:ext cx="1054655" cy="105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70" name="AutoShape 177">
            <a:extLst>
              <a:ext uri="{FF2B5EF4-FFF2-40B4-BE49-F238E27FC236}">
                <a16:creationId xmlns:a16="http://schemas.microsoft.com/office/drawing/2014/main" id="{9433AE00-161B-36DC-A847-B25849472D8C}"/>
              </a:ext>
            </a:extLst>
          </p:cNvPr>
          <p:cNvSpPr>
            <a:spLocks noChangeArrowheads="1"/>
          </p:cNvSpPr>
          <p:nvPr/>
        </p:nvSpPr>
        <p:spPr bwMode="auto">
          <a:xfrm>
            <a:off x="1287463" y="2063750"/>
            <a:ext cx="1214437" cy="1889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テキスト ボックス 56">
            <a:extLst>
              <a:ext uri="{FF2B5EF4-FFF2-40B4-BE49-F238E27FC236}">
                <a16:creationId xmlns:a16="http://schemas.microsoft.com/office/drawing/2014/main" id="{03079B24-2131-9344-A757-AB17B76452A9}"/>
              </a:ext>
            </a:extLst>
          </p:cNvPr>
          <p:cNvSpPr txBox="1">
            <a:spLocks noChangeArrowheads="1"/>
          </p:cNvSpPr>
          <p:nvPr/>
        </p:nvSpPr>
        <p:spPr bwMode="auto">
          <a:xfrm>
            <a:off x="4229100" y="620713"/>
            <a:ext cx="2557463"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④集計対象を選択します。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＜安否連絡対象者＞</a:t>
            </a:r>
            <a:endParaRPr lang="en-US" altLang="ja-JP" sz="1400" dirty="0">
              <a:latin typeface="+mj-ea"/>
              <a:ea typeface="+mj-ea"/>
            </a:endParaRPr>
          </a:p>
          <a:p>
            <a:pPr eaLnBrk="1" hangingPunct="1">
              <a:defRPr/>
            </a:pPr>
            <a:r>
              <a:rPr lang="ja-JP" altLang="en-US" sz="1400" dirty="0">
                <a:latin typeface="+mj-ea"/>
                <a:ea typeface="+mj-ea"/>
              </a:rPr>
              <a:t>選択した連絡の連絡対象となっているユーザ</a:t>
            </a:r>
            <a:endParaRPr lang="en-US" altLang="ja-JP" sz="1400" dirty="0">
              <a:latin typeface="+mj-ea"/>
              <a:ea typeface="+mj-ea"/>
            </a:endParaRPr>
          </a:p>
          <a:p>
            <a:pPr eaLnBrk="1" hangingPunct="1">
              <a:defRPr/>
            </a:pPr>
            <a:r>
              <a:rPr lang="ja-JP" altLang="en-US" sz="1400" dirty="0">
                <a:latin typeface="+mj-ea"/>
                <a:ea typeface="+mj-ea"/>
              </a:rPr>
              <a:t>＜自主回答者＞</a:t>
            </a:r>
            <a:endParaRPr lang="en-US" altLang="ja-JP" sz="1400" dirty="0">
              <a:latin typeface="+mj-ea"/>
              <a:ea typeface="+mj-ea"/>
            </a:endParaRPr>
          </a:p>
          <a:p>
            <a:pPr eaLnBrk="1" hangingPunct="1">
              <a:defRPr/>
            </a:pPr>
            <a:r>
              <a:rPr lang="ja-JP" altLang="en-US" sz="1400" dirty="0">
                <a:latin typeface="+mj-ea"/>
                <a:ea typeface="+mj-ea"/>
              </a:rPr>
              <a:t>選択した連絡の連絡対象とはなっていないが、設定した期間内に回答したユーザ</a:t>
            </a: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96B13D5D-C47D-42B3-BE2F-67DEA5DD4C07}"/>
              </a:ext>
            </a:extLst>
          </p:cNvPr>
          <p:cNvGrpSpPr>
            <a:grpSpLocks/>
          </p:cNvGrpSpPr>
          <p:nvPr/>
        </p:nvGrpSpPr>
        <p:grpSpPr bwMode="auto">
          <a:xfrm>
            <a:off x="4402137" y="7946633"/>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00DD97DC-0203-2A13-CAFE-1505DF02EB5E}"/>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2FD7C1E2-C759-2EA7-56EC-CF9AD593247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8" name="正方形/長方形 7">
            <a:extLst>
              <a:ext uri="{FF2B5EF4-FFF2-40B4-BE49-F238E27FC236}">
                <a16:creationId xmlns:a16="http://schemas.microsoft.com/office/drawing/2014/main" id="{F5F9DA11-BFF1-FD06-303C-00726B98FB13}"/>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6283E71B-BAA8-9586-754F-CF653BECF176}"/>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正方形/長方形 10">
            <a:extLst>
              <a:ext uri="{FF2B5EF4-FFF2-40B4-BE49-F238E27FC236}">
                <a16:creationId xmlns:a16="http://schemas.microsoft.com/office/drawing/2014/main" id="{01C1602E-8C1A-7BAF-1A45-FDFEF5FB6D3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A0E953F-3481-92B5-F8F3-02CFAB54BFB3}"/>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4878AE0-9665-7ADE-203D-F8FCB9C12AE7}"/>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45D1D629-15B0-8A65-1B3D-DDD6E975571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 2">
            <a:extLst>
              <a:ext uri="{FF2B5EF4-FFF2-40B4-BE49-F238E27FC236}">
                <a16:creationId xmlns:a16="http://schemas.microsoft.com/office/drawing/2014/main" id="{6A9CACDD-48CB-820B-84BB-82E443D987C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6523F0-49AE-48F1-BAB2-4CA921A676EC}"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62A8502D-6C55-0FC3-D672-DD1ED8CF9CCC}"/>
              </a:ext>
            </a:extLst>
          </p:cNvPr>
          <p:cNvSpPr txBox="1">
            <a:spLocks noChangeArrowheads="1"/>
          </p:cNvSpPr>
          <p:nvPr/>
        </p:nvSpPr>
        <p:spPr bwMode="auto">
          <a:xfrm>
            <a:off x="39688" y="427038"/>
            <a:ext cx="6929437"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４．代理回答</a:t>
            </a:r>
            <a:endParaRPr lang="en-US" altLang="ja-JP" sz="2800" dirty="0">
              <a:solidFill>
                <a:srgbClr val="0070C0"/>
              </a:solidFill>
            </a:endParaRPr>
          </a:p>
        </p:txBody>
      </p:sp>
      <p:sp>
        <p:nvSpPr>
          <p:cNvPr id="46105" name="テキスト ボックス 23">
            <a:extLst>
              <a:ext uri="{FF2B5EF4-FFF2-40B4-BE49-F238E27FC236}">
                <a16:creationId xmlns:a16="http://schemas.microsoft.com/office/drawing/2014/main" id="{2B5158C2-E65F-C14E-719A-2776D1C1FEFD}"/>
              </a:ext>
            </a:extLst>
          </p:cNvPr>
          <p:cNvSpPr txBox="1">
            <a:spLocks noChangeArrowheads="1"/>
          </p:cNvSpPr>
          <p:nvPr/>
        </p:nvSpPr>
        <p:spPr bwMode="auto">
          <a:xfrm>
            <a:off x="185738" y="1592263"/>
            <a:ext cx="6078537"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（１）１人ずつ代理安否回答を行う</a:t>
            </a:r>
          </a:p>
        </p:txBody>
      </p:sp>
      <p:sp>
        <p:nvSpPr>
          <p:cNvPr id="38" name="テキスト ボックス 56">
            <a:extLst>
              <a:ext uri="{FF2B5EF4-FFF2-40B4-BE49-F238E27FC236}">
                <a16:creationId xmlns:a16="http://schemas.microsoft.com/office/drawing/2014/main" id="{4719C274-1D60-A458-DEDC-FD12E7805BE8}"/>
              </a:ext>
            </a:extLst>
          </p:cNvPr>
          <p:cNvSpPr txBox="1">
            <a:spLocks noChangeArrowheads="1"/>
          </p:cNvSpPr>
          <p:nvPr/>
        </p:nvSpPr>
        <p:spPr bwMode="auto">
          <a:xfrm>
            <a:off x="0" y="2120900"/>
            <a:ext cx="6764338" cy="8921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①安否回答状況の確認を行い、集計結果を表示します。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もしくは、（３）安否回答状況をまとめて集計する　</a:t>
            </a:r>
            <a:endParaRPr lang="en-US" altLang="ja-JP" sz="1200" dirty="0">
              <a:latin typeface="+mj-ea"/>
              <a:ea typeface="+mj-ea"/>
            </a:endParaRPr>
          </a:p>
          <a:p>
            <a:pPr eaLnBrk="1" hangingPunct="1">
              <a:defRPr/>
            </a:pPr>
            <a:r>
              <a:rPr lang="ja-JP" altLang="en-US" sz="1200" dirty="0">
                <a:latin typeface="+mj-ea"/>
                <a:ea typeface="+mj-ea"/>
              </a:rPr>
              <a:t>　　の章からご確認ください。</a:t>
            </a:r>
          </a:p>
          <a:p>
            <a:pPr eaLnBrk="1" hangingPunct="1">
              <a:defRPr/>
            </a:pPr>
            <a:endParaRPr lang="en-US" altLang="ja-JP" sz="1400" dirty="0">
              <a:latin typeface="+mj-ea"/>
              <a:ea typeface="+mj-ea"/>
            </a:endParaRPr>
          </a:p>
        </p:txBody>
      </p:sp>
      <p:pic>
        <p:nvPicPr>
          <p:cNvPr id="7" name="図 6">
            <a:extLst>
              <a:ext uri="{FF2B5EF4-FFF2-40B4-BE49-F238E27FC236}">
                <a16:creationId xmlns:a16="http://schemas.microsoft.com/office/drawing/2014/main" id="{7FB6779B-57E6-8EEF-5D8D-FD540701CA6B}"/>
              </a:ext>
            </a:extLst>
          </p:cNvPr>
          <p:cNvPicPr>
            <a:picLocks noChangeAspect="1"/>
          </p:cNvPicPr>
          <p:nvPr/>
        </p:nvPicPr>
        <p:blipFill rotWithShape="1">
          <a:blip r:embed="rId3"/>
          <a:srcRect/>
          <a:stretch/>
        </p:blipFill>
        <p:spPr>
          <a:xfrm>
            <a:off x="211138" y="3000375"/>
            <a:ext cx="3893029" cy="2112963"/>
          </a:xfrm>
          <a:prstGeom prst="rect">
            <a:avLst/>
          </a:prstGeom>
          <a:ln>
            <a:solidFill>
              <a:schemeClr val="bg1">
                <a:lumMod val="65000"/>
              </a:schemeClr>
            </a:solidFill>
          </a:ln>
        </p:spPr>
      </p:pic>
      <p:sp>
        <p:nvSpPr>
          <p:cNvPr id="31" name="テキスト ボックス 56">
            <a:extLst>
              <a:ext uri="{FF2B5EF4-FFF2-40B4-BE49-F238E27FC236}">
                <a16:creationId xmlns:a16="http://schemas.microsoft.com/office/drawing/2014/main" id="{468D9227-331E-AB99-1661-D9ED51898D3F}"/>
              </a:ext>
            </a:extLst>
          </p:cNvPr>
          <p:cNvSpPr txBox="1">
            <a:spLocks noChangeArrowheads="1"/>
          </p:cNvSpPr>
          <p:nvPr/>
        </p:nvSpPr>
        <p:spPr bwMode="auto">
          <a:xfrm>
            <a:off x="4252913" y="2911475"/>
            <a:ext cx="25352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②ユーザの一覧から代わりに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回答する対象ユーザを選択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p:txBody>
      </p:sp>
      <p:sp>
        <p:nvSpPr>
          <p:cNvPr id="43016" name="AutoShape 177">
            <a:extLst>
              <a:ext uri="{FF2B5EF4-FFF2-40B4-BE49-F238E27FC236}">
                <a16:creationId xmlns:a16="http://schemas.microsoft.com/office/drawing/2014/main" id="{607339CC-F84A-C52A-6827-7BA80F893FE4}"/>
              </a:ext>
            </a:extLst>
          </p:cNvPr>
          <p:cNvSpPr>
            <a:spLocks noChangeArrowheads="1"/>
          </p:cNvSpPr>
          <p:nvPr/>
        </p:nvSpPr>
        <p:spPr bwMode="auto">
          <a:xfrm>
            <a:off x="1366838" y="4076700"/>
            <a:ext cx="2346325" cy="471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3017" name="グループ化 8">
            <a:extLst>
              <a:ext uri="{FF2B5EF4-FFF2-40B4-BE49-F238E27FC236}">
                <a16:creationId xmlns:a16="http://schemas.microsoft.com/office/drawing/2014/main" id="{466084F8-EC8F-A54D-67A3-B466973B1FA7}"/>
              </a:ext>
            </a:extLst>
          </p:cNvPr>
          <p:cNvGrpSpPr>
            <a:grpSpLocks/>
          </p:cNvGrpSpPr>
          <p:nvPr/>
        </p:nvGrpSpPr>
        <p:grpSpPr bwMode="auto">
          <a:xfrm>
            <a:off x="211138" y="5451475"/>
            <a:ext cx="4017962" cy="2921000"/>
            <a:chOff x="242792" y="4524158"/>
            <a:chExt cx="4017716" cy="2921704"/>
          </a:xfrm>
        </p:grpSpPr>
        <p:pic>
          <p:nvPicPr>
            <p:cNvPr id="8" name="図 7">
              <a:extLst>
                <a:ext uri="{FF2B5EF4-FFF2-40B4-BE49-F238E27FC236}">
                  <a16:creationId xmlns:a16="http://schemas.microsoft.com/office/drawing/2014/main" id="{E4A266E8-C863-4105-F527-82EBE3845C87}"/>
                </a:ext>
              </a:extLst>
            </p:cNvPr>
            <p:cNvPicPr>
              <a:picLocks noChangeAspect="1"/>
            </p:cNvPicPr>
            <p:nvPr/>
          </p:nvPicPr>
          <p:blipFill>
            <a:blip r:embed="rId4"/>
            <a:stretch>
              <a:fillRect/>
            </a:stretch>
          </p:blipFill>
          <p:spPr>
            <a:xfrm>
              <a:off x="242792" y="4524158"/>
              <a:ext cx="4017716" cy="2921704"/>
            </a:xfrm>
            <a:prstGeom prst="rect">
              <a:avLst/>
            </a:prstGeom>
            <a:ln>
              <a:solidFill>
                <a:schemeClr val="bg1">
                  <a:lumMod val="50000"/>
                </a:schemeClr>
              </a:solidFill>
            </a:ln>
          </p:spPr>
        </p:pic>
        <p:pic>
          <p:nvPicPr>
            <p:cNvPr id="43029" name="図 32">
              <a:extLst>
                <a:ext uri="{FF2B5EF4-FFF2-40B4-BE49-F238E27FC236}">
                  <a16:creationId xmlns:a16="http://schemas.microsoft.com/office/drawing/2014/main" id="{855CE656-DF95-8CD8-5E68-91361E1537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2792" y="5638800"/>
              <a:ext cx="618268" cy="180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テキスト ボックス 56">
            <a:extLst>
              <a:ext uri="{FF2B5EF4-FFF2-40B4-BE49-F238E27FC236}">
                <a16:creationId xmlns:a16="http://schemas.microsoft.com/office/drawing/2014/main" id="{B3C286BC-22DA-7229-6337-63DF794E1E63}"/>
              </a:ext>
            </a:extLst>
          </p:cNvPr>
          <p:cNvSpPr txBox="1">
            <a:spLocks noChangeArrowheads="1"/>
          </p:cNvSpPr>
          <p:nvPr/>
        </p:nvSpPr>
        <p:spPr bwMode="auto">
          <a:xfrm>
            <a:off x="4252913" y="5402263"/>
            <a:ext cx="2535237"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a:t>
            </a:r>
            <a:r>
              <a:rPr lang="en-US" altLang="ja-JP" sz="1400" dirty="0">
                <a:latin typeface="+mj-ea"/>
                <a:ea typeface="+mj-ea"/>
              </a:rPr>
              <a:t>  </a:t>
            </a:r>
          </a:p>
          <a:p>
            <a:pPr eaLnBrk="1" hangingPunct="1">
              <a:defRPr/>
            </a:pPr>
            <a:r>
              <a:rPr lang="en-US" altLang="ja-JP" sz="1400" dirty="0">
                <a:latin typeface="+mj-ea"/>
                <a:ea typeface="+mj-ea"/>
              </a:rPr>
              <a:t>    </a:t>
            </a:r>
            <a:r>
              <a:rPr lang="ja-JP" altLang="en-US" sz="1400" dirty="0">
                <a:latin typeface="+mj-ea"/>
                <a:ea typeface="+mj-ea"/>
              </a:rPr>
              <a:t>し、「回答する」を選択します。</a:t>
            </a:r>
            <a:endParaRPr lang="en-US" altLang="ja-JP" sz="1400" dirty="0">
              <a:latin typeface="+mj-ea"/>
              <a:ea typeface="+mj-ea"/>
            </a:endParaRPr>
          </a:p>
        </p:txBody>
      </p:sp>
      <p:sp>
        <p:nvSpPr>
          <p:cNvPr id="43019" name="AutoShape 177">
            <a:extLst>
              <a:ext uri="{FF2B5EF4-FFF2-40B4-BE49-F238E27FC236}">
                <a16:creationId xmlns:a16="http://schemas.microsoft.com/office/drawing/2014/main" id="{A27D1EB6-612E-E92A-4DC9-93AA0E03C66C}"/>
              </a:ext>
            </a:extLst>
          </p:cNvPr>
          <p:cNvSpPr>
            <a:spLocks noChangeArrowheads="1"/>
          </p:cNvSpPr>
          <p:nvPr/>
        </p:nvSpPr>
        <p:spPr bwMode="auto">
          <a:xfrm>
            <a:off x="1366838" y="6440488"/>
            <a:ext cx="2346325" cy="18240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4E2D15AA-36A3-A1D8-4550-976EF2E743A2}"/>
              </a:ext>
            </a:extLst>
          </p:cNvPr>
          <p:cNvSpPr txBox="1">
            <a:spLocks noChangeArrowheads="1"/>
          </p:cNvSpPr>
          <p:nvPr/>
        </p:nvSpPr>
        <p:spPr bwMode="auto">
          <a:xfrm>
            <a:off x="39688" y="933450"/>
            <a:ext cx="63706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安否詳細、連絡集計（質問）の権限が付与されているユーザは、本人の代わりに代理で回答することができます。</a:t>
            </a:r>
            <a:endParaRPr lang="en-US" altLang="ja-JP" sz="1400" dirty="0">
              <a:latin typeface="+mj-ea"/>
              <a:ea typeface="+mj-ea"/>
            </a:endParaRPr>
          </a:p>
        </p:txBody>
      </p:sp>
      <p:grpSp>
        <p:nvGrpSpPr>
          <p:cNvPr id="17" name="グループ化 1">
            <a:extLst>
              <a:ext uri="{FF2B5EF4-FFF2-40B4-BE49-F238E27FC236}">
                <a16:creationId xmlns:a16="http://schemas.microsoft.com/office/drawing/2014/main" id="{656671BE-DA3A-4BAA-56CE-377A061DEFB5}"/>
              </a:ext>
            </a:extLst>
          </p:cNvPr>
          <p:cNvGrpSpPr>
            <a:grpSpLocks/>
          </p:cNvGrpSpPr>
          <p:nvPr/>
        </p:nvGrpSpPr>
        <p:grpSpPr bwMode="auto">
          <a:xfrm>
            <a:off x="4428921" y="7551079"/>
            <a:ext cx="2244725" cy="1021293"/>
            <a:chOff x="1922221" y="2831036"/>
            <a:chExt cx="2927350" cy="1020291"/>
          </a:xfrm>
          <a:solidFill>
            <a:srgbClr val="0070C0"/>
          </a:solidFill>
        </p:grpSpPr>
        <p:sp>
          <p:nvSpPr>
            <p:cNvPr id="18" name="角丸四角形 37">
              <a:extLst>
                <a:ext uri="{FF2B5EF4-FFF2-40B4-BE49-F238E27FC236}">
                  <a16:creationId xmlns:a16="http://schemas.microsoft.com/office/drawing/2014/main" id="{AC45C511-5A72-44E8-1B43-F869699379AD}"/>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代理安否回答（１人ずつ）完了</a:t>
              </a:r>
            </a:p>
          </p:txBody>
        </p:sp>
        <p:sp>
          <p:nvSpPr>
            <p:cNvPr id="19" name="下矢印 38">
              <a:extLst>
                <a:ext uri="{FF2B5EF4-FFF2-40B4-BE49-F238E27FC236}">
                  <a16:creationId xmlns:a16="http://schemas.microsoft.com/office/drawing/2014/main" id="{9F19F697-4E7B-FCB0-1219-4C3070CEEBE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 name="正方形/長方形 1">
            <a:extLst>
              <a:ext uri="{FF2B5EF4-FFF2-40B4-BE49-F238E27FC236}">
                <a16:creationId xmlns:a16="http://schemas.microsoft.com/office/drawing/2014/main" id="{392AA7FC-5DCF-F7A4-470F-CE5C1F1688E4}"/>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A3C801B8-832C-13AF-BF1A-7589E9CDC335}"/>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536835BD-90C8-3F94-03F0-0E41880BAB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F125AE36-903D-2507-BB67-DD325B5E0B67}"/>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4CFCFDF-8EE8-06D3-9CB5-198D51FD50D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124BEEDD-1B3E-BE3C-A8EA-2CDDFAA947F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A7A2445-6787-E5FC-4B88-00467F291C52}"/>
              </a:ext>
            </a:extLst>
          </p:cNvPr>
          <p:cNvPicPr>
            <a:picLocks noChangeAspect="1"/>
          </p:cNvPicPr>
          <p:nvPr/>
        </p:nvPicPr>
        <p:blipFill>
          <a:blip r:embed="rId3"/>
          <a:stretch>
            <a:fillRect/>
          </a:stretch>
        </p:blipFill>
        <p:spPr>
          <a:xfrm>
            <a:off x="228198" y="3783852"/>
            <a:ext cx="3940396" cy="2208342"/>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67B7ABEC-86E2-AA4C-9E08-00DFB2B0E57F}"/>
              </a:ext>
            </a:extLst>
          </p:cNvPr>
          <p:cNvPicPr>
            <a:picLocks noChangeAspect="1"/>
          </p:cNvPicPr>
          <p:nvPr/>
        </p:nvPicPr>
        <p:blipFill>
          <a:blip r:embed="rId4"/>
          <a:stretch>
            <a:fillRect/>
          </a:stretch>
        </p:blipFill>
        <p:spPr>
          <a:xfrm>
            <a:off x="185738" y="1366962"/>
            <a:ext cx="3982855" cy="2208342"/>
          </a:xfrm>
          <a:prstGeom prst="rect">
            <a:avLst/>
          </a:prstGeom>
          <a:ln>
            <a:solidFill>
              <a:schemeClr val="tx1">
                <a:lumMod val="50000"/>
                <a:lumOff val="50000"/>
              </a:schemeClr>
            </a:solidFill>
          </a:ln>
        </p:spPr>
      </p:pic>
      <p:sp>
        <p:nvSpPr>
          <p:cNvPr id="45060" name="スライド番号プレースホルダ 2">
            <a:extLst>
              <a:ext uri="{FF2B5EF4-FFF2-40B4-BE49-F238E27FC236}">
                <a16:creationId xmlns:a16="http://schemas.microsoft.com/office/drawing/2014/main" id="{3D4BD4BF-E2BA-7AFF-4503-5D008663DB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56EAA66-E2D4-4C77-A9E1-08A9BCDCFB43}" type="slidenum">
              <a:rPr lang="ja-JP" altLang="en-US" sz="1800" smtClean="0">
                <a:solidFill>
                  <a:schemeClr val="bg1"/>
                </a:solidFill>
              </a:rPr>
              <a:pPr>
                <a:spcBef>
                  <a:spcPct val="0"/>
                </a:spcBef>
                <a:buFontTx/>
                <a:buNone/>
              </a:pPr>
              <a:t>21</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9D59E67D-12BE-A5AE-3317-E24AE063BB8B}"/>
              </a:ext>
            </a:extLst>
          </p:cNvPr>
          <p:cNvSpPr txBox="1">
            <a:spLocks noChangeArrowheads="1"/>
          </p:cNvSpPr>
          <p:nvPr/>
        </p:nvSpPr>
        <p:spPr bwMode="auto">
          <a:xfrm>
            <a:off x="4229100" y="1277938"/>
            <a:ext cx="26289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「代理安否回答」を選択します。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9A84E19C-1A9B-B3B0-A7A1-036E2B619F87}"/>
              </a:ext>
            </a:extLst>
          </p:cNvPr>
          <p:cNvSpPr txBox="1">
            <a:spLocks noChangeArrowheads="1"/>
          </p:cNvSpPr>
          <p:nvPr/>
        </p:nvSpPr>
        <p:spPr bwMode="auto">
          <a:xfrm>
            <a:off x="4233863" y="3811605"/>
            <a:ext cx="2535237" cy="353943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②「ユーザ指定」を選択し、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代理で回答したい対象ユーザ</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を検索します。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ユーザ一覧が表示されます。「ユーザ検索」にて対象のユーザを検索することもできます。</a:t>
            </a:r>
            <a:endParaRPr lang="en-US" altLang="ja-JP" sz="1400" dirty="0">
              <a:latin typeface="+mj-ea"/>
              <a:ea typeface="+mj-ea"/>
            </a:endParaRPr>
          </a:p>
        </p:txBody>
      </p:sp>
      <p:sp>
        <p:nvSpPr>
          <p:cNvPr id="45063" name="AutoShape 177">
            <a:extLst>
              <a:ext uri="{FF2B5EF4-FFF2-40B4-BE49-F238E27FC236}">
                <a16:creationId xmlns:a16="http://schemas.microsoft.com/office/drawing/2014/main" id="{E2D86302-ACAA-FB76-D03C-55DB86A7B6D5}"/>
              </a:ext>
            </a:extLst>
          </p:cNvPr>
          <p:cNvSpPr>
            <a:spLocks noChangeArrowheads="1"/>
          </p:cNvSpPr>
          <p:nvPr/>
        </p:nvSpPr>
        <p:spPr bwMode="auto">
          <a:xfrm>
            <a:off x="2708910" y="2753995"/>
            <a:ext cx="1173163" cy="30010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5064" name="AutoShape 177">
            <a:extLst>
              <a:ext uri="{FF2B5EF4-FFF2-40B4-BE49-F238E27FC236}">
                <a16:creationId xmlns:a16="http://schemas.microsoft.com/office/drawing/2014/main" id="{3E132302-9C59-B5E0-B4AE-52C2378220FD}"/>
              </a:ext>
            </a:extLst>
          </p:cNvPr>
          <p:cNvSpPr>
            <a:spLocks noChangeArrowheads="1"/>
          </p:cNvSpPr>
          <p:nvPr/>
        </p:nvSpPr>
        <p:spPr bwMode="auto">
          <a:xfrm>
            <a:off x="1194343" y="4268283"/>
            <a:ext cx="475556" cy="30371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テキスト ボックス 23">
            <a:extLst>
              <a:ext uri="{FF2B5EF4-FFF2-40B4-BE49-F238E27FC236}">
                <a16:creationId xmlns:a16="http://schemas.microsoft.com/office/drawing/2014/main" id="{534C68F9-4885-7BDF-5A0D-F29FB8C22897}"/>
              </a:ext>
            </a:extLst>
          </p:cNvPr>
          <p:cNvSpPr txBox="1">
            <a:spLocks noChangeArrowheads="1"/>
          </p:cNvSpPr>
          <p:nvPr/>
        </p:nvSpPr>
        <p:spPr bwMode="auto">
          <a:xfrm>
            <a:off x="119063" y="660400"/>
            <a:ext cx="6281737"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（２）複数名まとめて代理安否回答を行う</a:t>
            </a:r>
          </a:p>
        </p:txBody>
      </p:sp>
      <p:sp>
        <p:nvSpPr>
          <p:cNvPr id="10" name="AutoShape 177">
            <a:extLst>
              <a:ext uri="{FF2B5EF4-FFF2-40B4-BE49-F238E27FC236}">
                <a16:creationId xmlns:a16="http://schemas.microsoft.com/office/drawing/2014/main" id="{2BB3F0EA-35D1-30E1-562F-873CA22ECA70}"/>
              </a:ext>
            </a:extLst>
          </p:cNvPr>
          <p:cNvSpPr>
            <a:spLocks noChangeArrowheads="1"/>
          </p:cNvSpPr>
          <p:nvPr/>
        </p:nvSpPr>
        <p:spPr bwMode="auto">
          <a:xfrm>
            <a:off x="285751" y="2321083"/>
            <a:ext cx="546354" cy="18437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DD3042F8-4F9E-9FFB-085B-9267F00B3726}"/>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1" name="正方形/長方形 10">
            <a:extLst>
              <a:ext uri="{FF2B5EF4-FFF2-40B4-BE49-F238E27FC236}">
                <a16:creationId xmlns:a16="http://schemas.microsoft.com/office/drawing/2014/main" id="{F7A9A0BE-C01D-6A51-50CA-F926F223458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4A9CDF34-BFBD-302A-205B-564236067B1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46CB77ED-EDB7-2831-83BF-F9BAE613ED7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894645C-0392-C0C4-9EB0-3A17A339802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8FD8F4FC-8188-8F2C-E321-36A5007E3B32}"/>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pic>
        <p:nvPicPr>
          <p:cNvPr id="5" name="図 4">
            <a:extLst>
              <a:ext uri="{FF2B5EF4-FFF2-40B4-BE49-F238E27FC236}">
                <a16:creationId xmlns:a16="http://schemas.microsoft.com/office/drawing/2014/main" id="{B144D5AB-01B4-CC08-7B12-4587A1709A2B}"/>
              </a:ext>
            </a:extLst>
          </p:cNvPr>
          <p:cNvPicPr>
            <a:picLocks noChangeAspect="1"/>
          </p:cNvPicPr>
          <p:nvPr/>
        </p:nvPicPr>
        <p:blipFill>
          <a:blip r:embed="rId5"/>
          <a:stretch>
            <a:fillRect/>
          </a:stretch>
        </p:blipFill>
        <p:spPr>
          <a:xfrm>
            <a:off x="130953" y="6499670"/>
            <a:ext cx="4037640" cy="212877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2952658A-FE0A-8ED6-9CFA-B286F51EFBF0}"/>
              </a:ext>
            </a:extLst>
          </p:cNvPr>
          <p:cNvSpPr>
            <a:spLocks noChangeArrowheads="1"/>
          </p:cNvSpPr>
          <p:nvPr/>
        </p:nvSpPr>
        <p:spPr bwMode="auto">
          <a:xfrm>
            <a:off x="274995" y="6830396"/>
            <a:ext cx="3893598" cy="26965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BEE1E1B-C1CB-C6FD-D331-A582184E8CA9}"/>
              </a:ext>
            </a:extLst>
          </p:cNvPr>
          <p:cNvPicPr>
            <a:picLocks noChangeAspect="1"/>
          </p:cNvPicPr>
          <p:nvPr/>
        </p:nvPicPr>
        <p:blipFill>
          <a:blip r:embed="rId3"/>
          <a:stretch>
            <a:fillRect/>
          </a:stretch>
        </p:blipFill>
        <p:spPr>
          <a:xfrm>
            <a:off x="342962" y="3684299"/>
            <a:ext cx="3796044" cy="3273311"/>
          </a:xfrm>
          <a:prstGeom prst="rect">
            <a:avLst/>
          </a:prstGeom>
          <a:ln>
            <a:solidFill>
              <a:schemeClr val="tx1">
                <a:lumMod val="50000"/>
                <a:lumOff val="50000"/>
              </a:schemeClr>
            </a:solidFill>
          </a:ln>
        </p:spPr>
      </p:pic>
      <p:pic>
        <p:nvPicPr>
          <p:cNvPr id="3" name="図 2">
            <a:extLst>
              <a:ext uri="{FF2B5EF4-FFF2-40B4-BE49-F238E27FC236}">
                <a16:creationId xmlns:a16="http://schemas.microsoft.com/office/drawing/2014/main" id="{C9EC6BDA-A290-F442-C2B2-20E08472EA5F}"/>
              </a:ext>
            </a:extLst>
          </p:cNvPr>
          <p:cNvPicPr>
            <a:picLocks noChangeAspect="1"/>
          </p:cNvPicPr>
          <p:nvPr/>
        </p:nvPicPr>
        <p:blipFill>
          <a:blip r:embed="rId4"/>
          <a:stretch>
            <a:fillRect/>
          </a:stretch>
        </p:blipFill>
        <p:spPr>
          <a:xfrm>
            <a:off x="245129" y="803507"/>
            <a:ext cx="3842778" cy="2571104"/>
          </a:xfrm>
          <a:prstGeom prst="rect">
            <a:avLst/>
          </a:prstGeom>
          <a:ln>
            <a:solidFill>
              <a:schemeClr val="tx1">
                <a:lumMod val="50000"/>
                <a:lumOff val="50000"/>
              </a:schemeClr>
            </a:solidFill>
          </a:ln>
        </p:spPr>
      </p:pic>
      <p:sp>
        <p:nvSpPr>
          <p:cNvPr id="47108" name="スライド番号プレースホルダ 2">
            <a:extLst>
              <a:ext uri="{FF2B5EF4-FFF2-40B4-BE49-F238E27FC236}">
                <a16:creationId xmlns:a16="http://schemas.microsoft.com/office/drawing/2014/main" id="{78B70E82-EB9C-B8FC-3642-CD2F85DB590E}"/>
              </a:ext>
            </a:extLst>
          </p:cNvPr>
          <p:cNvSpPr>
            <a:spLocks noGrp="1"/>
          </p:cNvSpPr>
          <p:nvPr>
            <p:ph type="sldNum" sz="quarter" idx="10"/>
          </p:nvPr>
        </p:nvSpPr>
        <p:spPr bwMode="auto">
          <a:xfrm>
            <a:off x="2628900" y="9248775"/>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95C884-4E11-4AA2-9FDD-95DBCC621A36}"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6E2C1C7F-308B-023A-617D-72C2D42DCED1}"/>
              </a:ext>
            </a:extLst>
          </p:cNvPr>
          <p:cNvSpPr txBox="1">
            <a:spLocks noChangeArrowheads="1"/>
          </p:cNvSpPr>
          <p:nvPr/>
        </p:nvSpPr>
        <p:spPr bwMode="auto">
          <a:xfrm>
            <a:off x="4258535" y="803506"/>
            <a:ext cx="2535237" cy="95410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③一覧から代理回答したい</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ユーザにチェックを付けて選</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択し、「選択する」を選択します。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239B07CE-560D-EB03-6CF1-132181776BB5}"/>
              </a:ext>
            </a:extLst>
          </p:cNvPr>
          <p:cNvSpPr txBox="1">
            <a:spLocks noChangeArrowheads="1"/>
          </p:cNvSpPr>
          <p:nvPr/>
        </p:nvSpPr>
        <p:spPr bwMode="auto">
          <a:xfrm>
            <a:off x="4266828" y="3582089"/>
            <a:ext cx="2535237" cy="397031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し、「選択ユーザの回答をす</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④確認画面で人数を確認し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「実行する」を選択します。</a:t>
            </a:r>
            <a:endParaRPr lang="en-US" altLang="ja-JP" sz="1400" dirty="0">
              <a:latin typeface="+mj-ea"/>
              <a:ea typeface="+mj-ea"/>
            </a:endParaRPr>
          </a:p>
        </p:txBody>
      </p:sp>
      <p:sp>
        <p:nvSpPr>
          <p:cNvPr id="47111" name="AutoShape 177">
            <a:extLst>
              <a:ext uri="{FF2B5EF4-FFF2-40B4-BE49-F238E27FC236}">
                <a16:creationId xmlns:a16="http://schemas.microsoft.com/office/drawing/2014/main" id="{3E41BA3F-BBA3-BEB9-AD91-9D2DEEBEF332}"/>
              </a:ext>
            </a:extLst>
          </p:cNvPr>
          <p:cNvSpPr>
            <a:spLocks noChangeArrowheads="1"/>
          </p:cNvSpPr>
          <p:nvPr/>
        </p:nvSpPr>
        <p:spPr bwMode="auto">
          <a:xfrm>
            <a:off x="381778" y="2327877"/>
            <a:ext cx="274438" cy="5766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112" name="AutoShape 177">
            <a:extLst>
              <a:ext uri="{FF2B5EF4-FFF2-40B4-BE49-F238E27FC236}">
                <a16:creationId xmlns:a16="http://schemas.microsoft.com/office/drawing/2014/main" id="{9C166029-4BA8-D8F5-87C1-392F6E5D95B1}"/>
              </a:ext>
            </a:extLst>
          </p:cNvPr>
          <p:cNvSpPr>
            <a:spLocks noChangeArrowheads="1"/>
          </p:cNvSpPr>
          <p:nvPr/>
        </p:nvSpPr>
        <p:spPr bwMode="auto">
          <a:xfrm>
            <a:off x="516367" y="5001852"/>
            <a:ext cx="2288689" cy="195575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9" name="グループ化 1">
            <a:extLst>
              <a:ext uri="{FF2B5EF4-FFF2-40B4-BE49-F238E27FC236}">
                <a16:creationId xmlns:a16="http://schemas.microsoft.com/office/drawing/2014/main" id="{BADEAAA5-5F9C-F0F1-6428-BF8997B35AB6}"/>
              </a:ext>
            </a:extLst>
          </p:cNvPr>
          <p:cNvGrpSpPr>
            <a:grpSpLocks/>
          </p:cNvGrpSpPr>
          <p:nvPr/>
        </p:nvGrpSpPr>
        <p:grpSpPr bwMode="auto">
          <a:xfrm>
            <a:off x="4266828" y="7733825"/>
            <a:ext cx="2244725" cy="1021293"/>
            <a:chOff x="1922221" y="2831036"/>
            <a:chExt cx="2927350" cy="1020291"/>
          </a:xfrm>
          <a:solidFill>
            <a:srgbClr val="0070C0"/>
          </a:solidFill>
        </p:grpSpPr>
        <p:sp>
          <p:nvSpPr>
            <p:cNvPr id="20" name="角丸四角形 37">
              <a:extLst>
                <a:ext uri="{FF2B5EF4-FFF2-40B4-BE49-F238E27FC236}">
                  <a16:creationId xmlns:a16="http://schemas.microsoft.com/office/drawing/2014/main" id="{4934A241-9423-54D9-5BC4-C6CDCB73D98E}"/>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代理安否回答（まとめて）完了</a:t>
              </a:r>
            </a:p>
          </p:txBody>
        </p:sp>
        <p:sp>
          <p:nvSpPr>
            <p:cNvPr id="21" name="下矢印 38">
              <a:extLst>
                <a:ext uri="{FF2B5EF4-FFF2-40B4-BE49-F238E27FC236}">
                  <a16:creationId xmlns:a16="http://schemas.microsoft.com/office/drawing/2014/main" id="{BFF69321-3F9C-AD2D-6A4B-B71B64C0789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7114" name="AutoShape 177">
            <a:extLst>
              <a:ext uri="{FF2B5EF4-FFF2-40B4-BE49-F238E27FC236}">
                <a16:creationId xmlns:a16="http://schemas.microsoft.com/office/drawing/2014/main" id="{F4704180-3E50-B8FF-2082-20A6A3010B67}"/>
              </a:ext>
            </a:extLst>
          </p:cNvPr>
          <p:cNvSpPr>
            <a:spLocks noChangeArrowheads="1"/>
          </p:cNvSpPr>
          <p:nvPr/>
        </p:nvSpPr>
        <p:spPr bwMode="auto">
          <a:xfrm>
            <a:off x="1650189" y="3175614"/>
            <a:ext cx="791797" cy="2487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スライド番号プレースホルダ 2">
            <a:extLst>
              <a:ext uri="{FF2B5EF4-FFF2-40B4-BE49-F238E27FC236}">
                <a16:creationId xmlns:a16="http://schemas.microsoft.com/office/drawing/2014/main" id="{43077E85-CB6D-50CE-25CE-D9927101899C}"/>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9" name="正方形/長方形 8">
            <a:extLst>
              <a:ext uri="{FF2B5EF4-FFF2-40B4-BE49-F238E27FC236}">
                <a16:creationId xmlns:a16="http://schemas.microsoft.com/office/drawing/2014/main" id="{733893F2-F892-284E-B3EC-3FEB67781510}"/>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3AE3E8A0-5590-ACAE-44CE-F9CB3557D74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3D5CF296-0899-BE7A-0423-4715D5C0163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ACEA7F8-4A58-0DF3-DA16-1A9CB48F6D3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645A1C89-F425-5982-41EB-ABB4CA33E5B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BCFD823B-EAF5-1A6F-6B41-565D7C93E22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pic>
        <p:nvPicPr>
          <p:cNvPr id="7" name="図 6">
            <a:extLst>
              <a:ext uri="{FF2B5EF4-FFF2-40B4-BE49-F238E27FC236}">
                <a16:creationId xmlns:a16="http://schemas.microsoft.com/office/drawing/2014/main" id="{79B79247-E9C8-6130-0871-86EAC7F361FA}"/>
              </a:ext>
            </a:extLst>
          </p:cNvPr>
          <p:cNvPicPr>
            <a:picLocks noChangeAspect="1"/>
          </p:cNvPicPr>
          <p:nvPr/>
        </p:nvPicPr>
        <p:blipFill>
          <a:blip r:embed="rId5"/>
          <a:stretch>
            <a:fillRect/>
          </a:stretch>
        </p:blipFill>
        <p:spPr>
          <a:xfrm>
            <a:off x="342962" y="7384557"/>
            <a:ext cx="2881143" cy="1143825"/>
          </a:xfrm>
          <a:prstGeom prst="rect">
            <a:avLst/>
          </a:prstGeom>
        </p:spPr>
      </p:pic>
      <p:sp>
        <p:nvSpPr>
          <p:cNvPr id="16" name="AutoShape 177">
            <a:extLst>
              <a:ext uri="{FF2B5EF4-FFF2-40B4-BE49-F238E27FC236}">
                <a16:creationId xmlns:a16="http://schemas.microsoft.com/office/drawing/2014/main" id="{2886F97C-EA77-BCEF-5DBE-A4A6F9554C5F}"/>
              </a:ext>
            </a:extLst>
          </p:cNvPr>
          <p:cNvSpPr>
            <a:spLocks noChangeArrowheads="1"/>
          </p:cNvSpPr>
          <p:nvPr/>
        </p:nvSpPr>
        <p:spPr bwMode="auto">
          <a:xfrm>
            <a:off x="1874192" y="8128501"/>
            <a:ext cx="1026317" cy="31771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F1AD148-8D2B-3C91-8C2B-9053D5FCCD89}"/>
              </a:ext>
            </a:extLst>
          </p:cNvPr>
          <p:cNvPicPr>
            <a:picLocks noChangeAspect="1"/>
          </p:cNvPicPr>
          <p:nvPr/>
        </p:nvPicPr>
        <p:blipFill rotWithShape="1">
          <a:blip r:embed="rId3"/>
          <a:srcRect/>
          <a:stretch/>
        </p:blipFill>
        <p:spPr>
          <a:xfrm>
            <a:off x="130175" y="1873250"/>
            <a:ext cx="3867150" cy="1981200"/>
          </a:xfrm>
          <a:prstGeom prst="rect">
            <a:avLst/>
          </a:prstGeom>
          <a:ln>
            <a:solidFill>
              <a:schemeClr val="bg1">
                <a:lumMod val="50000"/>
              </a:schemeClr>
            </a:solidFill>
          </a:ln>
        </p:spPr>
      </p:pic>
      <p:sp>
        <p:nvSpPr>
          <p:cNvPr id="49155" name="スライド番号プレースホルダ 2">
            <a:extLst>
              <a:ext uri="{FF2B5EF4-FFF2-40B4-BE49-F238E27FC236}">
                <a16:creationId xmlns:a16="http://schemas.microsoft.com/office/drawing/2014/main" id="{6B6705F8-1357-6D57-898D-BF9F4A3A8E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334333B-357F-42AB-A8B3-3E8F74C5EF36}" type="slidenum">
              <a:rPr lang="ja-JP" altLang="en-US" sz="1800" smtClean="0">
                <a:solidFill>
                  <a:schemeClr val="bg1"/>
                </a:solidFill>
              </a:rPr>
              <a:pPr>
                <a:spcBef>
                  <a:spcPct val="0"/>
                </a:spcBef>
                <a:buFontTx/>
                <a:buNone/>
              </a:pPr>
              <a:t>23</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47341E45-F8E4-8EC0-E56D-A3BE46779264}"/>
              </a:ext>
            </a:extLst>
          </p:cNvPr>
          <p:cNvSpPr txBox="1">
            <a:spLocks noChangeArrowheads="1"/>
          </p:cNvSpPr>
          <p:nvPr/>
        </p:nvSpPr>
        <p:spPr bwMode="auto">
          <a:xfrm>
            <a:off x="4051300" y="1860550"/>
            <a:ext cx="2744788"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②ユーザ一覧から代わりに回答し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たいユーザにチェックを入れて</a:t>
            </a:r>
            <a:endParaRPr lang="en-US" altLang="ja-JP" sz="1400" dirty="0">
              <a:latin typeface="+mj-ea"/>
              <a:ea typeface="+mj-ea"/>
            </a:endParaRPr>
          </a:p>
          <a:p>
            <a:pPr eaLnBrk="1" hangingPunct="1">
              <a:defRPr/>
            </a:pPr>
            <a:r>
              <a:rPr lang="ja-JP" altLang="en-US" sz="1400" dirty="0">
                <a:latin typeface="+mj-ea"/>
                <a:ea typeface="+mj-ea"/>
              </a:rPr>
              <a:t>「選択したユーザを代理回答する」を選択します。</a:t>
            </a:r>
            <a:endParaRPr lang="en-US" altLang="ja-JP" sz="1400" dirty="0">
              <a:latin typeface="+mj-ea"/>
              <a:ea typeface="+mj-ea"/>
            </a:endParaRPr>
          </a:p>
        </p:txBody>
      </p:sp>
      <p:sp>
        <p:nvSpPr>
          <p:cNvPr id="49157" name="AutoShape 177">
            <a:extLst>
              <a:ext uri="{FF2B5EF4-FFF2-40B4-BE49-F238E27FC236}">
                <a16:creationId xmlns:a16="http://schemas.microsoft.com/office/drawing/2014/main" id="{BD7E7295-E661-0593-E88F-3DC1687A9514}"/>
              </a:ext>
            </a:extLst>
          </p:cNvPr>
          <p:cNvSpPr>
            <a:spLocks noChangeArrowheads="1"/>
          </p:cNvSpPr>
          <p:nvPr/>
        </p:nvSpPr>
        <p:spPr bwMode="auto">
          <a:xfrm>
            <a:off x="1273175" y="2978150"/>
            <a:ext cx="225425" cy="4191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A0DA5587-061D-ACA5-D7EA-AF9878E77BCA}"/>
              </a:ext>
            </a:extLst>
          </p:cNvPr>
          <p:cNvSpPr txBox="1">
            <a:spLocks noChangeArrowheads="1"/>
          </p:cNvSpPr>
          <p:nvPr/>
        </p:nvSpPr>
        <p:spPr bwMode="auto">
          <a:xfrm>
            <a:off x="4100513" y="4310063"/>
            <a:ext cx="2584450" cy="9540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③代理質問回答の画面が表示</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されますので、回答する項目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を入力し、「代理回答する」を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p:txBody>
      </p:sp>
      <p:pic>
        <p:nvPicPr>
          <p:cNvPr id="49159" name="図 2">
            <a:extLst>
              <a:ext uri="{FF2B5EF4-FFF2-40B4-BE49-F238E27FC236}">
                <a16:creationId xmlns:a16="http://schemas.microsoft.com/office/drawing/2014/main" id="{3474B203-FF14-7AC9-626B-F546D640BB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50" y="4341813"/>
            <a:ext cx="4017963"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AutoShape 177">
            <a:extLst>
              <a:ext uri="{FF2B5EF4-FFF2-40B4-BE49-F238E27FC236}">
                <a16:creationId xmlns:a16="http://schemas.microsoft.com/office/drawing/2014/main" id="{2CE4398E-011F-DCE1-3147-62EC99358A53}"/>
              </a:ext>
            </a:extLst>
          </p:cNvPr>
          <p:cNvSpPr>
            <a:spLocks noChangeArrowheads="1"/>
          </p:cNvSpPr>
          <p:nvPr/>
        </p:nvSpPr>
        <p:spPr bwMode="auto">
          <a:xfrm>
            <a:off x="1311275" y="4760913"/>
            <a:ext cx="1579563" cy="1117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テキスト ボックス 23">
            <a:extLst>
              <a:ext uri="{FF2B5EF4-FFF2-40B4-BE49-F238E27FC236}">
                <a16:creationId xmlns:a16="http://schemas.microsoft.com/office/drawing/2014/main" id="{046F3159-E875-6279-0AA0-163EB97E85CB}"/>
              </a:ext>
            </a:extLst>
          </p:cNvPr>
          <p:cNvSpPr txBox="1">
            <a:spLocks noChangeArrowheads="1"/>
          </p:cNvSpPr>
          <p:nvPr/>
        </p:nvSpPr>
        <p:spPr bwMode="auto">
          <a:xfrm>
            <a:off x="146050" y="604838"/>
            <a:ext cx="628173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（３）代理質問回答を行う</a:t>
            </a:r>
          </a:p>
        </p:txBody>
      </p:sp>
      <p:grpSp>
        <p:nvGrpSpPr>
          <p:cNvPr id="15" name="グループ化 1">
            <a:extLst>
              <a:ext uri="{FF2B5EF4-FFF2-40B4-BE49-F238E27FC236}">
                <a16:creationId xmlns:a16="http://schemas.microsoft.com/office/drawing/2014/main" id="{F490A262-7D8F-B67C-DCB6-4CD760990863}"/>
              </a:ext>
            </a:extLst>
          </p:cNvPr>
          <p:cNvGrpSpPr>
            <a:grpSpLocks/>
          </p:cNvGrpSpPr>
          <p:nvPr/>
        </p:nvGrpSpPr>
        <p:grpSpPr bwMode="auto">
          <a:xfrm>
            <a:off x="4301331" y="6442139"/>
            <a:ext cx="2244725" cy="916389"/>
            <a:chOff x="1922221" y="2831036"/>
            <a:chExt cx="2927350" cy="915490"/>
          </a:xfrm>
          <a:solidFill>
            <a:srgbClr val="0070C0"/>
          </a:solidFill>
        </p:grpSpPr>
        <p:sp>
          <p:nvSpPr>
            <p:cNvPr id="17" name="角丸四角形 37">
              <a:extLst>
                <a:ext uri="{FF2B5EF4-FFF2-40B4-BE49-F238E27FC236}">
                  <a16:creationId xmlns:a16="http://schemas.microsoft.com/office/drawing/2014/main" id="{04BB69E2-5DA0-03FE-8813-198F97D87756}"/>
                </a:ext>
              </a:extLst>
            </p:cNvPr>
            <p:cNvSpPr/>
            <p:nvPr/>
          </p:nvSpPr>
          <p:spPr>
            <a:xfrm>
              <a:off x="1922221" y="3223820"/>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代理質問回答 完了</a:t>
              </a:r>
            </a:p>
          </p:txBody>
        </p:sp>
        <p:sp>
          <p:nvSpPr>
            <p:cNvPr id="18" name="下矢印 38">
              <a:extLst>
                <a:ext uri="{FF2B5EF4-FFF2-40B4-BE49-F238E27FC236}">
                  <a16:creationId xmlns:a16="http://schemas.microsoft.com/office/drawing/2014/main" id="{5D58B578-2CA0-2E74-A35F-894D3DE7006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テキスト ボックス 56">
            <a:extLst>
              <a:ext uri="{FF2B5EF4-FFF2-40B4-BE49-F238E27FC236}">
                <a16:creationId xmlns:a16="http://schemas.microsoft.com/office/drawing/2014/main" id="{3A806BE9-BDAA-E185-6370-09D8A921C592}"/>
              </a:ext>
            </a:extLst>
          </p:cNvPr>
          <p:cNvSpPr txBox="1">
            <a:spLocks noChangeArrowheads="1"/>
          </p:cNvSpPr>
          <p:nvPr/>
        </p:nvSpPr>
        <p:spPr bwMode="auto">
          <a:xfrm>
            <a:off x="-14288" y="1152525"/>
            <a:ext cx="6764338" cy="7080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①質問連絡の回答状況の集計結果を表示します。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の章からご確認ください。</a:t>
            </a:r>
          </a:p>
          <a:p>
            <a:pPr eaLnBrk="1" hangingPunct="1">
              <a:defRPr/>
            </a:pPr>
            <a:endParaRPr lang="en-US" altLang="ja-JP" sz="1400" dirty="0">
              <a:latin typeface="+mj-ea"/>
              <a:ea typeface="+mj-ea"/>
            </a:endParaRPr>
          </a:p>
        </p:txBody>
      </p:sp>
      <p:sp>
        <p:nvSpPr>
          <p:cNvPr id="49164" name="AutoShape 177">
            <a:extLst>
              <a:ext uri="{FF2B5EF4-FFF2-40B4-BE49-F238E27FC236}">
                <a16:creationId xmlns:a16="http://schemas.microsoft.com/office/drawing/2014/main" id="{97FD03B4-610F-9CA4-3688-56B47E29EE03}"/>
              </a:ext>
            </a:extLst>
          </p:cNvPr>
          <p:cNvSpPr>
            <a:spLocks noChangeArrowheads="1"/>
          </p:cNvSpPr>
          <p:nvPr/>
        </p:nvSpPr>
        <p:spPr bwMode="auto">
          <a:xfrm>
            <a:off x="1949450" y="3460750"/>
            <a:ext cx="941388" cy="2746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63CDE179-5745-7DBE-53D4-7781C16363D9}"/>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0E62801F-59CD-D6FD-DD19-2F0787418393}"/>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296467F5-721C-2A6F-BD13-3302455D616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6F1803F-4F12-E7EF-927E-8E7203E6E54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D2D2D65-EDD8-2991-A8B5-4D2CF285E78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904C8FE8-499E-191A-9481-C4D76142286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56">
            <a:extLst>
              <a:ext uri="{FF2B5EF4-FFF2-40B4-BE49-F238E27FC236}">
                <a16:creationId xmlns:a16="http://schemas.microsoft.com/office/drawing/2014/main" id="{1E5DB6F8-C3D6-EF2C-3436-0B72AA1E955A}"/>
              </a:ext>
            </a:extLst>
          </p:cNvPr>
          <p:cNvSpPr txBox="1">
            <a:spLocks noChangeArrowheads="1"/>
          </p:cNvSpPr>
          <p:nvPr/>
        </p:nvSpPr>
        <p:spPr bwMode="auto">
          <a:xfrm>
            <a:off x="4113212" y="1975578"/>
            <a:ext cx="2625724" cy="523875"/>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①掲示板の「記事作成・編集」を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7098C90A-2CAD-20C1-E82A-167D5B944608}"/>
              </a:ext>
            </a:extLst>
          </p:cNvPr>
          <p:cNvSpPr txBox="1">
            <a:spLocks noChangeArrowheads="1"/>
          </p:cNvSpPr>
          <p:nvPr/>
        </p:nvSpPr>
        <p:spPr bwMode="auto">
          <a:xfrm>
            <a:off x="4175918" y="4449237"/>
            <a:ext cx="258445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②記事一覧画面にて「新規作</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成」を選択します。</a:t>
            </a:r>
            <a:endParaRPr lang="en-US" altLang="ja-JP" sz="1400" dirty="0">
              <a:latin typeface="+mj-ea"/>
              <a:ea typeface="+mj-ea"/>
            </a:endParaRPr>
          </a:p>
        </p:txBody>
      </p:sp>
      <p:pic>
        <p:nvPicPr>
          <p:cNvPr id="89098" name="図 2">
            <a:extLst>
              <a:ext uri="{FF2B5EF4-FFF2-40B4-BE49-F238E27FC236}">
                <a16:creationId xmlns:a16="http://schemas.microsoft.com/office/drawing/2014/main" id="{0D734E7E-3555-1F3F-101F-BA7116BEB9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293" y="1984700"/>
            <a:ext cx="3859213" cy="220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9099" name="AutoShape 177">
            <a:extLst>
              <a:ext uri="{FF2B5EF4-FFF2-40B4-BE49-F238E27FC236}">
                <a16:creationId xmlns:a16="http://schemas.microsoft.com/office/drawing/2014/main" id="{93764BD3-3BDA-645A-E6B6-0E845E847D8A}"/>
              </a:ext>
            </a:extLst>
          </p:cNvPr>
          <p:cNvSpPr>
            <a:spLocks noChangeArrowheads="1"/>
          </p:cNvSpPr>
          <p:nvPr/>
        </p:nvSpPr>
        <p:spPr bwMode="auto">
          <a:xfrm>
            <a:off x="205804" y="3156805"/>
            <a:ext cx="682625"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C91E6838-9FAB-2D5C-E9CD-ACB418602537}"/>
              </a:ext>
            </a:extLst>
          </p:cNvPr>
          <p:cNvPicPr>
            <a:picLocks noChangeAspect="1"/>
          </p:cNvPicPr>
          <p:nvPr/>
        </p:nvPicPr>
        <p:blipFill>
          <a:blip r:embed="rId4"/>
          <a:stretch>
            <a:fillRect/>
          </a:stretch>
        </p:blipFill>
        <p:spPr>
          <a:xfrm>
            <a:off x="191293" y="4449237"/>
            <a:ext cx="3868738" cy="1587500"/>
          </a:xfrm>
          <a:prstGeom prst="rect">
            <a:avLst/>
          </a:prstGeom>
          <a:ln>
            <a:solidFill>
              <a:schemeClr val="bg1">
                <a:lumMod val="65000"/>
              </a:schemeClr>
            </a:solidFill>
          </a:ln>
        </p:spPr>
      </p:pic>
      <p:sp>
        <p:nvSpPr>
          <p:cNvPr id="89102" name="AutoShape 177">
            <a:extLst>
              <a:ext uri="{FF2B5EF4-FFF2-40B4-BE49-F238E27FC236}">
                <a16:creationId xmlns:a16="http://schemas.microsoft.com/office/drawing/2014/main" id="{9F13533F-6BA0-6D2E-7FED-AA4376C0E99C}"/>
              </a:ext>
            </a:extLst>
          </p:cNvPr>
          <p:cNvSpPr>
            <a:spLocks noChangeArrowheads="1"/>
          </p:cNvSpPr>
          <p:nvPr/>
        </p:nvSpPr>
        <p:spPr bwMode="auto">
          <a:xfrm>
            <a:off x="1701006" y="4808012"/>
            <a:ext cx="885825" cy="217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4">
            <a:extLst>
              <a:ext uri="{FF2B5EF4-FFF2-40B4-BE49-F238E27FC236}">
                <a16:creationId xmlns:a16="http://schemas.microsoft.com/office/drawing/2014/main" id="{16AFAFBD-65E2-5EC4-D880-2B222C6D23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538" y="6415541"/>
            <a:ext cx="3768725" cy="23049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A0EFF6D9-2F86-DDD5-5E84-2AF1128DA4B7}"/>
              </a:ext>
            </a:extLst>
          </p:cNvPr>
          <p:cNvSpPr txBox="1">
            <a:spLocks noChangeArrowheads="1"/>
          </p:cNvSpPr>
          <p:nvPr/>
        </p:nvSpPr>
        <p:spPr bwMode="auto">
          <a:xfrm>
            <a:off x="4130675" y="6415541"/>
            <a:ext cx="2584450" cy="2246769"/>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③記事のタイトル、本文を入力</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の上、「登録する」を選択しま</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   登録した内容は、全ユーザの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エマージェンシーコールの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ホーム画面に表示されるよう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になります。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テキスト ボックス 24">
            <a:extLst>
              <a:ext uri="{FF2B5EF4-FFF2-40B4-BE49-F238E27FC236}">
                <a16:creationId xmlns:a16="http://schemas.microsoft.com/office/drawing/2014/main" id="{A1D72BC4-609A-0A4F-C01C-1BD78177E033}"/>
              </a:ext>
            </a:extLst>
          </p:cNvPr>
          <p:cNvSpPr txBox="1">
            <a:spLocks noChangeArrowheads="1"/>
          </p:cNvSpPr>
          <p:nvPr/>
        </p:nvSpPr>
        <p:spPr bwMode="auto">
          <a:xfrm>
            <a:off x="80815" y="441121"/>
            <a:ext cx="6929437" cy="523220"/>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５．掲示板</a:t>
            </a:r>
            <a:endParaRPr lang="en-US" altLang="ja-JP" sz="2800" dirty="0">
              <a:solidFill>
                <a:srgbClr val="0070C0"/>
              </a:solidFill>
            </a:endParaRPr>
          </a:p>
        </p:txBody>
      </p:sp>
      <p:sp>
        <p:nvSpPr>
          <p:cNvPr id="6" name="テキスト ボックス 56">
            <a:extLst>
              <a:ext uri="{FF2B5EF4-FFF2-40B4-BE49-F238E27FC236}">
                <a16:creationId xmlns:a16="http://schemas.microsoft.com/office/drawing/2014/main" id="{64410DE0-9136-6DFE-B5A8-5C04A6E96414}"/>
              </a:ext>
            </a:extLst>
          </p:cNvPr>
          <p:cNvSpPr txBox="1">
            <a:spLocks noChangeArrowheads="1"/>
          </p:cNvSpPr>
          <p:nvPr/>
        </p:nvSpPr>
        <p:spPr bwMode="auto">
          <a:xfrm>
            <a:off x="175419" y="933038"/>
            <a:ext cx="6472237"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掲示板は、各社員（従業員）に向けの会社や所属組織からのお知らせを投稿できる機能です。登録された記事は各ユーザのホーム画面に表示されます。</a:t>
            </a:r>
            <a:endParaRPr lang="en-US" altLang="ja-JP" sz="1400" dirty="0"/>
          </a:p>
          <a:p>
            <a:pPr eaLnBrk="1" hangingPunct="1">
              <a:spcBef>
                <a:spcPct val="0"/>
              </a:spcBef>
              <a:buNone/>
            </a:pPr>
            <a:r>
              <a:rPr lang="ja-JP" altLang="en-US" sz="1400" dirty="0"/>
              <a:t>掲示板へ記事を登録するには、掲示板管理の権限が必要です。</a:t>
            </a:r>
            <a:endParaRPr lang="en-US" altLang="ja-JP" sz="1400" dirty="0"/>
          </a:p>
          <a:p>
            <a:pPr eaLnBrk="1" hangingPunct="1">
              <a:spcBef>
                <a:spcPct val="0"/>
              </a:spcBef>
              <a:buNone/>
            </a:pPr>
            <a:r>
              <a:rPr lang="en-US" altLang="ja-JP" sz="1200" dirty="0"/>
              <a:t>※</a:t>
            </a:r>
            <a:r>
              <a:rPr lang="ja-JP" altLang="en-US" sz="1200" dirty="0"/>
              <a:t>掲示板はオプション機能となりオプション設定が有効時にご利用いただけます</a:t>
            </a:r>
            <a:endParaRPr lang="en-US" altLang="ja-JP" sz="1200" dirty="0"/>
          </a:p>
          <a:p>
            <a:pPr eaLnBrk="1" hangingPunct="1">
              <a:spcBef>
                <a:spcPct val="0"/>
              </a:spcBef>
              <a:buNone/>
            </a:pPr>
            <a:endParaRPr lang="en-US" altLang="ja-JP" sz="1400" dirty="0"/>
          </a:p>
        </p:txBody>
      </p:sp>
      <p:sp>
        <p:nvSpPr>
          <p:cNvPr id="7" name="正方形/長方形 6">
            <a:extLst>
              <a:ext uri="{FF2B5EF4-FFF2-40B4-BE49-F238E27FC236}">
                <a16:creationId xmlns:a16="http://schemas.microsoft.com/office/drawing/2014/main" id="{545CB963-6641-06DD-852D-968334268C58}"/>
              </a:ext>
            </a:extLst>
          </p:cNvPr>
          <p:cNvSpPr/>
          <p:nvPr/>
        </p:nvSpPr>
        <p:spPr>
          <a:xfrm>
            <a:off x="3888598" y="31436"/>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p>
        </p:txBody>
      </p:sp>
      <p:sp>
        <p:nvSpPr>
          <p:cNvPr id="8" name="正方形/長方形 7">
            <a:extLst>
              <a:ext uri="{FF2B5EF4-FFF2-40B4-BE49-F238E27FC236}">
                <a16:creationId xmlns:a16="http://schemas.microsoft.com/office/drawing/2014/main" id="{9EE3177F-EAB5-2391-175F-4FE44DD06CA4}"/>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27965D66-E018-1B4D-2909-65A66471634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1" name="正方形/長方形 10">
            <a:extLst>
              <a:ext uri="{FF2B5EF4-FFF2-40B4-BE49-F238E27FC236}">
                <a16:creationId xmlns:a16="http://schemas.microsoft.com/office/drawing/2014/main" id="{FB6CB8D7-CAA2-BE56-4FCB-B469FEC3574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2" name="正方形/長方形 11">
            <a:extLst>
              <a:ext uri="{FF2B5EF4-FFF2-40B4-BE49-F238E27FC236}">
                <a16:creationId xmlns:a16="http://schemas.microsoft.com/office/drawing/2014/main" id="{87446A0C-F51A-2C06-8777-4BAB95E2F1F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3" name="正方形/長方形 12">
            <a:extLst>
              <a:ext uri="{FF2B5EF4-FFF2-40B4-BE49-F238E27FC236}">
                <a16:creationId xmlns:a16="http://schemas.microsoft.com/office/drawing/2014/main" id="{0A3A0869-B354-796C-9BA5-4156526FF42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スライド番号プレースホルダ 2">
            <a:extLst>
              <a:ext uri="{FF2B5EF4-FFF2-40B4-BE49-F238E27FC236}">
                <a16:creationId xmlns:a16="http://schemas.microsoft.com/office/drawing/2014/main" id="{D79D6723-F9AC-BA36-42A8-B39208A7009A}"/>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973A035-A4C4-B1D3-7E77-BCB663C07330}"/>
              </a:ext>
            </a:extLst>
          </p:cNvPr>
          <p:cNvPicPr>
            <a:picLocks noChangeAspect="1"/>
          </p:cNvPicPr>
          <p:nvPr/>
        </p:nvPicPr>
        <p:blipFill rotWithShape="1">
          <a:blip r:embed="rId3"/>
          <a:srcRect t="33175"/>
          <a:stretch/>
        </p:blipFill>
        <p:spPr>
          <a:xfrm>
            <a:off x="155575" y="3098795"/>
            <a:ext cx="4014787" cy="2108200"/>
          </a:xfrm>
          <a:prstGeom prst="rect">
            <a:avLst/>
          </a:prstGeom>
          <a:ln>
            <a:solidFill>
              <a:schemeClr val="bg1">
                <a:lumMod val="85000"/>
              </a:schemeClr>
            </a:solidFill>
          </a:ln>
        </p:spPr>
      </p:pic>
      <p:pic>
        <p:nvPicPr>
          <p:cNvPr id="51202" name="図 5">
            <a:extLst>
              <a:ext uri="{FF2B5EF4-FFF2-40B4-BE49-F238E27FC236}">
                <a16:creationId xmlns:a16="http://schemas.microsoft.com/office/drawing/2014/main" id="{980AE2C8-E91B-4E5B-1E84-0F8736AF28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8" y="5268912"/>
            <a:ext cx="3813175"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スライド番号プレースホルダ 2">
            <a:extLst>
              <a:ext uri="{FF2B5EF4-FFF2-40B4-BE49-F238E27FC236}">
                <a16:creationId xmlns:a16="http://schemas.microsoft.com/office/drawing/2014/main" id="{A07DA9C7-5496-117B-BA07-1DCF2C80541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591BBC6-3058-41EE-984B-61380974E64B}" type="slidenum">
              <a:rPr lang="ja-JP" altLang="en-US" sz="1800" smtClean="0">
                <a:solidFill>
                  <a:schemeClr val="bg1"/>
                </a:solidFill>
              </a:rPr>
              <a:pPr>
                <a:spcBef>
                  <a:spcPct val="0"/>
                </a:spcBef>
                <a:buFontTx/>
                <a:buNone/>
              </a:pPr>
              <a:t>25</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26D86D58-5368-BC71-B815-5B8736945449}"/>
              </a:ext>
            </a:extLst>
          </p:cNvPr>
          <p:cNvSpPr txBox="1">
            <a:spLocks noChangeArrowheads="1"/>
          </p:cNvSpPr>
          <p:nvPr/>
        </p:nvSpPr>
        <p:spPr bwMode="auto">
          <a:xfrm>
            <a:off x="4164013" y="3109913"/>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  「テンプレート作成・編集」を</a:t>
            </a:r>
            <a:endParaRPr lang="en-US" altLang="ja-JP" sz="1400" dirty="0">
              <a:latin typeface="+mj-ea"/>
              <a:ea typeface="+mj-ea"/>
            </a:endParaRPr>
          </a:p>
          <a:p>
            <a:pPr eaLnBrk="1" hangingPunct="1">
              <a:defRPr/>
            </a:pPr>
            <a:r>
              <a:rPr lang="ja-JP" altLang="en-US" sz="1400" dirty="0">
                <a:latin typeface="+mj-ea"/>
                <a:ea typeface="+mj-ea"/>
              </a:rPr>
              <a:t> 選択します。</a:t>
            </a:r>
            <a:endParaRPr lang="en-US" altLang="ja-JP" sz="1400" dirty="0">
              <a:latin typeface="+mj-ea"/>
              <a:ea typeface="+mj-ea"/>
            </a:endParaRPr>
          </a:p>
        </p:txBody>
      </p:sp>
      <p:sp>
        <p:nvSpPr>
          <p:cNvPr id="51206" name="テキスト ボックス 23">
            <a:extLst>
              <a:ext uri="{FF2B5EF4-FFF2-40B4-BE49-F238E27FC236}">
                <a16:creationId xmlns:a16="http://schemas.microsoft.com/office/drawing/2014/main" id="{FB5EDD2A-1626-0B9C-BC5F-D3A2CEFC65EB}"/>
              </a:ext>
            </a:extLst>
          </p:cNvPr>
          <p:cNvSpPr txBox="1">
            <a:spLocks noChangeArrowheads="1"/>
          </p:cNvSpPr>
          <p:nvPr/>
        </p:nvSpPr>
        <p:spPr bwMode="auto">
          <a:xfrm>
            <a:off x="155575" y="10144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（１）テンプレート（連絡内容）を作成する </a:t>
            </a:r>
          </a:p>
        </p:txBody>
      </p:sp>
      <p:sp>
        <p:nvSpPr>
          <p:cNvPr id="51207" name="Rectangle 2">
            <a:extLst>
              <a:ext uri="{FF2B5EF4-FFF2-40B4-BE49-F238E27FC236}">
                <a16:creationId xmlns:a16="http://schemas.microsoft.com/office/drawing/2014/main" id="{2BCBE4E7-3CBD-DEE6-1863-2A6EE19CA552}"/>
              </a:ext>
            </a:extLst>
          </p:cNvPr>
          <p:cNvSpPr>
            <a:spLocks noChangeArrowheads="1"/>
          </p:cNvSpPr>
          <p:nvPr/>
        </p:nvSpPr>
        <p:spPr bwMode="auto">
          <a:xfrm>
            <a:off x="628650" y="41957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1213" name="AutoShape 177">
            <a:extLst>
              <a:ext uri="{FF2B5EF4-FFF2-40B4-BE49-F238E27FC236}">
                <a16:creationId xmlns:a16="http://schemas.microsoft.com/office/drawing/2014/main" id="{4ECADD7F-A2A3-6551-2470-D0E6B64C2ECB}"/>
              </a:ext>
            </a:extLst>
          </p:cNvPr>
          <p:cNvSpPr>
            <a:spLocks noChangeArrowheads="1"/>
          </p:cNvSpPr>
          <p:nvPr/>
        </p:nvSpPr>
        <p:spPr bwMode="auto">
          <a:xfrm>
            <a:off x="384175" y="5684835"/>
            <a:ext cx="1343025" cy="492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8991133-557F-80E3-2639-D207B013B14F}"/>
              </a:ext>
            </a:extLst>
          </p:cNvPr>
          <p:cNvSpPr txBox="1">
            <a:spLocks noChangeArrowheads="1"/>
          </p:cNvSpPr>
          <p:nvPr/>
        </p:nvSpPr>
        <p:spPr bwMode="auto">
          <a:xfrm>
            <a:off x="4164013" y="5103813"/>
            <a:ext cx="2460625" cy="2893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 「共有テンプレート」「個人テ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ンプレート」いずれか作成し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たい種別のタブに切り替え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「新規に作成する」を選択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テンプレートを編集または削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除する場合は、テンプレート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の一覧から該当の連絡を選</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択します。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ACC04F36-C364-1E7B-F04C-B94D993AF99D}"/>
              </a:ext>
            </a:extLst>
          </p:cNvPr>
          <p:cNvSpPr txBox="1">
            <a:spLocks noChangeArrowheads="1"/>
          </p:cNvSpPr>
          <p:nvPr/>
        </p:nvSpPr>
        <p:spPr bwMode="auto">
          <a:xfrm>
            <a:off x="225425" y="1408113"/>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連絡内容を予めテンプレートとして登録することができます。</a:t>
            </a:r>
            <a:endParaRPr lang="en-US" altLang="ja-JP" sz="1400" dirty="0">
              <a:latin typeface="+mj-ea"/>
              <a:ea typeface="+mj-ea"/>
            </a:endParaRPr>
          </a:p>
        </p:txBody>
      </p:sp>
      <p:sp>
        <p:nvSpPr>
          <p:cNvPr id="2" name="テキスト ボックス 56">
            <a:extLst>
              <a:ext uri="{FF2B5EF4-FFF2-40B4-BE49-F238E27FC236}">
                <a16:creationId xmlns:a16="http://schemas.microsoft.com/office/drawing/2014/main" id="{C080E162-D510-BCA1-FD51-E745908C9790}"/>
              </a:ext>
            </a:extLst>
          </p:cNvPr>
          <p:cNvSpPr txBox="1">
            <a:spLocks noChangeArrowheads="1"/>
          </p:cNvSpPr>
          <p:nvPr/>
        </p:nvSpPr>
        <p:spPr bwMode="auto">
          <a:xfrm>
            <a:off x="155575" y="2146300"/>
            <a:ext cx="6546850" cy="738188"/>
          </a:xfrm>
          <a:prstGeom prst="rect">
            <a:avLst/>
          </a:prstGeom>
          <a:noFill/>
          <a:ln w="9525">
            <a:solidFill>
              <a:schemeClr val="bg1">
                <a:lumMod val="85000"/>
              </a:schemeClr>
            </a:solidFill>
            <a:miter lim="800000"/>
            <a:headEnd/>
            <a:tailEnd/>
          </a:ln>
        </p:spPr>
        <p:txBody>
          <a:bodyPr>
            <a:spAutoFit/>
          </a:bodyPr>
          <a:lstStyle/>
          <a:p>
            <a:pPr eaLnBrk="1" hangingPunct="1">
              <a:defRPr/>
            </a:pPr>
            <a:r>
              <a:rPr lang="ja-JP" altLang="en-US" sz="1400" dirty="0">
                <a:latin typeface="+mj-ea"/>
                <a:ea typeface="+mj-ea"/>
              </a:rPr>
              <a:t>テンプレートは、</a:t>
            </a:r>
            <a:r>
              <a:rPr lang="ja-JP" altLang="en-US" sz="1400" b="1" dirty="0">
                <a:latin typeface="+mj-ea"/>
                <a:ea typeface="+mj-ea"/>
              </a:rPr>
              <a:t>共有テンプレート</a:t>
            </a:r>
            <a:r>
              <a:rPr lang="ja-JP" altLang="en-US" sz="1400" dirty="0">
                <a:latin typeface="+mj-ea"/>
                <a:ea typeface="+mj-ea"/>
              </a:rPr>
              <a:t>と</a:t>
            </a:r>
            <a:r>
              <a:rPr lang="ja-JP" altLang="en-US" sz="1400" b="1" dirty="0">
                <a:latin typeface="+mj-ea"/>
                <a:ea typeface="+mj-ea"/>
              </a:rPr>
              <a:t>個人テンプレート</a:t>
            </a:r>
            <a:r>
              <a:rPr lang="ja-JP" altLang="en-US" sz="1400" dirty="0">
                <a:latin typeface="+mj-ea"/>
                <a:ea typeface="+mj-ea"/>
              </a:rPr>
              <a:t>の</a:t>
            </a:r>
            <a:r>
              <a:rPr lang="en-US" altLang="ja-JP" sz="1400" dirty="0">
                <a:latin typeface="+mj-ea"/>
                <a:ea typeface="+mj-ea"/>
              </a:rPr>
              <a:t>2</a:t>
            </a:r>
            <a:r>
              <a:rPr lang="ja-JP" altLang="en-US" sz="1400" dirty="0">
                <a:latin typeface="+mj-ea"/>
                <a:ea typeface="+mj-ea"/>
              </a:rPr>
              <a:t>種類があります。</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共有テンプレート：</a:t>
            </a:r>
            <a:r>
              <a:rPr lang="ja-JP" altLang="en-US" sz="1400" dirty="0">
                <a:latin typeface="+mj-ea"/>
                <a:ea typeface="+mj-ea"/>
              </a:rPr>
              <a:t>連絡発信可能なユーザで共有される共通のテンプレート</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個人テンプレート：</a:t>
            </a:r>
            <a:r>
              <a:rPr lang="ja-JP" altLang="en-US" sz="1400" dirty="0">
                <a:latin typeface="+mj-ea"/>
                <a:ea typeface="+mj-ea"/>
              </a:rPr>
              <a:t>ログインユーザ（自分）だけが利用できるテンプレート</a:t>
            </a:r>
            <a:endParaRPr lang="en-US" altLang="ja-JP" sz="1400" dirty="0">
              <a:latin typeface="+mj-ea"/>
              <a:ea typeface="+mj-ea"/>
            </a:endParaRPr>
          </a:p>
        </p:txBody>
      </p:sp>
      <p:sp>
        <p:nvSpPr>
          <p:cNvPr id="51217" name="AutoShape 177">
            <a:extLst>
              <a:ext uri="{FF2B5EF4-FFF2-40B4-BE49-F238E27FC236}">
                <a16:creationId xmlns:a16="http://schemas.microsoft.com/office/drawing/2014/main" id="{24112520-C192-B5B6-C304-4730A295F21E}"/>
              </a:ext>
            </a:extLst>
          </p:cNvPr>
          <p:cNvSpPr>
            <a:spLocks noChangeArrowheads="1"/>
          </p:cNvSpPr>
          <p:nvPr/>
        </p:nvSpPr>
        <p:spPr bwMode="auto">
          <a:xfrm>
            <a:off x="1727200" y="6130607"/>
            <a:ext cx="1035050" cy="3095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3F6C6095-82BC-7517-D7DD-9E5F9A51DD28}"/>
              </a:ext>
            </a:extLst>
          </p:cNvPr>
          <p:cNvSpPr txBox="1">
            <a:spLocks noChangeArrowheads="1"/>
          </p:cNvSpPr>
          <p:nvPr/>
        </p:nvSpPr>
        <p:spPr bwMode="auto">
          <a:xfrm>
            <a:off x="225425" y="1685925"/>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「連絡発信」の権限が付与されているユーザが操作可能です</a:t>
            </a:r>
            <a:endParaRPr lang="en-US" altLang="ja-JP" sz="1400" dirty="0">
              <a:latin typeface="+mj-ea"/>
              <a:ea typeface="+mj-ea"/>
            </a:endParaRPr>
          </a:p>
        </p:txBody>
      </p:sp>
      <p:sp>
        <p:nvSpPr>
          <p:cNvPr id="51221" name="テキスト ボックス 24">
            <a:extLst>
              <a:ext uri="{FF2B5EF4-FFF2-40B4-BE49-F238E27FC236}">
                <a16:creationId xmlns:a16="http://schemas.microsoft.com/office/drawing/2014/main" id="{2C664A1B-6E9B-1364-614A-452D2704B239}"/>
              </a:ext>
            </a:extLst>
          </p:cNvPr>
          <p:cNvSpPr txBox="1">
            <a:spLocks noChangeArrowheads="1"/>
          </p:cNvSpPr>
          <p:nvPr/>
        </p:nvSpPr>
        <p:spPr bwMode="auto">
          <a:xfrm>
            <a:off x="46038" y="415925"/>
            <a:ext cx="657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６．連絡準備</a:t>
            </a:r>
            <a:endParaRPr lang="en-US" altLang="ja-JP" sz="2800" dirty="0">
              <a:solidFill>
                <a:srgbClr val="0070C0"/>
              </a:solidFill>
            </a:endParaRPr>
          </a:p>
        </p:txBody>
      </p:sp>
      <p:sp>
        <p:nvSpPr>
          <p:cNvPr id="5" name="AutoShape 177">
            <a:extLst>
              <a:ext uri="{FF2B5EF4-FFF2-40B4-BE49-F238E27FC236}">
                <a16:creationId xmlns:a16="http://schemas.microsoft.com/office/drawing/2014/main" id="{3390B5D9-BC79-CA75-889E-DA46A32A4BE4}"/>
              </a:ext>
            </a:extLst>
          </p:cNvPr>
          <p:cNvSpPr>
            <a:spLocks noChangeArrowheads="1"/>
          </p:cNvSpPr>
          <p:nvPr/>
        </p:nvSpPr>
        <p:spPr bwMode="auto">
          <a:xfrm>
            <a:off x="287210" y="4263629"/>
            <a:ext cx="560641" cy="1762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 name="AutoShape 177">
            <a:extLst>
              <a:ext uri="{FF2B5EF4-FFF2-40B4-BE49-F238E27FC236}">
                <a16:creationId xmlns:a16="http://schemas.microsoft.com/office/drawing/2014/main" id="{1C01535E-E5C1-C12C-470E-87A117D7EFA8}"/>
              </a:ext>
            </a:extLst>
          </p:cNvPr>
          <p:cNvSpPr>
            <a:spLocks noChangeArrowheads="1"/>
          </p:cNvSpPr>
          <p:nvPr/>
        </p:nvSpPr>
        <p:spPr bwMode="auto">
          <a:xfrm>
            <a:off x="1275270" y="4890848"/>
            <a:ext cx="606997" cy="24209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正方形/長方形 2">
            <a:extLst>
              <a:ext uri="{FF2B5EF4-FFF2-40B4-BE49-F238E27FC236}">
                <a16:creationId xmlns:a16="http://schemas.microsoft.com/office/drawing/2014/main" id="{EBEA5789-541D-9210-8286-DCB5886C428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4" name="正方形/長方形 3">
            <a:extLst>
              <a:ext uri="{FF2B5EF4-FFF2-40B4-BE49-F238E27FC236}">
                <a16:creationId xmlns:a16="http://schemas.microsoft.com/office/drawing/2014/main" id="{FD4E5810-21E6-F5F7-0659-A1F850A721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35BAD425-EA25-7650-CA7D-5978DC350DF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1EE50A24-2B05-4315-55ED-00D6F670FA7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400BEBD0-CA04-BE85-AE06-6665A34F47D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D396BA10-DD36-0BFF-A278-14CC0636AE9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E07550DE-E5E0-36F0-F39F-9773081D41AE}"/>
              </a:ext>
            </a:extLst>
          </p:cNvPr>
          <p:cNvPicPr>
            <a:picLocks noChangeAspect="1"/>
          </p:cNvPicPr>
          <p:nvPr/>
        </p:nvPicPr>
        <p:blipFill>
          <a:blip r:embed="rId3"/>
          <a:stretch>
            <a:fillRect/>
          </a:stretch>
        </p:blipFill>
        <p:spPr>
          <a:xfrm>
            <a:off x="49213" y="538163"/>
            <a:ext cx="3757612" cy="8048625"/>
          </a:xfrm>
          <a:prstGeom prst="rect">
            <a:avLst/>
          </a:prstGeom>
          <a:ln>
            <a:solidFill>
              <a:schemeClr val="tx1">
                <a:lumMod val="50000"/>
                <a:lumOff val="50000"/>
              </a:schemeClr>
            </a:solidFill>
          </a:ln>
        </p:spPr>
      </p:pic>
      <p:sp>
        <p:nvSpPr>
          <p:cNvPr id="53251" name="スライド番号プレースホルダ 2">
            <a:extLst>
              <a:ext uri="{FF2B5EF4-FFF2-40B4-BE49-F238E27FC236}">
                <a16:creationId xmlns:a16="http://schemas.microsoft.com/office/drawing/2014/main" id="{D99B0588-81B2-7F11-E212-488FA3DEC26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26</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79636DEA-1538-031C-00E4-BB9CB57AD09A}"/>
              </a:ext>
            </a:extLst>
          </p:cNvPr>
          <p:cNvSpPr txBox="1">
            <a:spLocks noChangeArrowheads="1"/>
          </p:cNvSpPr>
          <p:nvPr/>
        </p:nvSpPr>
        <p:spPr bwMode="auto">
          <a:xfrm>
            <a:off x="3967163" y="725025"/>
            <a:ext cx="2814638"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③登録したい内容を設定します。</a:t>
            </a:r>
            <a:endParaRPr lang="en-US" altLang="ja-JP" sz="1400" dirty="0">
              <a:latin typeface="+mj-ea"/>
              <a:ea typeface="+mj-ea"/>
            </a:endParaRPr>
          </a:p>
          <a:p>
            <a:pPr eaLnBrk="1" hangingPunct="1">
              <a:defRPr/>
            </a:pPr>
            <a:r>
              <a:rPr lang="ja-JP" altLang="en-US" sz="1400" dirty="0">
                <a:latin typeface="+mj-ea"/>
                <a:ea typeface="+mj-ea"/>
              </a:rPr>
              <a:t>設定した後、</a:t>
            </a:r>
            <a:endParaRPr lang="en-US" altLang="ja-JP" sz="1400" dirty="0">
              <a:latin typeface="+mj-ea"/>
              <a:ea typeface="+mj-ea"/>
            </a:endParaRPr>
          </a:p>
          <a:p>
            <a:pPr eaLnBrk="1" hangingPunct="1">
              <a:defRPr/>
            </a:pPr>
            <a:r>
              <a:rPr lang="ja-JP" altLang="en-US" sz="1400" dirty="0">
                <a:latin typeface="+mj-ea"/>
                <a:ea typeface="+mj-ea"/>
              </a:rPr>
              <a:t>「テンプレート保存前確認画面へ」を選択します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設定項目については、連絡発信時の設定項目（</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ページ参照）と同様です。</a:t>
            </a:r>
            <a:endParaRPr lang="en-US" altLang="ja-JP" sz="1400" dirty="0">
              <a:latin typeface="+mj-ea"/>
              <a:ea typeface="+mj-ea"/>
            </a:endParaRPr>
          </a:p>
        </p:txBody>
      </p:sp>
      <p:sp>
        <p:nvSpPr>
          <p:cNvPr id="53253" name="Rectangle 2">
            <a:extLst>
              <a:ext uri="{FF2B5EF4-FFF2-40B4-BE49-F238E27FC236}">
                <a16:creationId xmlns:a16="http://schemas.microsoft.com/office/drawing/2014/main" id="{F0BA09BC-3F13-88A3-721D-CBEE7B51E6C8}"/>
              </a:ext>
            </a:extLst>
          </p:cNvPr>
          <p:cNvSpPr>
            <a:spLocks noChangeArrowheads="1"/>
          </p:cNvSpPr>
          <p:nvPr/>
        </p:nvSpPr>
        <p:spPr bwMode="auto">
          <a:xfrm>
            <a:off x="538163" y="23034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3254" name="AutoShape 177">
            <a:extLst>
              <a:ext uri="{FF2B5EF4-FFF2-40B4-BE49-F238E27FC236}">
                <a16:creationId xmlns:a16="http://schemas.microsoft.com/office/drawing/2014/main" id="{64DDB41B-7033-5D52-6B51-28643404FC90}"/>
              </a:ext>
            </a:extLst>
          </p:cNvPr>
          <p:cNvSpPr>
            <a:spLocks noChangeArrowheads="1"/>
          </p:cNvSpPr>
          <p:nvPr/>
        </p:nvSpPr>
        <p:spPr bwMode="auto">
          <a:xfrm>
            <a:off x="303213" y="977900"/>
            <a:ext cx="3390900" cy="67992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3255" name="AutoShape 177">
            <a:extLst>
              <a:ext uri="{FF2B5EF4-FFF2-40B4-BE49-F238E27FC236}">
                <a16:creationId xmlns:a16="http://schemas.microsoft.com/office/drawing/2014/main" id="{D1002861-1F8F-5281-314C-BB0793BF45F3}"/>
              </a:ext>
            </a:extLst>
          </p:cNvPr>
          <p:cNvSpPr>
            <a:spLocks noChangeArrowheads="1"/>
          </p:cNvSpPr>
          <p:nvPr/>
        </p:nvSpPr>
        <p:spPr bwMode="auto">
          <a:xfrm>
            <a:off x="2260600" y="8382000"/>
            <a:ext cx="1109663" cy="21431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CE27BBB4-2FE3-B20C-FC3D-CCB601452299}"/>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A7362333-F21B-6D85-A2A1-5C4ECEC1181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DCDB2DA1-FBE2-8446-63D9-9AF779523A8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7B64ACDC-FDDB-4E47-6275-F35C2348FB7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8C65D7D5-9998-8929-8B04-C454AFE42DF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5DB5C0C5-A1BE-6C66-34CC-9592EF40C0BC}"/>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番号プレースホルダ 2">
            <a:extLst>
              <a:ext uri="{FF2B5EF4-FFF2-40B4-BE49-F238E27FC236}">
                <a16:creationId xmlns:a16="http://schemas.microsoft.com/office/drawing/2014/main" id="{A99D5D96-86B5-7FF3-D164-792AC951C7A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84F67AB-F5AA-44C3-969A-BF0E6E2B88D4}" type="slidenum">
              <a:rPr lang="ja-JP" altLang="en-US" sz="1800" smtClean="0">
                <a:solidFill>
                  <a:schemeClr val="bg1"/>
                </a:solidFill>
              </a:rPr>
              <a:pPr>
                <a:spcBef>
                  <a:spcPct val="0"/>
                </a:spcBef>
                <a:buFontTx/>
                <a:buNone/>
              </a:pPr>
              <a:t>27</a:t>
            </a:fld>
            <a:endParaRPr lang="ja-JP" altLang="en-US" sz="1800">
              <a:solidFill>
                <a:schemeClr val="bg1"/>
              </a:solidFill>
            </a:endParaRPr>
          </a:p>
        </p:txBody>
      </p:sp>
      <p:sp>
        <p:nvSpPr>
          <p:cNvPr id="55299" name="Rectangle 2">
            <a:extLst>
              <a:ext uri="{FF2B5EF4-FFF2-40B4-BE49-F238E27FC236}">
                <a16:creationId xmlns:a16="http://schemas.microsoft.com/office/drawing/2014/main" id="{92B31833-560C-A743-053F-734679B0C8A2}"/>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3B8C2F8-53A5-7BF1-4C23-D3BA883A0F16}"/>
              </a:ext>
            </a:extLst>
          </p:cNvPr>
          <p:cNvPicPr>
            <a:picLocks noChangeAspect="1"/>
          </p:cNvPicPr>
          <p:nvPr/>
        </p:nvPicPr>
        <p:blipFill rotWithShape="1">
          <a:blip r:embed="rId3"/>
          <a:srcRect/>
          <a:stretch/>
        </p:blipFill>
        <p:spPr>
          <a:xfrm>
            <a:off x="244475" y="749300"/>
            <a:ext cx="3524250" cy="6811963"/>
          </a:xfrm>
          <a:prstGeom prst="rect">
            <a:avLst/>
          </a:prstGeom>
          <a:ln>
            <a:solidFill>
              <a:schemeClr val="bg1">
                <a:lumMod val="75000"/>
              </a:schemeClr>
            </a:solidFill>
          </a:ln>
        </p:spPr>
      </p:pic>
      <p:sp>
        <p:nvSpPr>
          <p:cNvPr id="14" name="テキスト ボックス 56">
            <a:extLst>
              <a:ext uri="{FF2B5EF4-FFF2-40B4-BE49-F238E27FC236}">
                <a16:creationId xmlns:a16="http://schemas.microsoft.com/office/drawing/2014/main" id="{F98F00E0-41BA-65E7-6E74-CB776A81C35D}"/>
              </a:ext>
            </a:extLst>
          </p:cNvPr>
          <p:cNvSpPr txBox="1">
            <a:spLocks noChangeArrowheads="1"/>
          </p:cNvSpPr>
          <p:nvPr/>
        </p:nvSpPr>
        <p:spPr bwMode="auto">
          <a:xfrm>
            <a:off x="4151313" y="722313"/>
            <a:ext cx="26543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④内容を確認の上、</a:t>
            </a:r>
            <a:endParaRPr lang="en-US" altLang="ja-JP" sz="1400" dirty="0">
              <a:latin typeface="+mj-ea"/>
              <a:ea typeface="+mj-ea"/>
            </a:endParaRPr>
          </a:p>
          <a:p>
            <a:pPr eaLnBrk="1" hangingPunct="1">
              <a:defRPr/>
            </a:pPr>
            <a:r>
              <a:rPr lang="ja-JP" altLang="en-US" sz="1400" dirty="0">
                <a:latin typeface="+mj-ea"/>
                <a:ea typeface="+mj-ea"/>
              </a:rPr>
              <a:t>　　「テンプレート保存する」を選</a:t>
            </a:r>
            <a:endParaRPr lang="en-US" altLang="ja-JP" sz="1400" dirty="0">
              <a:latin typeface="+mj-ea"/>
              <a:ea typeface="+mj-ea"/>
            </a:endParaRPr>
          </a:p>
          <a:p>
            <a:pPr eaLnBrk="1" hangingPunct="1">
              <a:defRPr/>
            </a:pPr>
            <a:r>
              <a:rPr lang="ja-JP" altLang="en-US" sz="1400" dirty="0">
                <a:latin typeface="+mj-ea"/>
                <a:ea typeface="+mj-ea"/>
              </a:rPr>
              <a:t>　　択します。</a:t>
            </a:r>
            <a:endParaRPr lang="en-US" altLang="ja-JP" sz="1400" dirty="0">
              <a:latin typeface="+mj-ea"/>
              <a:ea typeface="+mj-ea"/>
            </a:endParaRPr>
          </a:p>
        </p:txBody>
      </p:sp>
      <p:sp>
        <p:nvSpPr>
          <p:cNvPr id="55302" name="AutoShape 177">
            <a:extLst>
              <a:ext uri="{FF2B5EF4-FFF2-40B4-BE49-F238E27FC236}">
                <a16:creationId xmlns:a16="http://schemas.microsoft.com/office/drawing/2014/main" id="{119B448C-5E67-BC43-10E3-F9FFD6CD8660}"/>
              </a:ext>
            </a:extLst>
          </p:cNvPr>
          <p:cNvSpPr>
            <a:spLocks noChangeArrowheads="1"/>
          </p:cNvSpPr>
          <p:nvPr/>
        </p:nvSpPr>
        <p:spPr bwMode="auto">
          <a:xfrm>
            <a:off x="2319338" y="1943100"/>
            <a:ext cx="1109662" cy="3730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2" name="グループ化 1">
            <a:extLst>
              <a:ext uri="{FF2B5EF4-FFF2-40B4-BE49-F238E27FC236}">
                <a16:creationId xmlns:a16="http://schemas.microsoft.com/office/drawing/2014/main" id="{DBA83467-1EBF-172F-EA88-B2EEB0788CE5}"/>
              </a:ext>
            </a:extLst>
          </p:cNvPr>
          <p:cNvGrpSpPr>
            <a:grpSpLocks/>
          </p:cNvGrpSpPr>
          <p:nvPr/>
        </p:nvGrpSpPr>
        <p:grpSpPr bwMode="auto">
          <a:xfrm>
            <a:off x="4306605" y="1673660"/>
            <a:ext cx="2054225" cy="597505"/>
            <a:chOff x="1922222" y="2966625"/>
            <a:chExt cx="2927350" cy="846501"/>
          </a:xfrm>
          <a:solidFill>
            <a:srgbClr val="CC9900"/>
          </a:solidFill>
        </p:grpSpPr>
        <p:sp>
          <p:nvSpPr>
            <p:cNvPr id="13" name="角丸四角形 37">
              <a:extLst>
                <a:ext uri="{FF2B5EF4-FFF2-40B4-BE49-F238E27FC236}">
                  <a16:creationId xmlns:a16="http://schemas.microsoft.com/office/drawing/2014/main" id="{E285F4CF-6F91-9726-48AD-C0589776E3AD}"/>
                </a:ext>
              </a:extLst>
            </p:cNvPr>
            <p:cNvSpPr/>
            <p:nvPr/>
          </p:nvSpPr>
          <p:spPr>
            <a:xfrm>
              <a:off x="1922222" y="3381308"/>
              <a:ext cx="2927350" cy="4318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テンプレートの保存 完了</a:t>
              </a:r>
            </a:p>
          </p:txBody>
        </p:sp>
        <p:sp>
          <p:nvSpPr>
            <p:cNvPr id="15" name="下矢印 38">
              <a:extLst>
                <a:ext uri="{FF2B5EF4-FFF2-40B4-BE49-F238E27FC236}">
                  <a16:creationId xmlns:a16="http://schemas.microsoft.com/office/drawing/2014/main" id="{E7535B87-288E-5772-FFD7-3CCA1C343D91}"/>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 name="正方形/長方形 8">
            <a:extLst>
              <a:ext uri="{FF2B5EF4-FFF2-40B4-BE49-F238E27FC236}">
                <a16:creationId xmlns:a16="http://schemas.microsoft.com/office/drawing/2014/main" id="{8EBF1CF6-50F2-B78A-3237-63FB544B5C45}"/>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354E106D-F290-6E04-1C94-45F5F7DCFD12}"/>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223F55FB-AB2E-10FF-D9FF-A9A32239DB8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F78D25E-BF1C-E110-9E0B-92019E047DC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4869C790-7A40-FFC3-59AA-D69B6B20222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F5D9B08E-4083-9745-300A-2339A722968D}"/>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番号プレースホルダ 2">
            <a:extLst>
              <a:ext uri="{FF2B5EF4-FFF2-40B4-BE49-F238E27FC236}">
                <a16:creationId xmlns:a16="http://schemas.microsoft.com/office/drawing/2014/main" id="{0CC94403-DE07-14F8-62C6-4DA17D96EDB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E2397B5-B114-432A-BD59-88C52E563E9F}" type="slidenum">
              <a:rPr lang="ja-JP" altLang="en-US" sz="1800" smtClean="0">
                <a:solidFill>
                  <a:schemeClr val="bg1"/>
                </a:solidFill>
              </a:rPr>
              <a:pPr>
                <a:spcBef>
                  <a:spcPct val="0"/>
                </a:spcBef>
                <a:buFontTx/>
                <a:buNone/>
              </a:pPr>
              <a:t>28</a:t>
            </a:fld>
            <a:endParaRPr lang="ja-JP" altLang="en-US" sz="1800">
              <a:solidFill>
                <a:schemeClr val="bg1"/>
              </a:solidFill>
            </a:endParaRPr>
          </a:p>
        </p:txBody>
      </p:sp>
      <p:sp>
        <p:nvSpPr>
          <p:cNvPr id="57347" name="Rectangle 2">
            <a:extLst>
              <a:ext uri="{FF2B5EF4-FFF2-40B4-BE49-F238E27FC236}">
                <a16:creationId xmlns:a16="http://schemas.microsoft.com/office/drawing/2014/main" id="{F42D369D-50CB-0718-9371-857457CA4AAC}"/>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995CF6CA-DC1D-E8B7-88EE-05F2CD9637B1}"/>
              </a:ext>
            </a:extLst>
          </p:cNvPr>
          <p:cNvSpPr txBox="1">
            <a:spLocks noChangeArrowheads="1"/>
          </p:cNvSpPr>
          <p:nvPr/>
        </p:nvSpPr>
        <p:spPr bwMode="auto">
          <a:xfrm>
            <a:off x="146050" y="1012825"/>
            <a:ext cx="6400800" cy="7558088"/>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br>
              <a:rPr lang="en-US" altLang="ja-JP" sz="16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085B6577-3292-0CEC-47DC-4B5BBE5A392B}"/>
              </a:ext>
            </a:extLst>
          </p:cNvPr>
          <p:cNvSpPr txBox="1">
            <a:spLocks noChangeArrowheads="1"/>
          </p:cNvSpPr>
          <p:nvPr/>
        </p:nvSpPr>
        <p:spPr bwMode="auto">
          <a:xfrm>
            <a:off x="293688" y="1120775"/>
            <a:ext cx="62357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既に登録済みのテンプレートの内容を基にした新規作成（コピー）が可能です。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97743A26-4624-558A-5701-A29B8C391018}"/>
              </a:ext>
            </a:extLst>
          </p:cNvPr>
          <p:cNvSpPr txBox="1">
            <a:spLocks noChangeArrowheads="1"/>
          </p:cNvSpPr>
          <p:nvPr/>
        </p:nvSpPr>
        <p:spPr bwMode="auto">
          <a:xfrm>
            <a:off x="3878263" y="1574800"/>
            <a:ext cx="25479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①テンプレート一覧画面で基にしたいテンプレートの行全体をクリックします。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EB7B845E-F706-1962-E132-55C5A04597B7}"/>
              </a:ext>
            </a:extLst>
          </p:cNvPr>
          <p:cNvPicPr>
            <a:picLocks noChangeAspect="1"/>
          </p:cNvPicPr>
          <p:nvPr/>
        </p:nvPicPr>
        <p:blipFill rotWithShape="1">
          <a:blip r:embed="rId3"/>
          <a:srcRect/>
          <a:stretch/>
        </p:blipFill>
        <p:spPr>
          <a:xfrm>
            <a:off x="355600" y="4610100"/>
            <a:ext cx="3478213" cy="1835150"/>
          </a:xfrm>
          <a:prstGeom prst="rect">
            <a:avLst/>
          </a:prstGeom>
          <a:ln>
            <a:solidFill>
              <a:schemeClr val="bg1">
                <a:lumMod val="75000"/>
              </a:schemeClr>
            </a:solidFill>
          </a:ln>
        </p:spPr>
      </p:pic>
      <p:sp>
        <p:nvSpPr>
          <p:cNvPr id="17" name="テキスト ボックス 56">
            <a:extLst>
              <a:ext uri="{FF2B5EF4-FFF2-40B4-BE49-F238E27FC236}">
                <a16:creationId xmlns:a16="http://schemas.microsoft.com/office/drawing/2014/main" id="{3179A1BC-AB87-71EE-84F2-A5D596A138E5}"/>
              </a:ext>
            </a:extLst>
          </p:cNvPr>
          <p:cNvSpPr txBox="1">
            <a:spLocks noChangeArrowheads="1"/>
          </p:cNvSpPr>
          <p:nvPr/>
        </p:nvSpPr>
        <p:spPr bwMode="auto">
          <a:xfrm>
            <a:off x="3967163" y="4610100"/>
            <a:ext cx="265430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②「コピーする」を選択します。</a:t>
            </a:r>
            <a:endParaRPr lang="en-US" altLang="ja-JP" sz="1400" dirty="0">
              <a:latin typeface="+mj-ea"/>
              <a:ea typeface="+mj-ea"/>
            </a:endParaRPr>
          </a:p>
        </p:txBody>
      </p:sp>
      <p:sp>
        <p:nvSpPr>
          <p:cNvPr id="57353" name="AutoShape 177">
            <a:extLst>
              <a:ext uri="{FF2B5EF4-FFF2-40B4-BE49-F238E27FC236}">
                <a16:creationId xmlns:a16="http://schemas.microsoft.com/office/drawing/2014/main" id="{874F2C99-7A0A-9DB9-76F7-98DF5E982FBC}"/>
              </a:ext>
            </a:extLst>
          </p:cNvPr>
          <p:cNvSpPr>
            <a:spLocks noChangeArrowheads="1"/>
          </p:cNvSpPr>
          <p:nvPr/>
        </p:nvSpPr>
        <p:spPr bwMode="auto">
          <a:xfrm>
            <a:off x="2736850" y="5688013"/>
            <a:ext cx="858838" cy="3714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6254146E-B932-C05D-81A8-C2AF09C19C2E}"/>
              </a:ext>
            </a:extLst>
          </p:cNvPr>
          <p:cNvPicPr>
            <a:picLocks noChangeAspect="1"/>
          </p:cNvPicPr>
          <p:nvPr/>
        </p:nvPicPr>
        <p:blipFill rotWithShape="1">
          <a:blip r:embed="rId4"/>
          <a:srcRect/>
          <a:stretch/>
        </p:blipFill>
        <p:spPr>
          <a:xfrm>
            <a:off x="355600" y="6791325"/>
            <a:ext cx="3417888" cy="1339850"/>
          </a:xfrm>
          <a:prstGeom prst="rect">
            <a:avLst/>
          </a:prstGeom>
          <a:ln>
            <a:solidFill>
              <a:schemeClr val="bg1">
                <a:lumMod val="75000"/>
              </a:schemeClr>
            </a:solidFill>
          </a:ln>
        </p:spPr>
      </p:pic>
      <p:sp>
        <p:nvSpPr>
          <p:cNvPr id="21" name="テキスト ボックス 56">
            <a:extLst>
              <a:ext uri="{FF2B5EF4-FFF2-40B4-BE49-F238E27FC236}">
                <a16:creationId xmlns:a16="http://schemas.microsoft.com/office/drawing/2014/main" id="{064E0CB1-F04D-836E-F081-CC2EC0F9E687}"/>
              </a:ext>
            </a:extLst>
          </p:cNvPr>
          <p:cNvSpPr txBox="1">
            <a:spLocks noChangeArrowheads="1"/>
          </p:cNvSpPr>
          <p:nvPr/>
        </p:nvSpPr>
        <p:spPr bwMode="auto">
          <a:xfrm>
            <a:off x="3849688" y="6791325"/>
            <a:ext cx="2652712" cy="11699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③基にしたテンプレートの連絡設定項目が設定された新規作成画面が表示されます。</a:t>
            </a:r>
            <a:endParaRPr lang="en-US" altLang="ja-JP" sz="1400" dirty="0">
              <a:latin typeface="+mj-ea"/>
              <a:ea typeface="+mj-ea"/>
            </a:endParaRPr>
          </a:p>
          <a:p>
            <a:pPr eaLnBrk="1" hangingPunct="1">
              <a:defRPr/>
            </a:pPr>
            <a:r>
              <a:rPr lang="ja-JP" altLang="en-US" sz="1400" dirty="0">
                <a:latin typeface="+mj-ea"/>
                <a:ea typeface="+mj-ea"/>
              </a:rPr>
              <a:t>任意の項目を変更することで、新たにテンプレートが作成できます。</a:t>
            </a:r>
            <a:endParaRPr lang="en-US" altLang="ja-JP" sz="1400" dirty="0">
              <a:latin typeface="+mj-ea"/>
              <a:ea typeface="+mj-ea"/>
            </a:endParaRPr>
          </a:p>
        </p:txBody>
      </p:sp>
      <p:sp>
        <p:nvSpPr>
          <p:cNvPr id="57356" name="テキスト ボックス 19">
            <a:extLst>
              <a:ext uri="{FF2B5EF4-FFF2-40B4-BE49-F238E27FC236}">
                <a16:creationId xmlns:a16="http://schemas.microsoft.com/office/drawing/2014/main" id="{CC9FE570-D485-6474-1060-4276E23FAEF1}"/>
              </a:ext>
            </a:extLst>
          </p:cNvPr>
          <p:cNvSpPr txBox="1">
            <a:spLocks noChangeArrowheads="1"/>
          </p:cNvSpPr>
          <p:nvPr/>
        </p:nvSpPr>
        <p:spPr bwMode="auto">
          <a:xfrm>
            <a:off x="146050" y="504825"/>
            <a:ext cx="3443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70C0"/>
                </a:solidFill>
                <a:latin typeface="ＭＳ Ｐゴシック" panose="020B0600070205080204" pitchFamily="50" charset="-128"/>
              </a:rPr>
              <a:t>＜既存テンプレートのコピー＞</a:t>
            </a:r>
            <a:endParaRPr lang="en-US" altLang="ja-JP" sz="1800" b="1">
              <a:solidFill>
                <a:srgbClr val="0070C0"/>
              </a:solidFill>
              <a:latin typeface="ＭＳ Ｐゴシック" panose="020B0600070205080204" pitchFamily="50" charset="-128"/>
            </a:endParaRPr>
          </a:p>
        </p:txBody>
      </p:sp>
      <p:pic>
        <p:nvPicPr>
          <p:cNvPr id="25" name="図 24">
            <a:extLst>
              <a:ext uri="{FF2B5EF4-FFF2-40B4-BE49-F238E27FC236}">
                <a16:creationId xmlns:a16="http://schemas.microsoft.com/office/drawing/2014/main" id="{E2BB6942-8FB1-4CC4-865A-36EBC187A1B9}"/>
              </a:ext>
            </a:extLst>
          </p:cNvPr>
          <p:cNvPicPr>
            <a:picLocks noChangeAspect="1"/>
          </p:cNvPicPr>
          <p:nvPr/>
        </p:nvPicPr>
        <p:blipFill>
          <a:blip r:embed="rId5"/>
          <a:stretch>
            <a:fillRect/>
          </a:stretch>
        </p:blipFill>
        <p:spPr>
          <a:xfrm>
            <a:off x="320675" y="1604963"/>
            <a:ext cx="3522663" cy="2743200"/>
          </a:xfrm>
          <a:prstGeom prst="rect">
            <a:avLst/>
          </a:prstGeom>
          <a:ln>
            <a:solidFill>
              <a:schemeClr val="bg1">
                <a:lumMod val="65000"/>
              </a:schemeClr>
            </a:solidFill>
          </a:ln>
        </p:spPr>
      </p:pic>
      <p:sp>
        <p:nvSpPr>
          <p:cNvPr id="57358" name="AutoShape 177">
            <a:extLst>
              <a:ext uri="{FF2B5EF4-FFF2-40B4-BE49-F238E27FC236}">
                <a16:creationId xmlns:a16="http://schemas.microsoft.com/office/drawing/2014/main" id="{9BDEB258-2569-8B38-E37B-D3A5F9BF0DC6}"/>
              </a:ext>
            </a:extLst>
          </p:cNvPr>
          <p:cNvSpPr>
            <a:spLocks noChangeArrowheads="1"/>
          </p:cNvSpPr>
          <p:nvPr/>
        </p:nvSpPr>
        <p:spPr bwMode="auto">
          <a:xfrm>
            <a:off x="457200" y="3378200"/>
            <a:ext cx="3359150" cy="230188"/>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F5FEBE1-CC6B-F430-EC83-A1697C8C7B3A}"/>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CE298F73-FF52-CBFF-1CAB-1F9FFCD5CB9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5BB28045-777E-D8D8-36D9-F04DD339BB3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8" name="正方形/長方形 17">
            <a:extLst>
              <a:ext uri="{FF2B5EF4-FFF2-40B4-BE49-F238E27FC236}">
                <a16:creationId xmlns:a16="http://schemas.microsoft.com/office/drawing/2014/main" id="{3E2119F6-04DA-C91A-380D-7A05FE700F4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9" name="正方形/長方形 18">
            <a:extLst>
              <a:ext uri="{FF2B5EF4-FFF2-40B4-BE49-F238E27FC236}">
                <a16:creationId xmlns:a16="http://schemas.microsoft.com/office/drawing/2014/main" id="{71BDE69F-A89F-4063-EF98-270926BDB15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0" name="正方形/長方形 19">
            <a:extLst>
              <a:ext uri="{FF2B5EF4-FFF2-40B4-BE49-F238E27FC236}">
                <a16:creationId xmlns:a16="http://schemas.microsoft.com/office/drawing/2014/main" id="{1FD54E90-D092-AD0D-9C7C-87F10F80478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1CADACC2-C5A0-69CD-D664-FFCFE22B80E8}"/>
              </a:ext>
            </a:extLst>
          </p:cNvPr>
          <p:cNvPicPr>
            <a:picLocks noChangeAspect="1"/>
          </p:cNvPicPr>
          <p:nvPr/>
        </p:nvPicPr>
        <p:blipFill>
          <a:blip r:embed="rId3"/>
          <a:stretch>
            <a:fillRect/>
          </a:stretch>
        </p:blipFill>
        <p:spPr>
          <a:xfrm>
            <a:off x="136525" y="5030788"/>
            <a:ext cx="4014788" cy="3438525"/>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C1B151D3-E5BE-9A77-20FC-D221F775AD4D}"/>
              </a:ext>
            </a:extLst>
          </p:cNvPr>
          <p:cNvPicPr>
            <a:picLocks noChangeAspect="1"/>
          </p:cNvPicPr>
          <p:nvPr/>
        </p:nvPicPr>
        <p:blipFill rotWithShape="1">
          <a:blip r:embed="rId4"/>
          <a:srcRect t="33175"/>
          <a:stretch/>
        </p:blipFill>
        <p:spPr>
          <a:xfrm>
            <a:off x="136525" y="2652713"/>
            <a:ext cx="4014788"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5D97A30B-CAAA-6C74-74DF-AD1091F70CDD}"/>
              </a:ext>
            </a:extLst>
          </p:cNvPr>
          <p:cNvSpPr txBox="1">
            <a:spLocks noChangeArrowheads="1"/>
          </p:cNvSpPr>
          <p:nvPr/>
        </p:nvSpPr>
        <p:spPr bwMode="auto">
          <a:xfrm>
            <a:off x="4178300" y="5030788"/>
            <a:ext cx="2590800"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②ユーザ別で「登録媒体」、「エラーアドレス有無」の確認ができます。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検索機能、アドレス状況で、</a:t>
            </a:r>
            <a:endParaRPr lang="en-US" altLang="ja-JP" sz="1400" dirty="0">
              <a:latin typeface="+mj-ea"/>
              <a:ea typeface="+mj-ea"/>
            </a:endParaRPr>
          </a:p>
          <a:p>
            <a:pPr eaLnBrk="1" hangingPunct="1">
              <a:defRPr/>
            </a:pPr>
            <a:r>
              <a:rPr lang="ja-JP" altLang="en-US" sz="1400" dirty="0">
                <a:latin typeface="+mj-ea"/>
                <a:ea typeface="+mj-ea"/>
              </a:rPr>
              <a:t>連絡先の登録状況でユーザを絞り込むことができます。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77CC45C8-8CD6-548C-E9F5-2B41F0B1C0FD}"/>
              </a:ext>
            </a:extLst>
          </p:cNvPr>
          <p:cNvSpPr txBox="1">
            <a:spLocks noChangeArrowheads="1"/>
          </p:cNvSpPr>
          <p:nvPr/>
        </p:nvSpPr>
        <p:spPr bwMode="auto">
          <a:xfrm>
            <a:off x="4167188" y="26225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59398" name="テキスト ボックス 23">
            <a:extLst>
              <a:ext uri="{FF2B5EF4-FFF2-40B4-BE49-F238E27FC236}">
                <a16:creationId xmlns:a16="http://schemas.microsoft.com/office/drawing/2014/main" id="{DF87B1A8-3666-FD92-0192-4FD661ED9EFB}"/>
              </a:ext>
            </a:extLst>
          </p:cNvPr>
          <p:cNvSpPr txBox="1">
            <a:spLocks noChangeArrowheads="1"/>
          </p:cNvSpPr>
          <p:nvPr/>
        </p:nvSpPr>
        <p:spPr bwMode="auto">
          <a:xfrm>
            <a:off x="96838" y="5635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（２）連絡先の登録状況を確認する</a:t>
            </a:r>
          </a:p>
        </p:txBody>
      </p:sp>
      <p:sp>
        <p:nvSpPr>
          <p:cNvPr id="59399" name="テキスト ボックス 23">
            <a:extLst>
              <a:ext uri="{FF2B5EF4-FFF2-40B4-BE49-F238E27FC236}">
                <a16:creationId xmlns:a16="http://schemas.microsoft.com/office/drawing/2014/main" id="{5080A2ED-A16E-803D-4608-409B05C88DB0}"/>
              </a:ext>
            </a:extLst>
          </p:cNvPr>
          <p:cNvSpPr txBox="1">
            <a:spLocks noChangeArrowheads="1"/>
          </p:cNvSpPr>
          <p:nvPr/>
        </p:nvSpPr>
        <p:spPr bwMode="auto">
          <a:xfrm>
            <a:off x="80963" y="21875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a:t>
            </a:r>
            <a:r>
              <a:rPr lang="en-US" altLang="ja-JP" sz="1600">
                <a:solidFill>
                  <a:schemeClr val="bg1"/>
                </a:solidFill>
              </a:rPr>
              <a:t>2</a:t>
            </a:r>
            <a:r>
              <a:rPr lang="ja-JP" altLang="en-US" sz="1600">
                <a:solidFill>
                  <a:schemeClr val="bg1"/>
                </a:solidFill>
              </a:rPr>
              <a:t>）</a:t>
            </a:r>
            <a:r>
              <a:rPr lang="en-US" altLang="ja-JP" sz="1600">
                <a:solidFill>
                  <a:schemeClr val="bg1"/>
                </a:solidFill>
              </a:rPr>
              <a:t>-</a:t>
            </a:r>
            <a:r>
              <a:rPr lang="ja-JP" altLang="en-US" sz="1600">
                <a:solidFill>
                  <a:schemeClr val="bg1"/>
                </a:solidFill>
              </a:rPr>
              <a:t>１　連絡先登録状況を確認する（ユーザ別）</a:t>
            </a:r>
          </a:p>
        </p:txBody>
      </p:sp>
      <p:sp>
        <p:nvSpPr>
          <p:cNvPr id="26" name="テキスト ボックス 56">
            <a:extLst>
              <a:ext uri="{FF2B5EF4-FFF2-40B4-BE49-F238E27FC236}">
                <a16:creationId xmlns:a16="http://schemas.microsoft.com/office/drawing/2014/main" id="{79D51FEF-8E89-4487-8351-AD999463C36C}"/>
              </a:ext>
            </a:extLst>
          </p:cNvPr>
          <p:cNvSpPr txBox="1">
            <a:spLocks noChangeArrowheads="1"/>
          </p:cNvSpPr>
          <p:nvPr/>
        </p:nvSpPr>
        <p:spPr bwMode="auto">
          <a:xfrm>
            <a:off x="122238" y="1038225"/>
            <a:ext cx="6494462"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各ユーザで連絡先が登録されているか、エラーとなっていないか等の連絡先登録状況をを確認することができます。</a:t>
            </a:r>
            <a:endParaRPr lang="en-US" altLang="ja-JP" sz="1400" dirty="0">
              <a:latin typeface="+mj-ea"/>
              <a:ea typeface="+mj-ea"/>
            </a:endParaRPr>
          </a:p>
        </p:txBody>
      </p:sp>
      <p:sp>
        <p:nvSpPr>
          <p:cNvPr id="59401" name="AutoShape 177">
            <a:extLst>
              <a:ext uri="{FF2B5EF4-FFF2-40B4-BE49-F238E27FC236}">
                <a16:creationId xmlns:a16="http://schemas.microsoft.com/office/drawing/2014/main" id="{1CA4E270-83CA-0541-3938-2EBA8111728C}"/>
              </a:ext>
            </a:extLst>
          </p:cNvPr>
          <p:cNvSpPr>
            <a:spLocks noChangeArrowheads="1"/>
          </p:cNvSpPr>
          <p:nvPr/>
        </p:nvSpPr>
        <p:spPr bwMode="auto">
          <a:xfrm>
            <a:off x="1820863" y="4437063"/>
            <a:ext cx="585787" cy="2809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9402" name="AutoShape 177">
            <a:extLst>
              <a:ext uri="{FF2B5EF4-FFF2-40B4-BE49-F238E27FC236}">
                <a16:creationId xmlns:a16="http://schemas.microsoft.com/office/drawing/2014/main" id="{6CFA1145-A793-DA36-4DCF-940D1D930364}"/>
              </a:ext>
            </a:extLst>
          </p:cNvPr>
          <p:cNvSpPr>
            <a:spLocks noChangeArrowheads="1"/>
          </p:cNvSpPr>
          <p:nvPr/>
        </p:nvSpPr>
        <p:spPr bwMode="auto">
          <a:xfrm>
            <a:off x="157163" y="5761038"/>
            <a:ext cx="3994150" cy="1914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56">
            <a:extLst>
              <a:ext uri="{FF2B5EF4-FFF2-40B4-BE49-F238E27FC236}">
                <a16:creationId xmlns:a16="http://schemas.microsoft.com/office/drawing/2014/main" id="{E1B661C5-E7F4-1C86-3744-97F618007F2C}"/>
              </a:ext>
            </a:extLst>
          </p:cNvPr>
          <p:cNvSpPr txBox="1">
            <a:spLocks noChangeArrowheads="1"/>
          </p:cNvSpPr>
          <p:nvPr/>
        </p:nvSpPr>
        <p:spPr bwMode="auto">
          <a:xfrm>
            <a:off x="122238" y="1552575"/>
            <a:ext cx="6608762" cy="276225"/>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「連絡先状況確認」の権限が付与されているユーザが操作可能です</a:t>
            </a:r>
            <a:endParaRPr lang="en-US" altLang="ja-JP" sz="1200" dirty="0">
              <a:latin typeface="+mj-ea"/>
              <a:ea typeface="+mj-ea"/>
            </a:endParaRPr>
          </a:p>
        </p:txBody>
      </p:sp>
      <p:sp>
        <p:nvSpPr>
          <p:cNvPr id="14" name="テキスト ボックス 13">
            <a:extLst>
              <a:ext uri="{FF2B5EF4-FFF2-40B4-BE49-F238E27FC236}">
                <a16:creationId xmlns:a16="http://schemas.microsoft.com/office/drawing/2014/main" id="{28821FC5-0AEB-9CCD-BE41-C01B7788CB01}"/>
              </a:ext>
            </a:extLst>
          </p:cNvPr>
          <p:cNvSpPr txBox="1"/>
          <p:nvPr/>
        </p:nvSpPr>
        <p:spPr>
          <a:xfrm>
            <a:off x="4151313" y="7181850"/>
            <a:ext cx="2605087" cy="1600200"/>
          </a:xfrm>
          <a:prstGeom prst="rect">
            <a:avLst/>
          </a:prstGeom>
          <a:noFill/>
        </p:spPr>
        <p:txBody>
          <a:bodyPr>
            <a:spAutoFit/>
          </a:bodyPr>
          <a:lstStyle/>
          <a:p>
            <a:pPr eaLnBrk="1" hangingPunct="1">
              <a:defRPr/>
            </a:pPr>
            <a:r>
              <a:rPr lang="ja-JP" altLang="en-US" sz="1400" dirty="0">
                <a:latin typeface="+mj-ea"/>
                <a:ea typeface="+mj-ea"/>
              </a:rPr>
              <a:t>＜対象者への連絡発信＞</a:t>
            </a:r>
            <a:endParaRPr lang="en-US" altLang="ja-JP" sz="1400" dirty="0">
              <a:latin typeface="+mj-ea"/>
              <a:ea typeface="+mj-ea"/>
            </a:endParaRPr>
          </a:p>
          <a:p>
            <a:pPr eaLnBrk="1" hangingPunct="1">
              <a:defRPr/>
            </a:pPr>
            <a:r>
              <a:rPr lang="ja-JP" altLang="en-US" sz="1400" dirty="0">
                <a:latin typeface="+mj-ea"/>
                <a:ea typeface="+mj-ea"/>
              </a:rPr>
              <a:t>対象ユーザに対して連絡発信することができます。</a:t>
            </a:r>
            <a:endParaRPr lang="en-US" altLang="ja-JP" sz="1400" dirty="0">
              <a:latin typeface="+mj-ea"/>
              <a:ea typeface="+mj-ea"/>
            </a:endParaRPr>
          </a:p>
          <a:p>
            <a:pPr eaLnBrk="1" hangingPunct="1">
              <a:defRPr/>
            </a:pPr>
            <a:r>
              <a:rPr lang="ja-JP" altLang="en-US" sz="1400" dirty="0">
                <a:latin typeface="+mj-ea"/>
                <a:ea typeface="+mj-ea"/>
              </a:rPr>
              <a:t>連絡先登録のリマインド機能としてご活用ください。</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「連絡発信」の権限が付与されているユーザが可能</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6BDB8CAB-9697-6F6C-FB9B-CF62EFEB58DC}"/>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29</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26F665A-4E1F-A1EC-FD7E-3333F7D2ECF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05C2B001-26DB-229C-5612-28C45E74C2E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AB4633E4-9979-8966-11BB-2DB59075834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A8D30DDF-937E-CB48-FF12-58BF0A04F46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51AF33DC-E814-9A56-BB6D-60F822B8DEB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199FBABF-7F84-773B-53F9-7FC178E69261}"/>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0909B5F-FF06-1B79-0222-E748E2C0E991}"/>
              </a:ext>
            </a:extLst>
          </p:cNvPr>
          <p:cNvPicPr>
            <a:picLocks noChangeAspect="1"/>
          </p:cNvPicPr>
          <p:nvPr/>
        </p:nvPicPr>
        <p:blipFill>
          <a:blip r:embed="rId3"/>
          <a:stretch>
            <a:fillRect/>
          </a:stretch>
        </p:blipFill>
        <p:spPr>
          <a:xfrm>
            <a:off x="147638" y="3533775"/>
            <a:ext cx="3989387" cy="2722563"/>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0A96BE7E-1A1A-5E75-A711-978D19240A33}"/>
              </a:ext>
            </a:extLst>
          </p:cNvPr>
          <p:cNvPicPr>
            <a:picLocks noChangeAspect="1"/>
          </p:cNvPicPr>
          <p:nvPr/>
        </p:nvPicPr>
        <p:blipFill rotWithShape="1">
          <a:blip r:embed="rId4"/>
          <a:srcRect t="33175"/>
          <a:stretch/>
        </p:blipFill>
        <p:spPr>
          <a:xfrm>
            <a:off x="122238" y="1171575"/>
            <a:ext cx="4014787"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B3CAD0E8-6256-F6FC-EE79-41026716A6FB}"/>
              </a:ext>
            </a:extLst>
          </p:cNvPr>
          <p:cNvSpPr txBox="1">
            <a:spLocks noChangeArrowheads="1"/>
          </p:cNvSpPr>
          <p:nvPr/>
        </p:nvSpPr>
        <p:spPr bwMode="auto">
          <a:xfrm>
            <a:off x="4217988" y="3536950"/>
            <a:ext cx="25908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②「部署別」タブを選択します。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B9EEABB4-05C1-F668-D05E-C7AD4A620992}"/>
              </a:ext>
            </a:extLst>
          </p:cNvPr>
          <p:cNvSpPr txBox="1">
            <a:spLocks noChangeArrowheads="1"/>
          </p:cNvSpPr>
          <p:nvPr/>
        </p:nvSpPr>
        <p:spPr bwMode="auto">
          <a:xfrm>
            <a:off x="4144963" y="1108075"/>
            <a:ext cx="259080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61446" name="AutoShape 177">
            <a:extLst>
              <a:ext uri="{FF2B5EF4-FFF2-40B4-BE49-F238E27FC236}">
                <a16:creationId xmlns:a16="http://schemas.microsoft.com/office/drawing/2014/main" id="{9F7E96A5-82DB-5B9E-2325-DEFDA2B6D885}"/>
              </a:ext>
            </a:extLst>
          </p:cNvPr>
          <p:cNvSpPr>
            <a:spLocks noChangeArrowheads="1"/>
          </p:cNvSpPr>
          <p:nvPr/>
        </p:nvSpPr>
        <p:spPr bwMode="auto">
          <a:xfrm>
            <a:off x="1774825" y="29464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1447" name="テキスト ボックス 23">
            <a:extLst>
              <a:ext uri="{FF2B5EF4-FFF2-40B4-BE49-F238E27FC236}">
                <a16:creationId xmlns:a16="http://schemas.microsoft.com/office/drawing/2014/main" id="{9126E29F-F9C0-F565-C16D-E93B7452A390}"/>
              </a:ext>
            </a:extLst>
          </p:cNvPr>
          <p:cNvSpPr txBox="1">
            <a:spLocks noChangeArrowheads="1"/>
          </p:cNvSpPr>
          <p:nvPr/>
        </p:nvSpPr>
        <p:spPr bwMode="auto">
          <a:xfrm>
            <a:off x="69850" y="560388"/>
            <a:ext cx="6494463"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（４）</a:t>
            </a:r>
            <a:r>
              <a:rPr lang="en-US" altLang="ja-JP" sz="1600">
                <a:solidFill>
                  <a:schemeClr val="bg1"/>
                </a:solidFill>
              </a:rPr>
              <a:t>-</a:t>
            </a:r>
            <a:r>
              <a:rPr lang="ja-JP" altLang="en-US" sz="1600">
                <a:solidFill>
                  <a:schemeClr val="bg1"/>
                </a:solidFill>
              </a:rPr>
              <a:t>２　連絡先登録状況を確認する（部署別）</a:t>
            </a:r>
          </a:p>
        </p:txBody>
      </p:sp>
      <p:sp>
        <p:nvSpPr>
          <p:cNvPr id="61448" name="AutoShape 177">
            <a:extLst>
              <a:ext uri="{FF2B5EF4-FFF2-40B4-BE49-F238E27FC236}">
                <a16:creationId xmlns:a16="http://schemas.microsoft.com/office/drawing/2014/main" id="{DB1E385A-D4A8-DE43-06ED-34AFAF86885B}"/>
              </a:ext>
            </a:extLst>
          </p:cNvPr>
          <p:cNvSpPr>
            <a:spLocks noChangeArrowheads="1"/>
          </p:cNvSpPr>
          <p:nvPr/>
        </p:nvSpPr>
        <p:spPr bwMode="auto">
          <a:xfrm>
            <a:off x="760413" y="3824288"/>
            <a:ext cx="503237" cy="425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a:extLst>
              <a:ext uri="{FF2B5EF4-FFF2-40B4-BE49-F238E27FC236}">
                <a16:creationId xmlns:a16="http://schemas.microsoft.com/office/drawing/2014/main" id="{76106AFA-50E8-4921-8417-8DECA8A42435}"/>
              </a:ext>
            </a:extLst>
          </p:cNvPr>
          <p:cNvPicPr>
            <a:picLocks noChangeAspect="1"/>
          </p:cNvPicPr>
          <p:nvPr/>
        </p:nvPicPr>
        <p:blipFill>
          <a:blip r:embed="rId5"/>
          <a:stretch>
            <a:fillRect/>
          </a:stretch>
        </p:blipFill>
        <p:spPr>
          <a:xfrm>
            <a:off x="147638" y="6357938"/>
            <a:ext cx="3970337" cy="2439987"/>
          </a:xfrm>
          <a:prstGeom prst="rect">
            <a:avLst/>
          </a:prstGeom>
          <a:ln>
            <a:solidFill>
              <a:schemeClr val="bg1">
                <a:lumMod val="50000"/>
              </a:schemeClr>
            </a:solidFill>
          </a:ln>
        </p:spPr>
      </p:pic>
      <p:sp>
        <p:nvSpPr>
          <p:cNvPr id="12" name="テキスト ボックス 56">
            <a:extLst>
              <a:ext uri="{FF2B5EF4-FFF2-40B4-BE49-F238E27FC236}">
                <a16:creationId xmlns:a16="http://schemas.microsoft.com/office/drawing/2014/main" id="{31279EFE-3AEB-11CB-5BDD-E28F569BB8D3}"/>
              </a:ext>
            </a:extLst>
          </p:cNvPr>
          <p:cNvSpPr txBox="1">
            <a:spLocks noChangeArrowheads="1"/>
          </p:cNvSpPr>
          <p:nvPr/>
        </p:nvSpPr>
        <p:spPr bwMode="auto">
          <a:xfrm>
            <a:off x="4179888" y="6357938"/>
            <a:ext cx="2589212"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③部署ごとの「全連絡媒体登録ユーザ」「エラーアドレスを含むユーザ」を確認できます。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ユーザ別で確認したい場合は、該当のリンクを選択します。</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4F9B9641-B43C-A7E1-801E-EB57CDB5F089}"/>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30</a:t>
            </a:fld>
            <a:endParaRPr lang="ja-JP" altLang="en-US" sz="1800">
              <a:solidFill>
                <a:schemeClr val="bg1"/>
              </a:solidFill>
            </a:endParaRPr>
          </a:p>
        </p:txBody>
      </p:sp>
      <p:sp>
        <p:nvSpPr>
          <p:cNvPr id="13" name="正方形/長方形 12">
            <a:extLst>
              <a:ext uri="{FF2B5EF4-FFF2-40B4-BE49-F238E27FC236}">
                <a16:creationId xmlns:a16="http://schemas.microsoft.com/office/drawing/2014/main" id="{290ECAC4-00D9-D61F-2AAD-EA54EBABD232}"/>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4" name="正方形/長方形 13">
            <a:extLst>
              <a:ext uri="{FF2B5EF4-FFF2-40B4-BE49-F238E27FC236}">
                <a16:creationId xmlns:a16="http://schemas.microsoft.com/office/drawing/2014/main" id="{FAE70A92-08FF-3D97-F8DF-CC919F76C4F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735D2279-EEE0-0EB2-B819-4A54F739E79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B66C22A-0AC9-1C6F-0556-7EA5969ED94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EA56F278-01EE-8B70-6F6F-AC421FD5D2B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6E6BEDD1-F19A-2F80-3361-7D23676F9AC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59">
            <a:extLst>
              <a:ext uri="{FF2B5EF4-FFF2-40B4-BE49-F238E27FC236}">
                <a16:creationId xmlns:a16="http://schemas.microsoft.com/office/drawing/2014/main" id="{0E1661B5-192B-F375-D2F8-F3B938C49CBD}"/>
              </a:ext>
            </a:extLst>
          </p:cNvPr>
          <p:cNvSpPr txBox="1">
            <a:spLocks noChangeArrowheads="1"/>
          </p:cNvSpPr>
          <p:nvPr/>
        </p:nvSpPr>
        <p:spPr bwMode="auto">
          <a:xfrm>
            <a:off x="180975" y="617538"/>
            <a:ext cx="6588125" cy="813435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＜登録先状況確認の検索機能＞</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4" name="図 3">
            <a:extLst>
              <a:ext uri="{FF2B5EF4-FFF2-40B4-BE49-F238E27FC236}">
                <a16:creationId xmlns:a16="http://schemas.microsoft.com/office/drawing/2014/main" id="{2393A5AF-E154-2ED9-F579-8C5DE5FA31F4}"/>
              </a:ext>
            </a:extLst>
          </p:cNvPr>
          <p:cNvPicPr>
            <a:picLocks noChangeAspect="1"/>
          </p:cNvPicPr>
          <p:nvPr/>
        </p:nvPicPr>
        <p:blipFill rotWithShape="1">
          <a:blip r:embed="rId3"/>
          <a:srcRect l="29920" t="23529" r="13762" b="37867"/>
          <a:stretch/>
        </p:blipFill>
        <p:spPr>
          <a:xfrm>
            <a:off x="355600" y="1019175"/>
            <a:ext cx="4926013" cy="2441575"/>
          </a:xfrm>
          <a:prstGeom prst="rect">
            <a:avLst/>
          </a:prstGeom>
          <a:ln>
            <a:solidFill>
              <a:schemeClr val="bg1">
                <a:lumMod val="85000"/>
              </a:schemeClr>
            </a:solidFill>
          </a:ln>
        </p:spPr>
      </p:pic>
      <p:graphicFrame>
        <p:nvGraphicFramePr>
          <p:cNvPr id="50" name="表 49">
            <a:extLst>
              <a:ext uri="{FF2B5EF4-FFF2-40B4-BE49-F238E27FC236}">
                <a16:creationId xmlns:a16="http://schemas.microsoft.com/office/drawing/2014/main" id="{F0C0733C-91CC-F275-6347-A57801A47ECA}"/>
              </a:ext>
            </a:extLst>
          </p:cNvPr>
          <p:cNvGraphicFramePr>
            <a:graphicFrameLocks noGrp="1"/>
          </p:cNvGraphicFramePr>
          <p:nvPr/>
        </p:nvGraphicFramePr>
        <p:xfrm>
          <a:off x="339725" y="3686175"/>
          <a:ext cx="6176963" cy="3886199"/>
        </p:xfrm>
        <a:graphic>
          <a:graphicData uri="http://schemas.openxmlformats.org/drawingml/2006/table">
            <a:tbl>
              <a:tblPr firstRow="1" bandRow="1">
                <a:tableStyleId>{5940675A-B579-460E-94D1-54222C63F5DA}</a:tableStyleId>
              </a:tblPr>
              <a:tblGrid>
                <a:gridCol w="1227557">
                  <a:extLst>
                    <a:ext uri="{9D8B030D-6E8A-4147-A177-3AD203B41FA5}">
                      <a16:colId xmlns:a16="http://schemas.microsoft.com/office/drawing/2014/main" val="20000"/>
                    </a:ext>
                  </a:extLst>
                </a:gridCol>
                <a:gridCol w="1609427">
                  <a:extLst>
                    <a:ext uri="{9D8B030D-6E8A-4147-A177-3AD203B41FA5}">
                      <a16:colId xmlns:a16="http://schemas.microsoft.com/office/drawing/2014/main" val="20001"/>
                    </a:ext>
                  </a:extLst>
                </a:gridCol>
                <a:gridCol w="3339979">
                  <a:extLst>
                    <a:ext uri="{9D8B030D-6E8A-4147-A177-3AD203B41FA5}">
                      <a16:colId xmlns:a16="http://schemas.microsoft.com/office/drawing/2014/main" val="20002"/>
                    </a:ext>
                  </a:extLst>
                </a:gridCol>
              </a:tblGrid>
              <a:tr h="288873">
                <a:tc gridSpan="2">
                  <a:txBody>
                    <a:bodyPr/>
                    <a:lstStyle/>
                    <a:p>
                      <a:r>
                        <a:rPr kumimoji="1" lang="ja-JP" altLang="en-US" sz="1200" dirty="0"/>
                        <a:t>検索項目／フィルタ</a:t>
                      </a:r>
                    </a:p>
                  </a:txBody>
                  <a:tcPr marL="91445" marR="91445" marT="45735" marB="45735">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5" marR="91445" marT="45735" marB="45735">
                    <a:solidFill>
                      <a:schemeClr val="tx2">
                        <a:lumMod val="20000"/>
                        <a:lumOff val="80000"/>
                      </a:schemeClr>
                    </a:solidFill>
                  </a:tcPr>
                </a:tc>
                <a:extLst>
                  <a:ext uri="{0D108BD9-81ED-4DB2-BD59-A6C34878D82A}">
                    <a16:rowId xmlns:a16="http://schemas.microsoft.com/office/drawing/2014/main" val="10000"/>
                  </a:ext>
                </a:extLst>
              </a:tr>
              <a:tr h="288873">
                <a:tc rowSpan="4">
                  <a:txBody>
                    <a:bodyPr/>
                    <a:lstStyle/>
                    <a:p>
                      <a:r>
                        <a:rPr kumimoji="1" lang="ja-JP" altLang="en-US" sz="1200" dirty="0"/>
                        <a:t>検索</a:t>
                      </a:r>
                      <a:endParaRPr kumimoji="1" lang="en-US" altLang="ja-JP" sz="1200" dirty="0"/>
                    </a:p>
                    <a:p>
                      <a:r>
                        <a:rPr kumimoji="1" lang="ja-JP" altLang="en-US" sz="1200" dirty="0"/>
                        <a:t>（登録媒体）</a:t>
                      </a:r>
                    </a:p>
                  </a:txBody>
                  <a:tcPr marL="91445" marR="91445" marT="45735" marB="45735">
                    <a:solidFill>
                      <a:schemeClr val="bg1"/>
                    </a:solidFill>
                  </a:tcPr>
                </a:tc>
                <a:tc>
                  <a:txBody>
                    <a:bodyPr/>
                    <a:lstStyle/>
                    <a:p>
                      <a:r>
                        <a:rPr kumimoji="1" lang="ja-JP" altLang="en-US" sz="1200" dirty="0"/>
                        <a:t>指定しない</a:t>
                      </a:r>
                    </a:p>
                  </a:txBody>
                  <a:tcPr marL="91445" marR="91445" marT="45735" marB="45735">
                    <a:solidFill>
                      <a:schemeClr val="bg1"/>
                    </a:solidFill>
                  </a:tcPr>
                </a:tc>
                <a:tc>
                  <a:txBody>
                    <a:bodyPr/>
                    <a:lstStyle/>
                    <a:p>
                      <a:r>
                        <a:rPr kumimoji="1" lang="ja-JP" altLang="en-US" sz="1200" dirty="0"/>
                        <a:t>登録媒体の条件なしで絞り込みます。</a:t>
                      </a:r>
                    </a:p>
                  </a:txBody>
                  <a:tcPr marL="91445" marR="91445" marT="45735" marB="45735">
                    <a:solidFill>
                      <a:schemeClr val="bg1"/>
                    </a:solidFill>
                  </a:tcPr>
                </a:tc>
                <a:extLst>
                  <a:ext uri="{0D108BD9-81ED-4DB2-BD59-A6C34878D82A}">
                    <a16:rowId xmlns:a16="http://schemas.microsoft.com/office/drawing/2014/main" val="10001"/>
                  </a:ext>
                </a:extLst>
              </a:tr>
              <a:tr h="491074">
                <a:tc vMerge="1">
                  <a:txBody>
                    <a:bodyPr/>
                    <a:lstStyle/>
                    <a:p>
                      <a:endParaRPr kumimoji="1" lang="ja-JP" altLang="en-US" dirty="0"/>
                    </a:p>
                  </a:txBody>
                  <a:tcPr/>
                </a:tc>
                <a:tc>
                  <a:txBody>
                    <a:bodyPr/>
                    <a:lstStyle/>
                    <a:p>
                      <a:r>
                        <a:rPr kumimoji="1" lang="ja-JP" altLang="en-US" sz="1200" dirty="0"/>
                        <a:t>全媒体未登録</a:t>
                      </a:r>
                    </a:p>
                  </a:txBody>
                  <a:tcPr marL="91445" marR="91445" marT="45735" marB="45735">
                    <a:solidFill>
                      <a:schemeClr val="bg1"/>
                    </a:solidFill>
                  </a:tcPr>
                </a:tc>
                <a:tc>
                  <a:txBody>
                    <a:bodyPr/>
                    <a:lstStyle/>
                    <a:p>
                      <a:r>
                        <a:rPr kumimoji="1" lang="ja-JP" altLang="en-US" sz="1200" dirty="0"/>
                        <a:t>連絡媒体が１件も登録されていないユーザを絞り込みます。</a:t>
                      </a:r>
                    </a:p>
                  </a:txBody>
                  <a:tcPr marL="91445" marR="91445" marT="45735" marB="45735">
                    <a:solidFill>
                      <a:schemeClr val="bg1"/>
                    </a:solidFill>
                  </a:tcPr>
                </a:tc>
                <a:extLst>
                  <a:ext uri="{0D108BD9-81ED-4DB2-BD59-A6C34878D82A}">
                    <a16:rowId xmlns:a16="http://schemas.microsoft.com/office/drawing/2014/main" val="10002"/>
                  </a:ext>
                </a:extLst>
              </a:tr>
              <a:tr h="564210">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すべて</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選択した連絡媒体全てが登録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3"/>
                  </a:ext>
                </a:extLst>
              </a:tr>
              <a:tr h="491074">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いずれか</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選択した連絡媒体いずれかが登録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4"/>
                  </a:ext>
                </a:extLst>
              </a:tr>
              <a:tr h="288873">
                <a:tc rowSpan="4">
                  <a:txBody>
                    <a:bodyPr/>
                    <a:lstStyle/>
                    <a:p>
                      <a:r>
                        <a:rPr kumimoji="1" lang="ja-JP" altLang="en-US" sz="1200" dirty="0"/>
                        <a:t>アドレス状況</a:t>
                      </a:r>
                    </a:p>
                  </a:txBody>
                  <a:tcPr marL="91445" marR="91445" marT="45735" marB="45735">
                    <a:solidFill>
                      <a:schemeClr val="bg1"/>
                    </a:solidFill>
                  </a:tcPr>
                </a:tc>
                <a:tc>
                  <a:txBody>
                    <a:bodyPr/>
                    <a:lstStyle/>
                    <a:p>
                      <a:r>
                        <a:rPr kumimoji="1" lang="ja-JP" altLang="en-US" sz="1200" dirty="0"/>
                        <a:t>全ユーザ</a:t>
                      </a:r>
                    </a:p>
                  </a:txBody>
                  <a:tcPr marL="91445" marR="91445" marT="45735" marB="45735">
                    <a:solidFill>
                      <a:schemeClr val="bg1"/>
                    </a:solidFill>
                  </a:tcPr>
                </a:tc>
                <a:tc>
                  <a:txBody>
                    <a:bodyPr/>
                    <a:lstStyle/>
                    <a:p>
                      <a:r>
                        <a:rPr kumimoji="1" lang="ja-JP" altLang="en-US" sz="1200" dirty="0"/>
                        <a:t>アドレス状況の条件なしで絞り込みます</a:t>
                      </a:r>
                    </a:p>
                  </a:txBody>
                  <a:tcPr marL="91445" marR="91445" marT="45735" marB="45735">
                    <a:solidFill>
                      <a:schemeClr val="bg1"/>
                    </a:solidFill>
                  </a:tcPr>
                </a:tc>
                <a:extLst>
                  <a:ext uri="{0D108BD9-81ED-4DB2-BD59-A6C34878D82A}">
                    <a16:rowId xmlns:a16="http://schemas.microsoft.com/office/drawing/2014/main" val="10005"/>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エラーアドレスなし</a:t>
                      </a:r>
                    </a:p>
                  </a:txBody>
                  <a:tcPr marL="91445" marR="91445" marT="45735" marB="45735">
                    <a:solidFill>
                      <a:schemeClr val="bg1"/>
                    </a:solidFill>
                  </a:tcPr>
                </a:tc>
                <a:tc>
                  <a:txBody>
                    <a:bodyPr/>
                    <a:lstStyle/>
                    <a:p>
                      <a:r>
                        <a:rPr kumimoji="1" lang="ja-JP" altLang="en-US" sz="1200" dirty="0"/>
                        <a:t>登録されたメールアドレス全てがエラーがないユーザを絞り込みます。</a:t>
                      </a:r>
                    </a:p>
                  </a:txBody>
                  <a:tcPr marL="91445" marR="91445" marT="45735" marB="45735">
                    <a:solidFill>
                      <a:schemeClr val="bg1"/>
                    </a:solidFill>
                  </a:tcPr>
                </a:tc>
                <a:extLst>
                  <a:ext uri="{0D108BD9-81ED-4DB2-BD59-A6C34878D82A}">
                    <a16:rowId xmlns:a16="http://schemas.microsoft.com/office/drawing/2014/main" val="10006"/>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エラーアドレスあり</a:t>
                      </a:r>
                    </a:p>
                  </a:txBody>
                  <a:tcPr marL="91445" marR="91445" marT="45735" marB="45735">
                    <a:solidFill>
                      <a:schemeClr val="bg1"/>
                    </a:solidFill>
                  </a:tcPr>
                </a:tc>
                <a:tc>
                  <a:txBody>
                    <a:bodyPr/>
                    <a:lstStyle/>
                    <a:p>
                      <a:r>
                        <a:rPr kumimoji="1" lang="ja-JP" altLang="en-US" sz="1200" dirty="0"/>
                        <a:t>登録されたメールアドレスのいずれかがエラーアドレスのユーザを絞り込みます。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7"/>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すべてエラーアドレス</a:t>
                      </a:r>
                    </a:p>
                  </a:txBody>
                  <a:tcPr marL="91445" marR="91445" marT="45735" marB="45735">
                    <a:solidFill>
                      <a:schemeClr val="bg1"/>
                    </a:solidFill>
                  </a:tcPr>
                </a:tc>
                <a:tc>
                  <a:txBody>
                    <a:bodyPr/>
                    <a:lstStyle/>
                    <a:p>
                      <a:r>
                        <a:rPr kumimoji="1" lang="ja-JP" altLang="en-US" sz="1200" dirty="0"/>
                        <a:t>登録されたメールアドレスの全てがエラーアドレスのユーザを絞り込みます。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8"/>
                  </a:ext>
                </a:extLst>
              </a:tr>
            </a:tbl>
          </a:graphicData>
        </a:graphic>
      </p:graphicFrame>
      <p:sp>
        <p:nvSpPr>
          <p:cNvPr id="9" name="テキスト ボックス 56">
            <a:extLst>
              <a:ext uri="{FF2B5EF4-FFF2-40B4-BE49-F238E27FC236}">
                <a16:creationId xmlns:a16="http://schemas.microsoft.com/office/drawing/2014/main" id="{7ACE716D-0A74-4A7E-B038-D44453D93726}"/>
              </a:ext>
            </a:extLst>
          </p:cNvPr>
          <p:cNvSpPr txBox="1">
            <a:spLocks noChangeArrowheads="1"/>
          </p:cNvSpPr>
          <p:nvPr/>
        </p:nvSpPr>
        <p:spPr bwMode="auto">
          <a:xfrm>
            <a:off x="290513" y="7696200"/>
            <a:ext cx="6386512" cy="830263"/>
          </a:xfrm>
          <a:prstGeom prst="rect">
            <a:avLst/>
          </a:prstGeom>
          <a:solidFill>
            <a:schemeClr val="bg1"/>
          </a:solid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エラーアドレス とは</a:t>
            </a:r>
            <a:r>
              <a:rPr lang="en-US" altLang="ja-JP" sz="1200" dirty="0">
                <a:latin typeface="+mj-ea"/>
                <a:ea typeface="+mj-ea"/>
              </a:rPr>
              <a:t>】</a:t>
            </a:r>
          </a:p>
          <a:p>
            <a:pPr eaLnBrk="1" hangingPunct="1">
              <a:defRPr/>
            </a:pPr>
            <a:r>
              <a:rPr lang="ja-JP" altLang="en-US" sz="1200" dirty="0">
                <a:latin typeface="+mj-ea"/>
                <a:ea typeface="+mj-ea"/>
              </a:rPr>
              <a:t>エマージェンシーコールからメール送信時に、正常に送信できずにエラーがメールサーバに返ってきた状態です。登録アドレスが間違っていたり受信拒否をしている可能性があります。</a:t>
            </a:r>
            <a:endParaRPr lang="en-US" altLang="ja-JP" sz="1200" dirty="0">
              <a:latin typeface="+mj-ea"/>
              <a:ea typeface="+mj-ea"/>
            </a:endParaRPr>
          </a:p>
          <a:p>
            <a:pPr eaLnBrk="1" hangingPunct="1">
              <a:defRPr/>
            </a:pPr>
            <a:r>
              <a:rPr lang="ja-JP" altLang="en-US" sz="1200" dirty="0">
                <a:latin typeface="+mj-ea"/>
                <a:ea typeface="+mj-ea"/>
              </a:rPr>
              <a:t>（一度もメール送信していないアドレスは「エラーアドレスなし」に分類されます）</a:t>
            </a:r>
            <a:endParaRPr lang="en-US" altLang="ja-JP" sz="1200" dirty="0">
              <a:latin typeface="+mj-ea"/>
              <a:ea typeface="+mj-ea"/>
            </a:endParaRPr>
          </a:p>
        </p:txBody>
      </p:sp>
      <p:sp>
        <p:nvSpPr>
          <p:cNvPr id="10" name="スライド番号プレースホルダ 2">
            <a:extLst>
              <a:ext uri="{FF2B5EF4-FFF2-40B4-BE49-F238E27FC236}">
                <a16:creationId xmlns:a16="http://schemas.microsoft.com/office/drawing/2014/main" id="{F73C34B8-3DA0-F8F4-AB0A-17632BB1EE21}"/>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31</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B578CF7-BE38-3B3D-0F0A-81253CD76AA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2" name="正方形/長方形 11">
            <a:extLst>
              <a:ext uri="{FF2B5EF4-FFF2-40B4-BE49-F238E27FC236}">
                <a16:creationId xmlns:a16="http://schemas.microsoft.com/office/drawing/2014/main" id="{D80A749B-848E-8EFA-FF3F-189EBE6CB77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2AFAEE98-D709-C54A-DBB0-27440AB57C6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7A63767D-882D-391F-5EF5-4914A174FEC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7C8B4F0-368D-DC84-8227-C05FC41F3366}"/>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587E0B80-2B4D-4F7A-A117-EEF499E56E4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EE196A8-5A1D-7F36-155D-8023694D50F2}"/>
              </a:ext>
            </a:extLst>
          </p:cNvPr>
          <p:cNvPicPr>
            <a:picLocks noChangeAspect="1"/>
          </p:cNvPicPr>
          <p:nvPr/>
        </p:nvPicPr>
        <p:blipFill rotWithShape="1">
          <a:blip r:embed="rId3"/>
          <a:srcRect t="33175"/>
          <a:stretch/>
        </p:blipFill>
        <p:spPr>
          <a:xfrm>
            <a:off x="122238" y="2098675"/>
            <a:ext cx="3971925" cy="2085975"/>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C153DE99-C435-7557-7285-DA69382D435C}"/>
              </a:ext>
            </a:extLst>
          </p:cNvPr>
          <p:cNvSpPr txBox="1">
            <a:spLocks noChangeArrowheads="1"/>
          </p:cNvSpPr>
          <p:nvPr/>
        </p:nvSpPr>
        <p:spPr bwMode="auto">
          <a:xfrm>
            <a:off x="4197350" y="4505325"/>
            <a:ext cx="2589213" cy="397033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②テスト連絡のタイトル、メッセージ、連絡先を指定し</a:t>
            </a:r>
            <a:endParaRPr lang="en-US" altLang="ja-JP" sz="1400" dirty="0">
              <a:latin typeface="+mj-ea"/>
              <a:ea typeface="+mj-ea"/>
            </a:endParaRPr>
          </a:p>
          <a:p>
            <a:pPr eaLnBrk="1" hangingPunct="1">
              <a:defRPr/>
            </a:pPr>
            <a:r>
              <a:rPr lang="ja-JP" altLang="en-US" sz="1400" dirty="0">
                <a:latin typeface="+mj-ea"/>
                <a:ea typeface="+mj-ea"/>
              </a:rPr>
              <a:t>「連絡前確認画面へ」を選択します。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③「発信する」を選択すると</a:t>
            </a:r>
            <a:endParaRPr lang="en-US" altLang="ja-JP" sz="1400" dirty="0">
              <a:latin typeface="+mj-ea"/>
              <a:ea typeface="+mj-ea"/>
            </a:endParaRPr>
          </a:p>
          <a:p>
            <a:pPr eaLnBrk="1" hangingPunct="1">
              <a:defRPr/>
            </a:pPr>
            <a:r>
              <a:rPr lang="ja-JP" altLang="en-US" sz="1400" dirty="0">
                <a:latin typeface="+mj-ea"/>
                <a:ea typeface="+mj-ea"/>
              </a:rPr>
              <a:t>　テスト連絡が発信されます。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ACF9EB90-4A67-B791-4D70-387F71F899BD}"/>
              </a:ext>
            </a:extLst>
          </p:cNvPr>
          <p:cNvSpPr txBox="1">
            <a:spLocks noChangeArrowheads="1"/>
          </p:cNvSpPr>
          <p:nvPr/>
        </p:nvSpPr>
        <p:spPr bwMode="auto">
          <a:xfrm>
            <a:off x="4094163" y="20764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「宛先テスト連絡」を選択します。</a:t>
            </a:r>
            <a:endParaRPr lang="en-US" altLang="ja-JP" sz="1400" dirty="0">
              <a:latin typeface="+mj-ea"/>
              <a:ea typeface="+mj-ea"/>
            </a:endParaRPr>
          </a:p>
        </p:txBody>
      </p:sp>
      <p:sp>
        <p:nvSpPr>
          <p:cNvPr id="65541" name="AutoShape 177">
            <a:extLst>
              <a:ext uri="{FF2B5EF4-FFF2-40B4-BE49-F238E27FC236}">
                <a16:creationId xmlns:a16="http://schemas.microsoft.com/office/drawing/2014/main" id="{C4EDB939-B7EB-63BD-4400-BCBFD41FA5C4}"/>
              </a:ext>
            </a:extLst>
          </p:cNvPr>
          <p:cNvSpPr>
            <a:spLocks noChangeArrowheads="1"/>
          </p:cNvSpPr>
          <p:nvPr/>
        </p:nvSpPr>
        <p:spPr bwMode="auto">
          <a:xfrm>
            <a:off x="2357438" y="38608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テキスト ボックス 56">
            <a:extLst>
              <a:ext uri="{FF2B5EF4-FFF2-40B4-BE49-F238E27FC236}">
                <a16:creationId xmlns:a16="http://schemas.microsoft.com/office/drawing/2014/main" id="{E9B6C6A9-F604-0836-1B66-39FB24868A5E}"/>
              </a:ext>
            </a:extLst>
          </p:cNvPr>
          <p:cNvSpPr txBox="1">
            <a:spLocks noChangeArrowheads="1"/>
          </p:cNvSpPr>
          <p:nvPr/>
        </p:nvSpPr>
        <p:spPr bwMode="auto">
          <a:xfrm>
            <a:off x="79375" y="1004888"/>
            <a:ext cx="6602413"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メールアドレスを対象にテスト連絡を行います。</a:t>
            </a:r>
            <a:endParaRPr lang="en-US" altLang="ja-JP" sz="1400" dirty="0">
              <a:latin typeface="+mj-ea"/>
              <a:ea typeface="+mj-ea"/>
            </a:endParaRPr>
          </a:p>
          <a:p>
            <a:pPr eaLnBrk="1" hangingPunct="1">
              <a:defRPr/>
            </a:pPr>
            <a:r>
              <a:rPr lang="ja-JP" altLang="en-US" sz="1400" dirty="0">
                <a:latin typeface="+mj-ea"/>
                <a:ea typeface="+mj-ea"/>
              </a:rPr>
              <a:t>緊急連絡発信では確認や回答操作を行った場合は以降の連絡媒体への発信は行われませんが、宛先テスト連絡では登録された連絡媒体全てに連絡が発信されます。</a:t>
            </a:r>
            <a:endParaRPr lang="en-US" altLang="ja-JP" sz="1400" dirty="0">
              <a:latin typeface="+mj-ea"/>
              <a:ea typeface="+mj-ea"/>
            </a:endParaRPr>
          </a:p>
        </p:txBody>
      </p:sp>
      <p:sp>
        <p:nvSpPr>
          <p:cNvPr id="11" name="テキスト ボックス 56">
            <a:extLst>
              <a:ext uri="{FF2B5EF4-FFF2-40B4-BE49-F238E27FC236}">
                <a16:creationId xmlns:a16="http://schemas.microsoft.com/office/drawing/2014/main" id="{93E01567-4250-E32B-6881-70E089768447}"/>
              </a:ext>
            </a:extLst>
          </p:cNvPr>
          <p:cNvSpPr txBox="1">
            <a:spLocks noChangeArrowheads="1"/>
          </p:cNvSpPr>
          <p:nvPr/>
        </p:nvSpPr>
        <p:spPr bwMode="auto">
          <a:xfrm>
            <a:off x="73025" y="1697038"/>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200" dirty="0">
                <a:latin typeface="+mj-ea"/>
                <a:ea typeface="+mj-ea"/>
              </a:rPr>
              <a:t>「連絡発信」の権限が付与されているユーザが操作可能です</a:t>
            </a:r>
            <a:endParaRPr lang="en-US" altLang="ja-JP" sz="1200" dirty="0">
              <a:latin typeface="+mj-ea"/>
              <a:ea typeface="+mj-ea"/>
            </a:endParaRPr>
          </a:p>
        </p:txBody>
      </p:sp>
      <p:sp>
        <p:nvSpPr>
          <p:cNvPr id="65550" name="テキスト ボックス 23">
            <a:extLst>
              <a:ext uri="{FF2B5EF4-FFF2-40B4-BE49-F238E27FC236}">
                <a16:creationId xmlns:a16="http://schemas.microsoft.com/office/drawing/2014/main" id="{04EF136B-9F14-6E0E-8E95-57191B7FCFDA}"/>
              </a:ext>
            </a:extLst>
          </p:cNvPr>
          <p:cNvSpPr txBox="1">
            <a:spLocks noChangeArrowheads="1"/>
          </p:cNvSpPr>
          <p:nvPr/>
        </p:nvSpPr>
        <p:spPr bwMode="auto">
          <a:xfrm>
            <a:off x="115888" y="550863"/>
            <a:ext cx="5853112" cy="371475"/>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（３）宛先テスト連絡を行う</a:t>
            </a:r>
          </a:p>
        </p:txBody>
      </p:sp>
      <p:pic>
        <p:nvPicPr>
          <p:cNvPr id="16" name="図 15">
            <a:extLst>
              <a:ext uri="{FF2B5EF4-FFF2-40B4-BE49-F238E27FC236}">
                <a16:creationId xmlns:a16="http://schemas.microsoft.com/office/drawing/2014/main" id="{F9D53CCC-9CDD-DE0D-860C-7AA57CB37654}"/>
              </a:ext>
            </a:extLst>
          </p:cNvPr>
          <p:cNvPicPr>
            <a:picLocks noChangeAspect="1"/>
          </p:cNvPicPr>
          <p:nvPr/>
        </p:nvPicPr>
        <p:blipFill>
          <a:blip r:embed="rId4"/>
          <a:stretch>
            <a:fillRect/>
          </a:stretch>
        </p:blipFill>
        <p:spPr>
          <a:xfrm>
            <a:off x="473075" y="7786688"/>
            <a:ext cx="2703513" cy="806450"/>
          </a:xfrm>
          <a:prstGeom prst="rect">
            <a:avLst/>
          </a:prstGeom>
          <a:ln>
            <a:solidFill>
              <a:schemeClr val="bg1">
                <a:lumMod val="65000"/>
              </a:schemeClr>
            </a:solidFill>
          </a:ln>
        </p:spPr>
      </p:pic>
      <p:grpSp>
        <p:nvGrpSpPr>
          <p:cNvPr id="65552" name="グループ化 19">
            <a:extLst>
              <a:ext uri="{FF2B5EF4-FFF2-40B4-BE49-F238E27FC236}">
                <a16:creationId xmlns:a16="http://schemas.microsoft.com/office/drawing/2014/main" id="{CD5CD80D-C8D1-6222-8D20-6E1877007B68}"/>
              </a:ext>
            </a:extLst>
          </p:cNvPr>
          <p:cNvGrpSpPr>
            <a:grpSpLocks/>
          </p:cNvGrpSpPr>
          <p:nvPr/>
        </p:nvGrpSpPr>
        <p:grpSpPr bwMode="auto">
          <a:xfrm>
            <a:off x="104775" y="4522788"/>
            <a:ext cx="3989388" cy="2970212"/>
            <a:chOff x="104849" y="4362450"/>
            <a:chExt cx="4171950" cy="3130947"/>
          </a:xfrm>
        </p:grpSpPr>
        <p:pic>
          <p:nvPicPr>
            <p:cNvPr id="13" name="図 12">
              <a:extLst>
                <a:ext uri="{FF2B5EF4-FFF2-40B4-BE49-F238E27FC236}">
                  <a16:creationId xmlns:a16="http://schemas.microsoft.com/office/drawing/2014/main" id="{5915014F-A96F-069A-7011-150A4833955F}"/>
                </a:ext>
              </a:extLst>
            </p:cNvPr>
            <p:cNvPicPr>
              <a:picLocks noChangeAspect="1"/>
            </p:cNvPicPr>
            <p:nvPr/>
          </p:nvPicPr>
          <p:blipFill>
            <a:blip r:embed="rId5"/>
            <a:stretch>
              <a:fillRect/>
            </a:stretch>
          </p:blipFill>
          <p:spPr>
            <a:xfrm>
              <a:off x="202798" y="5813295"/>
              <a:ext cx="4010915" cy="1633247"/>
            </a:xfrm>
            <a:prstGeom prst="rect">
              <a:avLst/>
            </a:prstGeom>
            <a:ln>
              <a:solidFill>
                <a:schemeClr val="bg1">
                  <a:lumMod val="65000"/>
                </a:schemeClr>
              </a:solidFill>
            </a:ln>
          </p:spPr>
        </p:pic>
        <p:pic>
          <p:nvPicPr>
            <p:cNvPr id="4" name="図 3">
              <a:extLst>
                <a:ext uri="{FF2B5EF4-FFF2-40B4-BE49-F238E27FC236}">
                  <a16:creationId xmlns:a16="http://schemas.microsoft.com/office/drawing/2014/main" id="{16D10B5B-1E2F-24C4-0123-DFB2DDE1B14E}"/>
                </a:ext>
              </a:extLst>
            </p:cNvPr>
            <p:cNvPicPr>
              <a:picLocks noChangeAspect="1"/>
            </p:cNvPicPr>
            <p:nvPr/>
          </p:nvPicPr>
          <p:blipFill rotWithShape="1">
            <a:blip r:embed="rId6"/>
            <a:srcRect l="29048" t="16049" r="12698" b="54412"/>
            <a:stretch/>
          </p:blipFill>
          <p:spPr>
            <a:xfrm>
              <a:off x="177895" y="4362450"/>
              <a:ext cx="4035818" cy="2038212"/>
            </a:xfrm>
            <a:prstGeom prst="rect">
              <a:avLst/>
            </a:prstGeom>
            <a:ln>
              <a:solidFill>
                <a:schemeClr val="bg1">
                  <a:lumMod val="85000"/>
                </a:schemeClr>
              </a:solidFill>
            </a:ln>
          </p:spPr>
        </p:pic>
        <p:sp>
          <p:nvSpPr>
            <p:cNvPr id="5" name="波線 4">
              <a:extLst>
                <a:ext uri="{FF2B5EF4-FFF2-40B4-BE49-F238E27FC236}">
                  <a16:creationId xmlns:a16="http://schemas.microsoft.com/office/drawing/2014/main" id="{05CA2CAA-4AB8-B7EE-FA03-DF2C83A1FF79}"/>
                </a:ext>
              </a:extLst>
            </p:cNvPr>
            <p:cNvSpPr/>
            <p:nvPr/>
          </p:nvSpPr>
          <p:spPr>
            <a:xfrm>
              <a:off x="104849" y="6154670"/>
              <a:ext cx="4171950" cy="281133"/>
            </a:xfrm>
            <a:prstGeom prst="wave">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557" name="AutoShape 177">
              <a:extLst>
                <a:ext uri="{FF2B5EF4-FFF2-40B4-BE49-F238E27FC236}">
                  <a16:creationId xmlns:a16="http://schemas.microsoft.com/office/drawing/2014/main" id="{66FA6CF5-667A-24E1-3960-20C0F62F02BB}"/>
                </a:ext>
              </a:extLst>
            </p:cNvPr>
            <p:cNvSpPr>
              <a:spLocks noChangeArrowheads="1"/>
            </p:cNvSpPr>
            <p:nvPr/>
          </p:nvSpPr>
          <p:spPr bwMode="auto">
            <a:xfrm>
              <a:off x="1698479" y="7134234"/>
              <a:ext cx="914691" cy="3591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65553" name="AutoShape 177">
            <a:extLst>
              <a:ext uri="{FF2B5EF4-FFF2-40B4-BE49-F238E27FC236}">
                <a16:creationId xmlns:a16="http://schemas.microsoft.com/office/drawing/2014/main" id="{B3EED6C3-65B9-57AF-46AF-52C3967E96CD}"/>
              </a:ext>
            </a:extLst>
          </p:cNvPr>
          <p:cNvSpPr>
            <a:spLocks noChangeArrowheads="1"/>
          </p:cNvSpPr>
          <p:nvPr/>
        </p:nvSpPr>
        <p:spPr bwMode="auto">
          <a:xfrm>
            <a:off x="2317750" y="8280400"/>
            <a:ext cx="762000" cy="2190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スライド番号プレースホルダ 2">
            <a:extLst>
              <a:ext uri="{FF2B5EF4-FFF2-40B4-BE49-F238E27FC236}">
                <a16:creationId xmlns:a16="http://schemas.microsoft.com/office/drawing/2014/main" id="{A21933B0-029A-4906-96D2-65FD8311DCA3}"/>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32</a:t>
            </a:fld>
            <a:endParaRPr lang="ja-JP" altLang="en-US" sz="1800">
              <a:solidFill>
                <a:schemeClr val="bg1"/>
              </a:solidFill>
            </a:endParaRPr>
          </a:p>
        </p:txBody>
      </p:sp>
      <p:sp>
        <p:nvSpPr>
          <p:cNvPr id="14" name="正方形/長方形 13">
            <a:extLst>
              <a:ext uri="{FF2B5EF4-FFF2-40B4-BE49-F238E27FC236}">
                <a16:creationId xmlns:a16="http://schemas.microsoft.com/office/drawing/2014/main" id="{AB0A3008-5A0C-6473-FB80-A4F1A7AAE76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7" name="正方形/長方形 16">
            <a:extLst>
              <a:ext uri="{FF2B5EF4-FFF2-40B4-BE49-F238E27FC236}">
                <a16:creationId xmlns:a16="http://schemas.microsoft.com/office/drawing/2014/main" id="{CD9D099F-E2EB-08DA-BB2E-B8DD3A68B6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9" name="正方形/長方形 18">
            <a:extLst>
              <a:ext uri="{FF2B5EF4-FFF2-40B4-BE49-F238E27FC236}">
                <a16:creationId xmlns:a16="http://schemas.microsoft.com/office/drawing/2014/main" id="{B7E80939-F8B4-76F5-052F-9E2435A3585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0" name="正方形/長方形 19">
            <a:extLst>
              <a:ext uri="{FF2B5EF4-FFF2-40B4-BE49-F238E27FC236}">
                <a16:creationId xmlns:a16="http://schemas.microsoft.com/office/drawing/2014/main" id="{E94B2ACE-E6AC-3BDE-03A7-B0DFF94EA1A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1" name="正方形/長方形 20">
            <a:extLst>
              <a:ext uri="{FF2B5EF4-FFF2-40B4-BE49-F238E27FC236}">
                <a16:creationId xmlns:a16="http://schemas.microsoft.com/office/drawing/2014/main" id="{E9B3C60F-AB89-E985-9C90-C6C81E464DB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2" name="正方形/長方形 21">
            <a:extLst>
              <a:ext uri="{FF2B5EF4-FFF2-40B4-BE49-F238E27FC236}">
                <a16:creationId xmlns:a16="http://schemas.microsoft.com/office/drawing/2014/main" id="{D4DA5E56-C385-F3A8-00D6-E921037CF48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図 2">
            <a:extLst>
              <a:ext uri="{FF2B5EF4-FFF2-40B4-BE49-F238E27FC236}">
                <a16:creationId xmlns:a16="http://schemas.microsoft.com/office/drawing/2014/main" id="{537CCC90-87BE-F6F5-D55B-24E01F995B4D}"/>
              </a:ext>
            </a:extLst>
          </p:cNvPr>
          <p:cNvPicPr>
            <a:picLocks noChangeAspect="1"/>
          </p:cNvPicPr>
          <p:nvPr/>
        </p:nvPicPr>
        <p:blipFill>
          <a:blip r:embed="rId3">
            <a:extLst>
              <a:ext uri="{28A0092B-C50C-407E-A947-70E740481C1C}">
                <a14:useLocalDpi xmlns:a14="http://schemas.microsoft.com/office/drawing/2010/main" val="0"/>
              </a:ext>
            </a:extLst>
          </a:blip>
          <a:srcRect t="33630"/>
          <a:stretch>
            <a:fillRect/>
          </a:stretch>
        </p:blipFill>
        <p:spPr bwMode="auto">
          <a:xfrm>
            <a:off x="298450" y="1857829"/>
            <a:ext cx="388014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テキスト ボックス 56">
            <a:extLst>
              <a:ext uri="{FF2B5EF4-FFF2-40B4-BE49-F238E27FC236}">
                <a16:creationId xmlns:a16="http://schemas.microsoft.com/office/drawing/2014/main" id="{1E586B20-5F6B-82E8-21A2-351FF4BD6919}"/>
              </a:ext>
            </a:extLst>
          </p:cNvPr>
          <p:cNvSpPr txBox="1">
            <a:spLocks noChangeArrowheads="1"/>
          </p:cNvSpPr>
          <p:nvPr/>
        </p:nvSpPr>
        <p:spPr bwMode="auto">
          <a:xfrm>
            <a:off x="4381500" y="1914979"/>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ト作成・編集」を選択します。</a:t>
            </a:r>
            <a:endParaRPr lang="en-US" altLang="ja-JP" sz="1400" dirty="0">
              <a:latin typeface="+mj-ea"/>
              <a:ea typeface="+mj-ea"/>
            </a:endParaRPr>
          </a:p>
        </p:txBody>
      </p:sp>
      <p:sp>
        <p:nvSpPr>
          <p:cNvPr id="39940" name="テキスト ボックス 23">
            <a:extLst>
              <a:ext uri="{FF2B5EF4-FFF2-40B4-BE49-F238E27FC236}">
                <a16:creationId xmlns:a16="http://schemas.microsoft.com/office/drawing/2014/main" id="{505A893D-D6CA-F4C5-DF30-DDF179C52FC7}"/>
              </a:ext>
            </a:extLst>
          </p:cNvPr>
          <p:cNvSpPr txBox="1">
            <a:spLocks noChangeArrowheads="1"/>
          </p:cNvSpPr>
          <p:nvPr/>
        </p:nvSpPr>
        <p:spPr bwMode="auto">
          <a:xfrm>
            <a:off x="198438" y="593725"/>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（４）質問項目を予め登録する </a:t>
            </a:r>
          </a:p>
        </p:txBody>
      </p:sp>
      <p:sp>
        <p:nvSpPr>
          <p:cNvPr id="39941" name="AutoShape 177">
            <a:extLst>
              <a:ext uri="{FF2B5EF4-FFF2-40B4-BE49-F238E27FC236}">
                <a16:creationId xmlns:a16="http://schemas.microsoft.com/office/drawing/2014/main" id="{82EAC832-AE85-6C18-51BA-CB840D7BC9E1}"/>
              </a:ext>
            </a:extLst>
          </p:cNvPr>
          <p:cNvSpPr>
            <a:spLocks noChangeArrowheads="1"/>
          </p:cNvSpPr>
          <p:nvPr/>
        </p:nvSpPr>
        <p:spPr bwMode="auto">
          <a:xfrm>
            <a:off x="1344613" y="3721554"/>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61DF005B-EA94-01B6-C3AA-4FC2654A99AD}"/>
              </a:ext>
            </a:extLst>
          </p:cNvPr>
          <p:cNvPicPr>
            <a:picLocks noChangeAspect="1"/>
          </p:cNvPicPr>
          <p:nvPr/>
        </p:nvPicPr>
        <p:blipFill>
          <a:blip r:embed="rId4"/>
          <a:stretch>
            <a:fillRect/>
          </a:stretch>
        </p:blipFill>
        <p:spPr>
          <a:xfrm>
            <a:off x="298450" y="4347029"/>
            <a:ext cx="3880145" cy="4081463"/>
          </a:xfrm>
          <a:prstGeom prst="rect">
            <a:avLst/>
          </a:prstGeom>
          <a:ln>
            <a:solidFill>
              <a:schemeClr val="bg1">
                <a:lumMod val="65000"/>
              </a:schemeClr>
            </a:solidFill>
          </a:ln>
        </p:spPr>
      </p:pic>
      <p:sp>
        <p:nvSpPr>
          <p:cNvPr id="39947" name="AutoShape 177">
            <a:extLst>
              <a:ext uri="{FF2B5EF4-FFF2-40B4-BE49-F238E27FC236}">
                <a16:creationId xmlns:a16="http://schemas.microsoft.com/office/drawing/2014/main" id="{4E456905-FA5F-E1BF-D659-6C1E4BB956AB}"/>
              </a:ext>
            </a:extLst>
          </p:cNvPr>
          <p:cNvSpPr>
            <a:spLocks noChangeArrowheads="1"/>
          </p:cNvSpPr>
          <p:nvPr/>
        </p:nvSpPr>
        <p:spPr bwMode="auto">
          <a:xfrm>
            <a:off x="1765300" y="4677229"/>
            <a:ext cx="723900" cy="3889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26EF4629-0013-C0A1-474C-87687C8543F0}"/>
              </a:ext>
            </a:extLst>
          </p:cNvPr>
          <p:cNvSpPr txBox="1">
            <a:spLocks noChangeArrowheads="1"/>
          </p:cNvSpPr>
          <p:nvPr/>
        </p:nvSpPr>
        <p:spPr bwMode="auto">
          <a:xfrm>
            <a:off x="4298950" y="4445791"/>
            <a:ext cx="2460625" cy="20313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②「質問項目」のタブに切り替</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えて、「新規に作成する」を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作成済みの質問項目を編集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する場合は、本画面の一覧</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から該当の質問項目を選択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p:txBody>
      </p:sp>
      <p:sp>
        <p:nvSpPr>
          <p:cNvPr id="39949" name="AutoShape 177">
            <a:extLst>
              <a:ext uri="{FF2B5EF4-FFF2-40B4-BE49-F238E27FC236}">
                <a16:creationId xmlns:a16="http://schemas.microsoft.com/office/drawing/2014/main" id="{54C8D0BD-06BC-5965-349F-3928FA4C43FB}"/>
              </a:ext>
            </a:extLst>
          </p:cNvPr>
          <p:cNvSpPr>
            <a:spLocks noChangeArrowheads="1"/>
          </p:cNvSpPr>
          <p:nvPr/>
        </p:nvSpPr>
        <p:spPr bwMode="auto">
          <a:xfrm>
            <a:off x="1808163" y="5188404"/>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テキスト ボックス 56">
            <a:extLst>
              <a:ext uri="{FF2B5EF4-FFF2-40B4-BE49-F238E27FC236}">
                <a16:creationId xmlns:a16="http://schemas.microsoft.com/office/drawing/2014/main" id="{15A13A6B-59A6-D95D-7FE9-59ABD462826D}"/>
              </a:ext>
            </a:extLst>
          </p:cNvPr>
          <p:cNvSpPr txBox="1">
            <a:spLocks noChangeArrowheads="1"/>
          </p:cNvSpPr>
          <p:nvPr/>
        </p:nvSpPr>
        <p:spPr bwMode="auto">
          <a:xfrm>
            <a:off x="181769" y="111884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連絡種別「質問」の連絡時に利用する質問項目を予め登録することができます。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登録した質問項目は連絡発信やテンプレート作成時に利用できます。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31517428-F45F-E723-26E6-2A58E0FD5610}"/>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ABFC4EB6-1D01-63EF-A8DA-A970D80B4F89}"/>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7" name="正方形/長方形 6">
            <a:extLst>
              <a:ext uri="{FF2B5EF4-FFF2-40B4-BE49-F238E27FC236}">
                <a16:creationId xmlns:a16="http://schemas.microsoft.com/office/drawing/2014/main" id="{27F8DD0F-9BBD-1042-0DDA-C0091C464CB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0F483777-0390-39F9-5C3B-F490BE7A2E7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4088C4F7-771F-0EA6-07AA-26A721F96F7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FB0C3711-E543-2249-370F-7583ACF923B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スライド番号プレースホルダ 2">
            <a:extLst>
              <a:ext uri="{FF2B5EF4-FFF2-40B4-BE49-F238E27FC236}">
                <a16:creationId xmlns:a16="http://schemas.microsoft.com/office/drawing/2014/main" id="{E7525E88-3BCB-B87E-3760-6FCB84C1E3F8}"/>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33</a:t>
            </a:fld>
            <a:endParaRPr lang="ja-JP" altLang="en-US" sz="180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56">
            <a:extLst>
              <a:ext uri="{FF2B5EF4-FFF2-40B4-BE49-F238E27FC236}">
                <a16:creationId xmlns:a16="http://schemas.microsoft.com/office/drawing/2014/main" id="{C7C7F25E-9D9A-7F0D-2222-5AEC57EC4B71}"/>
              </a:ext>
            </a:extLst>
          </p:cNvPr>
          <p:cNvSpPr txBox="1">
            <a:spLocks noChangeArrowheads="1"/>
          </p:cNvSpPr>
          <p:nvPr/>
        </p:nvSpPr>
        <p:spPr bwMode="auto">
          <a:xfrm>
            <a:off x="4214370" y="593725"/>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③質問項目 新規作成画面に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て、入力欄を設定の上、</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「登録する」を選択します。</a:t>
            </a:r>
            <a:endParaRPr lang="en-US" altLang="ja-JP" sz="1400" dirty="0">
              <a:latin typeface="+mj-ea"/>
              <a:ea typeface="+mj-ea"/>
            </a:endParaRPr>
          </a:p>
        </p:txBody>
      </p:sp>
      <p:pic>
        <p:nvPicPr>
          <p:cNvPr id="3" name="図 2">
            <a:extLst>
              <a:ext uri="{FF2B5EF4-FFF2-40B4-BE49-F238E27FC236}">
                <a16:creationId xmlns:a16="http://schemas.microsoft.com/office/drawing/2014/main" id="{228FD9E3-DA8B-018B-2D47-7F9B0CB5E729}"/>
              </a:ext>
            </a:extLst>
          </p:cNvPr>
          <p:cNvPicPr>
            <a:picLocks noChangeAspect="1"/>
          </p:cNvPicPr>
          <p:nvPr/>
        </p:nvPicPr>
        <p:blipFill rotWithShape="1">
          <a:blip r:embed="rId3"/>
          <a:srcRect l="27500" t="10275" r="43958" b="28504"/>
          <a:stretch/>
        </p:blipFill>
        <p:spPr>
          <a:xfrm>
            <a:off x="293688" y="593725"/>
            <a:ext cx="3857625" cy="5095875"/>
          </a:xfrm>
          <a:prstGeom prst="rect">
            <a:avLst/>
          </a:prstGeom>
          <a:ln>
            <a:solidFill>
              <a:schemeClr val="bg1">
                <a:lumMod val="65000"/>
              </a:schemeClr>
            </a:solidFill>
          </a:ln>
        </p:spPr>
      </p:pic>
      <p:sp>
        <p:nvSpPr>
          <p:cNvPr id="16" name="Text Box 59">
            <a:extLst>
              <a:ext uri="{FF2B5EF4-FFF2-40B4-BE49-F238E27FC236}">
                <a16:creationId xmlns:a16="http://schemas.microsoft.com/office/drawing/2014/main" id="{35052BD9-8E72-7916-BE3D-706DF47DE317}"/>
              </a:ext>
            </a:extLst>
          </p:cNvPr>
          <p:cNvSpPr txBox="1">
            <a:spLocks noChangeArrowheads="1"/>
          </p:cNvSpPr>
          <p:nvPr/>
        </p:nvSpPr>
        <p:spPr bwMode="auto">
          <a:xfrm>
            <a:off x="180975" y="6149975"/>
            <a:ext cx="6513513" cy="259080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＜質問項目の回答形式＞</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9" name="テキスト ボックス 56">
            <a:extLst>
              <a:ext uri="{FF2B5EF4-FFF2-40B4-BE49-F238E27FC236}">
                <a16:creationId xmlns:a16="http://schemas.microsoft.com/office/drawing/2014/main" id="{761E599B-A13A-2DC4-0593-6EA3A0CF64F7}"/>
              </a:ext>
            </a:extLst>
          </p:cNvPr>
          <p:cNvSpPr txBox="1">
            <a:spLocks noChangeArrowheads="1"/>
          </p:cNvSpPr>
          <p:nvPr/>
        </p:nvSpPr>
        <p:spPr bwMode="auto">
          <a:xfrm>
            <a:off x="398463" y="6553200"/>
            <a:ext cx="607853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「選択入力」「数字入力」「メッセージ入力」の</a:t>
            </a:r>
            <a:r>
              <a:rPr lang="en-US" altLang="ja-JP" sz="1400" dirty="0">
                <a:latin typeface="+mj-ea"/>
                <a:ea typeface="+mj-ea"/>
              </a:rPr>
              <a:t>3</a:t>
            </a:r>
            <a:r>
              <a:rPr lang="ja-JP" altLang="en-US" sz="1400" dirty="0">
                <a:latin typeface="+mj-ea"/>
                <a:ea typeface="+mj-ea"/>
              </a:rPr>
              <a:t>方式より選択頂けます。</a:t>
            </a:r>
            <a:endParaRPr lang="en-US" altLang="ja-JP" sz="1400" dirty="0">
              <a:latin typeface="+mj-ea"/>
              <a:ea typeface="+mj-ea"/>
            </a:endParaRPr>
          </a:p>
        </p:txBody>
      </p:sp>
      <p:graphicFrame>
        <p:nvGraphicFramePr>
          <p:cNvPr id="20" name="表 19">
            <a:extLst>
              <a:ext uri="{FF2B5EF4-FFF2-40B4-BE49-F238E27FC236}">
                <a16:creationId xmlns:a16="http://schemas.microsoft.com/office/drawing/2014/main" id="{F77C6717-C77D-B724-2227-8F6E6E01AA8B}"/>
              </a:ext>
            </a:extLst>
          </p:cNvPr>
          <p:cNvGraphicFramePr>
            <a:graphicFrameLocks noGrp="1"/>
          </p:cNvGraphicFramePr>
          <p:nvPr/>
        </p:nvGraphicFramePr>
        <p:xfrm>
          <a:off x="554038" y="6962775"/>
          <a:ext cx="5922962" cy="1645680"/>
        </p:xfrm>
        <a:graphic>
          <a:graphicData uri="http://schemas.openxmlformats.org/drawingml/2006/table">
            <a:tbl>
              <a:tblPr firstRow="1" bandRow="1">
                <a:tableStyleId>{5940675A-B579-460E-94D1-54222C63F5DA}</a:tableStyleId>
              </a:tblPr>
              <a:tblGrid>
                <a:gridCol w="1926004">
                  <a:extLst>
                    <a:ext uri="{9D8B030D-6E8A-4147-A177-3AD203B41FA5}">
                      <a16:colId xmlns:a16="http://schemas.microsoft.com/office/drawing/2014/main" val="1246274645"/>
                    </a:ext>
                  </a:extLst>
                </a:gridCol>
                <a:gridCol w="3996958">
                  <a:extLst>
                    <a:ext uri="{9D8B030D-6E8A-4147-A177-3AD203B41FA5}">
                      <a16:colId xmlns:a16="http://schemas.microsoft.com/office/drawing/2014/main" val="3783727626"/>
                    </a:ext>
                  </a:extLst>
                </a:gridCol>
              </a:tblGrid>
              <a:tr h="304568">
                <a:tc>
                  <a:txBody>
                    <a:bodyPr/>
                    <a:lstStyle/>
                    <a:p>
                      <a:r>
                        <a:rPr kumimoji="1" lang="ja-JP" altLang="en-US" sz="1400" dirty="0"/>
                        <a:t>回答形式</a:t>
                      </a:r>
                    </a:p>
                  </a:txBody>
                  <a:tcPr marL="91441" marR="91441" marT="45690" marB="45690">
                    <a:solidFill>
                      <a:schemeClr val="tx2">
                        <a:lumMod val="20000"/>
                        <a:lumOff val="80000"/>
                      </a:schemeClr>
                    </a:solidFill>
                  </a:tcPr>
                </a:tc>
                <a:tc>
                  <a:txBody>
                    <a:bodyPr/>
                    <a:lstStyle/>
                    <a:p>
                      <a:r>
                        <a:rPr kumimoji="1" lang="ja-JP" altLang="en-US" sz="1400" dirty="0"/>
                        <a:t>説明</a:t>
                      </a:r>
                    </a:p>
                  </a:txBody>
                  <a:tcPr marL="91441" marR="91441" marT="45690" marB="45690">
                    <a:solidFill>
                      <a:schemeClr val="tx2">
                        <a:lumMod val="20000"/>
                        <a:lumOff val="80000"/>
                      </a:schemeClr>
                    </a:solidFill>
                  </a:tcPr>
                </a:tc>
                <a:extLst>
                  <a:ext uri="{0D108BD9-81ED-4DB2-BD59-A6C34878D82A}">
                    <a16:rowId xmlns:a16="http://schemas.microsoft.com/office/drawing/2014/main" val="380968079"/>
                  </a:ext>
                </a:extLst>
              </a:tr>
              <a:tr h="517757">
                <a:tc>
                  <a:txBody>
                    <a:bodyPr/>
                    <a:lstStyle/>
                    <a:p>
                      <a:r>
                        <a:rPr kumimoji="1" lang="ja-JP" altLang="en-US" sz="1400" dirty="0"/>
                        <a:t>選択入力</a:t>
                      </a:r>
                    </a:p>
                  </a:txBody>
                  <a:tcPr marL="91441" marR="91441" marT="45690" marB="45690">
                    <a:solidFill>
                      <a:schemeClr val="bg1"/>
                    </a:solidFill>
                  </a:tcPr>
                </a:tc>
                <a:tc>
                  <a:txBody>
                    <a:bodyPr/>
                    <a:lstStyle/>
                    <a:p>
                      <a:r>
                        <a:rPr kumimoji="1" lang="en-US" altLang="ja-JP" sz="1400" dirty="0"/>
                        <a:t>1</a:t>
                      </a:r>
                      <a:r>
                        <a:rPr kumimoji="1" lang="ja-JP" altLang="en-US" sz="1400" dirty="0"/>
                        <a:t>～</a:t>
                      </a:r>
                      <a:r>
                        <a:rPr kumimoji="1" lang="en-US" altLang="ja-JP" sz="1400" dirty="0"/>
                        <a:t>10</a:t>
                      </a:r>
                      <a:r>
                        <a:rPr kumimoji="1" lang="ja-JP" altLang="en-US" sz="1400" dirty="0"/>
                        <a:t>個の回答選択肢を用意し、ユーザはその中から回答する形式になります。</a:t>
                      </a:r>
                    </a:p>
                  </a:txBody>
                  <a:tcPr marL="91441" marR="91441" marT="45690" marB="45690">
                    <a:solidFill>
                      <a:schemeClr val="bg1"/>
                    </a:solidFill>
                  </a:tcPr>
                </a:tc>
                <a:extLst>
                  <a:ext uri="{0D108BD9-81ED-4DB2-BD59-A6C34878D82A}">
                    <a16:rowId xmlns:a16="http://schemas.microsoft.com/office/drawing/2014/main" val="3792663211"/>
                  </a:ext>
                </a:extLst>
              </a:tr>
              <a:tr h="304568">
                <a:tc>
                  <a:txBody>
                    <a:bodyPr/>
                    <a:lstStyle/>
                    <a:p>
                      <a:r>
                        <a:rPr kumimoji="1" lang="ja-JP" altLang="en-US" sz="1400" dirty="0"/>
                        <a:t>数字入力</a:t>
                      </a:r>
                    </a:p>
                  </a:txBody>
                  <a:tcPr marL="91441" marR="91441" marT="45690" marB="45690">
                    <a:solidFill>
                      <a:schemeClr val="bg1"/>
                    </a:solidFill>
                  </a:tcPr>
                </a:tc>
                <a:tc>
                  <a:txBody>
                    <a:bodyPr/>
                    <a:lstStyle/>
                    <a:p>
                      <a:r>
                        <a:rPr kumimoji="1" lang="ja-JP" altLang="en-US" sz="1400" dirty="0"/>
                        <a:t>半角数字のみを受け付ける回答形式になります。</a:t>
                      </a:r>
                    </a:p>
                  </a:txBody>
                  <a:tcPr marL="91441" marR="91441" marT="45690" marB="45690">
                    <a:solidFill>
                      <a:schemeClr val="bg1"/>
                    </a:solidFill>
                  </a:tcPr>
                </a:tc>
                <a:extLst>
                  <a:ext uri="{0D108BD9-81ED-4DB2-BD59-A6C34878D82A}">
                    <a16:rowId xmlns:a16="http://schemas.microsoft.com/office/drawing/2014/main" val="3487020701"/>
                  </a:ext>
                </a:extLst>
              </a:tr>
              <a:tr h="517757">
                <a:tc>
                  <a:txBody>
                    <a:bodyPr/>
                    <a:lstStyle/>
                    <a:p>
                      <a:r>
                        <a:rPr kumimoji="1" lang="ja-JP" altLang="en-US" sz="1400" dirty="0"/>
                        <a:t>メッセージ入力</a:t>
                      </a:r>
                    </a:p>
                  </a:txBody>
                  <a:tcPr marL="91441" marR="91441" marT="45690" marB="45690">
                    <a:solidFill>
                      <a:schemeClr val="bg1"/>
                    </a:solidFill>
                  </a:tcPr>
                </a:tc>
                <a:tc>
                  <a:txBody>
                    <a:bodyPr/>
                    <a:lstStyle/>
                    <a:p>
                      <a:r>
                        <a:rPr kumimoji="1" lang="ja-JP" altLang="en-US" sz="1400" dirty="0"/>
                        <a:t>ユーザが任意の文字列を入力して回答する形式になります。</a:t>
                      </a:r>
                    </a:p>
                  </a:txBody>
                  <a:tcPr marL="91441" marR="91441" marT="45690" marB="45690">
                    <a:solidFill>
                      <a:schemeClr val="bg1"/>
                    </a:solidFill>
                  </a:tcPr>
                </a:tc>
                <a:extLst>
                  <a:ext uri="{0D108BD9-81ED-4DB2-BD59-A6C34878D82A}">
                    <a16:rowId xmlns:a16="http://schemas.microsoft.com/office/drawing/2014/main" val="2843898631"/>
                  </a:ext>
                </a:extLst>
              </a:tr>
            </a:tbl>
          </a:graphicData>
        </a:graphic>
      </p:graphicFrame>
      <p:sp>
        <p:nvSpPr>
          <p:cNvPr id="2" name="AutoShape 177">
            <a:extLst>
              <a:ext uri="{FF2B5EF4-FFF2-40B4-BE49-F238E27FC236}">
                <a16:creationId xmlns:a16="http://schemas.microsoft.com/office/drawing/2014/main" id="{69933802-A3F5-F8C5-0D98-109F3E9E52BF}"/>
              </a:ext>
            </a:extLst>
          </p:cNvPr>
          <p:cNvSpPr>
            <a:spLocks noChangeArrowheads="1"/>
          </p:cNvSpPr>
          <p:nvPr/>
        </p:nvSpPr>
        <p:spPr bwMode="auto">
          <a:xfrm>
            <a:off x="1743869" y="5403519"/>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 name="正方形/長方形 3">
            <a:extLst>
              <a:ext uri="{FF2B5EF4-FFF2-40B4-BE49-F238E27FC236}">
                <a16:creationId xmlns:a16="http://schemas.microsoft.com/office/drawing/2014/main" id="{EAD01B06-4F21-2D16-DC9B-ED314D45884C}"/>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9DB11DED-E5D3-ED0E-4574-287817D796A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7" name="正方形/長方形 6">
            <a:extLst>
              <a:ext uri="{FF2B5EF4-FFF2-40B4-BE49-F238E27FC236}">
                <a16:creationId xmlns:a16="http://schemas.microsoft.com/office/drawing/2014/main" id="{21F8507D-7FFA-CFA3-250F-C8E422F5D83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C424ACE3-82D0-C143-1168-CB2DC8204B2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FD28EF34-C067-E591-76AD-EFFB12D0911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B93F3EB9-25FF-2EAE-07F4-BCCEF556D1A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スライド番号プレースホルダ 2">
            <a:extLst>
              <a:ext uri="{FF2B5EF4-FFF2-40B4-BE49-F238E27FC236}">
                <a16:creationId xmlns:a16="http://schemas.microsoft.com/office/drawing/2014/main" id="{3D4598D5-9137-E014-8DCA-DAF730363A7E}"/>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34</a:t>
            </a:fld>
            <a:endParaRPr lang="ja-JP" altLang="en-US" sz="180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図 2">
            <a:extLst>
              <a:ext uri="{FF2B5EF4-FFF2-40B4-BE49-F238E27FC236}">
                <a16:creationId xmlns:a16="http://schemas.microsoft.com/office/drawing/2014/main" id="{4A14C856-C32D-0272-1CFD-9E5FE9A0E4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955" y="3702729"/>
            <a:ext cx="4029075" cy="2546576"/>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44035" name="図 2">
            <a:extLst>
              <a:ext uri="{FF2B5EF4-FFF2-40B4-BE49-F238E27FC236}">
                <a16:creationId xmlns:a16="http://schemas.microsoft.com/office/drawing/2014/main" id="{99F44CA6-34D9-7345-E054-B9ED5F8A223F}"/>
              </a:ext>
            </a:extLst>
          </p:cNvPr>
          <p:cNvPicPr>
            <a:picLocks noChangeAspect="1"/>
          </p:cNvPicPr>
          <p:nvPr/>
        </p:nvPicPr>
        <p:blipFill>
          <a:blip r:embed="rId4">
            <a:extLst>
              <a:ext uri="{28A0092B-C50C-407E-A947-70E740481C1C}">
                <a14:useLocalDpi xmlns:a14="http://schemas.microsoft.com/office/drawing/2010/main" val="0"/>
              </a:ext>
            </a:extLst>
          </a:blip>
          <a:srcRect t="33630"/>
          <a:stretch>
            <a:fillRect/>
          </a:stretch>
        </p:blipFill>
        <p:spPr bwMode="auto">
          <a:xfrm>
            <a:off x="189592" y="1761214"/>
            <a:ext cx="4000500" cy="1711327"/>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5" name="テキスト ボックス 56">
            <a:extLst>
              <a:ext uri="{FF2B5EF4-FFF2-40B4-BE49-F238E27FC236}">
                <a16:creationId xmlns:a16="http://schemas.microsoft.com/office/drawing/2014/main" id="{C07F6FE9-E8AA-63B3-EAC6-A02635B00059}"/>
              </a:ext>
            </a:extLst>
          </p:cNvPr>
          <p:cNvSpPr txBox="1">
            <a:spLocks noChangeArrowheads="1"/>
          </p:cNvSpPr>
          <p:nvPr/>
        </p:nvSpPr>
        <p:spPr bwMode="auto">
          <a:xfrm>
            <a:off x="4266292" y="1712652"/>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ト作成・編集」を選択します。</a:t>
            </a:r>
            <a:endParaRPr lang="en-US" altLang="ja-JP" sz="1400" dirty="0">
              <a:latin typeface="+mj-ea"/>
              <a:ea typeface="+mj-ea"/>
            </a:endParaRPr>
          </a:p>
        </p:txBody>
      </p:sp>
      <p:sp>
        <p:nvSpPr>
          <p:cNvPr id="44037" name="テキスト ボックス 23">
            <a:extLst>
              <a:ext uri="{FF2B5EF4-FFF2-40B4-BE49-F238E27FC236}">
                <a16:creationId xmlns:a16="http://schemas.microsoft.com/office/drawing/2014/main" id="{59F6CA95-5ACC-70E4-BDF2-763B64FEC754}"/>
              </a:ext>
            </a:extLst>
          </p:cNvPr>
          <p:cNvSpPr txBox="1">
            <a:spLocks noChangeArrowheads="1"/>
          </p:cNvSpPr>
          <p:nvPr/>
        </p:nvSpPr>
        <p:spPr bwMode="auto">
          <a:xfrm>
            <a:off x="152401" y="558459"/>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（５）連絡メッセージを予め登録する</a:t>
            </a:r>
          </a:p>
        </p:txBody>
      </p:sp>
      <p:sp>
        <p:nvSpPr>
          <p:cNvPr id="44038" name="AutoShape 177">
            <a:extLst>
              <a:ext uri="{FF2B5EF4-FFF2-40B4-BE49-F238E27FC236}">
                <a16:creationId xmlns:a16="http://schemas.microsoft.com/office/drawing/2014/main" id="{7E6BB038-52EF-D78C-47A4-890946EE0E10}"/>
              </a:ext>
            </a:extLst>
          </p:cNvPr>
          <p:cNvSpPr>
            <a:spLocks noChangeArrowheads="1"/>
          </p:cNvSpPr>
          <p:nvPr/>
        </p:nvSpPr>
        <p:spPr bwMode="auto">
          <a:xfrm>
            <a:off x="1239384" y="3129533"/>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4043" name="AutoShape 177">
            <a:extLst>
              <a:ext uri="{FF2B5EF4-FFF2-40B4-BE49-F238E27FC236}">
                <a16:creationId xmlns:a16="http://schemas.microsoft.com/office/drawing/2014/main" id="{8FEABAEA-3E2F-527C-B88B-DC1FA5F06364}"/>
              </a:ext>
            </a:extLst>
          </p:cNvPr>
          <p:cNvSpPr>
            <a:spLocks noChangeArrowheads="1"/>
          </p:cNvSpPr>
          <p:nvPr/>
        </p:nvSpPr>
        <p:spPr bwMode="auto">
          <a:xfrm>
            <a:off x="2299380" y="3929739"/>
            <a:ext cx="737734" cy="50244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9880D49-2023-76F9-41C2-8536951AC08F}"/>
              </a:ext>
            </a:extLst>
          </p:cNvPr>
          <p:cNvSpPr txBox="1">
            <a:spLocks noChangeArrowheads="1"/>
          </p:cNvSpPr>
          <p:nvPr/>
        </p:nvSpPr>
        <p:spPr bwMode="auto">
          <a:xfrm>
            <a:off x="4266292" y="3659865"/>
            <a:ext cx="2460625" cy="181588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②「定型メッセージ」のタブに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切り替えて、「新規に作成す</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作成済みのメッセージを編集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する場合は、本画面の一覧</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から該当のメッセージを選択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p:txBody>
      </p:sp>
      <p:sp>
        <p:nvSpPr>
          <p:cNvPr id="44045" name="AutoShape 177">
            <a:extLst>
              <a:ext uri="{FF2B5EF4-FFF2-40B4-BE49-F238E27FC236}">
                <a16:creationId xmlns:a16="http://schemas.microsoft.com/office/drawing/2014/main" id="{BAF234FE-3F9C-E0BE-95C7-3036B066638C}"/>
              </a:ext>
            </a:extLst>
          </p:cNvPr>
          <p:cNvSpPr>
            <a:spLocks noChangeArrowheads="1"/>
          </p:cNvSpPr>
          <p:nvPr/>
        </p:nvSpPr>
        <p:spPr bwMode="auto">
          <a:xfrm>
            <a:off x="1704067" y="4432183"/>
            <a:ext cx="957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497C7309-C238-7304-AE96-D787E37D5BD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1" y="6466113"/>
            <a:ext cx="4029075" cy="230958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3AC51A45-CA84-9AF4-0979-434B937BC087}"/>
              </a:ext>
            </a:extLst>
          </p:cNvPr>
          <p:cNvSpPr txBox="1">
            <a:spLocks noChangeArrowheads="1"/>
          </p:cNvSpPr>
          <p:nvPr/>
        </p:nvSpPr>
        <p:spPr bwMode="auto">
          <a:xfrm>
            <a:off x="4244974" y="6466113"/>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③メッセージ 新規作成画面に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て、入力欄を設定の上、「登</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録する」を選択します。</a:t>
            </a:r>
            <a:endParaRPr lang="en-US" altLang="ja-JP" sz="1400" dirty="0">
              <a:latin typeface="+mj-ea"/>
              <a:ea typeface="+mj-ea"/>
            </a:endParaRPr>
          </a:p>
        </p:txBody>
      </p:sp>
      <p:sp>
        <p:nvSpPr>
          <p:cNvPr id="4" name="AutoShape 177">
            <a:extLst>
              <a:ext uri="{FF2B5EF4-FFF2-40B4-BE49-F238E27FC236}">
                <a16:creationId xmlns:a16="http://schemas.microsoft.com/office/drawing/2014/main" id="{25911DE0-1FDF-CEFB-DAE2-36D5026076D5}"/>
              </a:ext>
            </a:extLst>
          </p:cNvPr>
          <p:cNvSpPr>
            <a:spLocks noChangeArrowheads="1"/>
          </p:cNvSpPr>
          <p:nvPr/>
        </p:nvSpPr>
        <p:spPr bwMode="auto">
          <a:xfrm>
            <a:off x="1688873" y="8420384"/>
            <a:ext cx="1001939" cy="22287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テキスト ボックス 56">
            <a:extLst>
              <a:ext uri="{FF2B5EF4-FFF2-40B4-BE49-F238E27FC236}">
                <a16:creationId xmlns:a16="http://schemas.microsoft.com/office/drawing/2014/main" id="{2E99B653-3868-F97D-1F1A-2ACBAEDA5FCF}"/>
              </a:ext>
            </a:extLst>
          </p:cNvPr>
          <p:cNvSpPr txBox="1">
            <a:spLocks noChangeArrowheads="1"/>
          </p:cNvSpPr>
          <p:nvPr/>
        </p:nvSpPr>
        <p:spPr bwMode="auto">
          <a:xfrm>
            <a:off x="152401" y="109616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連絡発信時に利用するメッセージやタイトルの文面を予め登録することができます。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登録したメッセージは連絡発信やテンプレート作成時に利用できます。</a:t>
            </a:r>
            <a:endParaRPr lang="en-US" altLang="ja-JP" sz="1400" dirty="0">
              <a:latin typeface="+mj-ea"/>
              <a:ea typeface="+mj-ea"/>
            </a:endParaRPr>
          </a:p>
        </p:txBody>
      </p:sp>
      <p:sp>
        <p:nvSpPr>
          <p:cNvPr id="6" name="正方形/長方形 5">
            <a:extLst>
              <a:ext uri="{FF2B5EF4-FFF2-40B4-BE49-F238E27FC236}">
                <a16:creationId xmlns:a16="http://schemas.microsoft.com/office/drawing/2014/main" id="{BF6D7750-E866-4F08-3DD8-753ABECD9854}"/>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7" name="正方形/長方形 6">
            <a:extLst>
              <a:ext uri="{FF2B5EF4-FFF2-40B4-BE49-F238E27FC236}">
                <a16:creationId xmlns:a16="http://schemas.microsoft.com/office/drawing/2014/main" id="{EF2CED53-3329-CC1A-B112-0EA19E5F69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E0D7E506-4796-95DF-7DDF-3F036167DE7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0" name="正方形/長方形 9">
            <a:extLst>
              <a:ext uri="{FF2B5EF4-FFF2-40B4-BE49-F238E27FC236}">
                <a16:creationId xmlns:a16="http://schemas.microsoft.com/office/drawing/2014/main" id="{A64459C3-67C3-8EEB-BA1B-819775472B8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1" name="正方形/長方形 10">
            <a:extLst>
              <a:ext uri="{FF2B5EF4-FFF2-40B4-BE49-F238E27FC236}">
                <a16:creationId xmlns:a16="http://schemas.microsoft.com/office/drawing/2014/main" id="{A8CD4984-2FC8-915D-C91D-BC7054DF119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2" name="正方形/長方形 11">
            <a:extLst>
              <a:ext uri="{FF2B5EF4-FFF2-40B4-BE49-F238E27FC236}">
                <a16:creationId xmlns:a16="http://schemas.microsoft.com/office/drawing/2014/main" id="{214828BE-32D0-28AD-5228-D2DDDBF6517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スライド番号プレースホルダ 2">
            <a:extLst>
              <a:ext uri="{FF2B5EF4-FFF2-40B4-BE49-F238E27FC236}">
                <a16:creationId xmlns:a16="http://schemas.microsoft.com/office/drawing/2014/main" id="{AD73326C-DBA4-051A-F16E-BC1D3CEDE7FC}"/>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35</a:t>
            </a:fld>
            <a:endParaRPr lang="ja-JP" altLang="en-US" sz="1800">
              <a:solidFill>
                <a:schemeClr val="bg1"/>
              </a:solidFill>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4923</Words>
  <Application>Microsoft Office PowerPoint</Application>
  <PresentationFormat>画面に合わせる (4:3)</PresentationFormat>
  <Paragraphs>861</Paragraphs>
  <Slides>36</Slides>
  <Notes>34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36</vt:i4>
      </vt:variant>
    </vt:vector>
  </HeadingPairs>
  <TitlesOfParts>
    <vt:vector size="40"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cp:revision>
  <dcterms:modified xsi:type="dcterms:W3CDTF">2025-05-23T08:09:34Z</dcterms:modified>
</cp:coreProperties>
</file>