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30"/>
  </p:notesMasterIdLst>
  <p:sldIdLst>
    <p:sldId id="256" r:id="rId2"/>
    <p:sldId id="290" r:id="rId3"/>
    <p:sldId id="350" r:id="rId4"/>
    <p:sldId id="347" r:id="rId5"/>
    <p:sldId id="348" r:id="rId6"/>
    <p:sldId id="319" r:id="rId7"/>
    <p:sldId id="292" r:id="rId8"/>
    <p:sldId id="297" r:id="rId9"/>
    <p:sldId id="298" r:id="rId10"/>
    <p:sldId id="294" r:id="rId11"/>
    <p:sldId id="307" r:id="rId12"/>
    <p:sldId id="342" r:id="rId13"/>
    <p:sldId id="296" r:id="rId14"/>
    <p:sldId id="264" r:id="rId15"/>
    <p:sldId id="318" r:id="rId16"/>
    <p:sldId id="341" r:id="rId17"/>
    <p:sldId id="267" r:id="rId18"/>
    <p:sldId id="354" r:id="rId19"/>
    <p:sldId id="352" r:id="rId20"/>
    <p:sldId id="353" r:id="rId21"/>
    <p:sldId id="356" r:id="rId22"/>
    <p:sldId id="355" r:id="rId23"/>
    <p:sldId id="357" r:id="rId24"/>
    <p:sldId id="332" r:id="rId25"/>
    <p:sldId id="333" r:id="rId26"/>
    <p:sldId id="334" r:id="rId27"/>
    <p:sldId id="349" r:id="rId28"/>
    <p:sldId id="346" r:id="rId29"/>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EC1"/>
    <a:srgbClr val="FFFFCC"/>
    <a:srgbClr val="FF9900"/>
    <a:srgbClr val="F8F8F8"/>
    <a:srgbClr val="0000FF"/>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44" autoAdjust="0"/>
    <p:restoredTop sz="96026" autoAdjust="0"/>
  </p:normalViewPr>
  <p:slideViewPr>
    <p:cSldViewPr snapToGrid="0">
      <p:cViewPr varScale="1">
        <p:scale>
          <a:sx n="72" d="100"/>
          <a:sy n="72" d="100"/>
        </p:scale>
        <p:origin x="2376" y="5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98DA93C-432B-9623-BDFA-DFB56962CE9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CC821A94-51F8-3C17-248B-F31F74628DF6}"/>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E50A0690-30F3-4505-A79D-784769035F90}" type="datetimeFigureOut">
              <a:rPr lang="ja-JP" altLang="en-US"/>
              <a:pPr>
                <a:defRPr/>
              </a:pPr>
              <a:t>2025/5/23</a:t>
            </a:fld>
            <a:endParaRPr lang="ja-JP" altLang="en-US"/>
          </a:p>
        </p:txBody>
      </p:sp>
      <p:sp>
        <p:nvSpPr>
          <p:cNvPr id="4" name="スライド イメージ プレースホルダ 3">
            <a:extLst>
              <a:ext uri="{FF2B5EF4-FFF2-40B4-BE49-F238E27FC236}">
                <a16:creationId xmlns:a16="http://schemas.microsoft.com/office/drawing/2014/main" id="{A4E9156C-BDD5-A89E-4EDB-559A4E40C60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74963924-FD74-F628-2DD6-BDA89DDFC48D}"/>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6E264D1B-19AB-D31A-F149-289D730AB987}"/>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EFE37A3-3917-4AB0-6EAC-E9A2429F1897}"/>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CD95BEE9-6102-4A73-ABB8-F211F300C05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6D38274-863F-4B1A-0DEE-6449F5672E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CBA2A9DD-9197-C489-A02A-F24DE19FEB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C24B188E-FC1A-0279-B5BF-4487BCE6B6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F7063A3-B6E9-4F53-B281-69888E62A24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21810EB-9C31-0BE4-579C-777D573416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EFDD65E5-57EF-F3AB-C823-CA1390F6E9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3CBFB7E5-198F-1733-4285-E26F2A3048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4EEF7EC-C9AD-4B8D-912C-0628275AB0F7}"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7C9D944-0985-4054-588F-26E24A4747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85657BD4-AC54-86DC-5BC0-7E2867F7A4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616B1239-3CCF-712B-2D15-57A53AE3BD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FA7858D-C5CF-4F5F-9A5A-17BB4F9810ED}"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2121072-D983-E8D8-2754-E0AF671E1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63BB7DE8-C22B-EA40-A5D3-40963BD877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0AC08749-4C85-902A-4227-A17B6DDFCF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32FC7D3-DB45-4658-A2CE-7246A8B4D7A3}"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55602B6B-C187-22B7-B667-D398CFEA31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BC249588-8FBC-7A29-BEA4-8CC0922271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14BEC739-406B-FEB7-3C72-7DB7EC86D0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683421D-1642-4AD1-B710-F53D5C8C1071}"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BF94960F-38F4-5D28-FE68-3CEE48F6A0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D7994DE8-DD97-444B-BDAD-4A6AEFCB5A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6D2A00DE-1AAC-EFF7-9006-73C0D3662A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9976E7C-4098-4CC1-825F-77436A1EB5AE}"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8034B1EE-125F-66AE-1133-050834078C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D76FE21-E322-D32C-3C95-79C5A7A686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F0BBC2D7-A88E-282A-469B-C34E0E8209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C8A3D6-6857-4C1A-B76C-F17D80DEC4B3}"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41514FDD-4FFB-9D7B-C455-0849346305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4D5CAA60-9A34-37F2-CA7B-63AD0CA8F4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8061DE16-E157-885C-C826-8BBCE42511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D57EE38-9B33-4C47-8064-3237A9D48E87}"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732511D9-FD43-1D94-77A0-89EEBB985C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A1664021-52FC-F4C3-D27E-2117FDA8C9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50F9D48A-7A29-17F0-EB95-6F680DC891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0EFA720-6753-440D-9A1B-D23A7BB303D2}"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5F2391F5-4DCD-2A0F-5869-340B3FBC08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5EF1CC36-43DB-B1F0-25D7-3BA4A0784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7BF36433-5AC2-097F-87A4-6C82EAD359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FF291A7-DCFB-4CA1-B3B4-CD4B3A1F6FC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28F5E8E-E469-EF05-CAE5-AE332A10C6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81CF12CF-3D68-E32F-7736-E574E1DC2F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EE9361E5-5C82-EE4C-3175-B22FF898BC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03F3A60-553D-4B8C-8765-52715979EC38}"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DA30654C-EE07-2B19-0D32-5B0524A245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3BB52410-1DA2-FE1E-3DAA-7D2E605AC7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D5D808B-42CA-A2D7-D31A-97083E8E74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AC2DF1-FE7E-431F-B8A9-C4531C6227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76F93B4B-2B48-8B56-FE95-C95A0AED43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983E6A8-4356-6F4A-FBCC-6FF74771DA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32772" name="スライド番号プレースホルダ 3">
            <a:extLst>
              <a:ext uri="{FF2B5EF4-FFF2-40B4-BE49-F238E27FC236}">
                <a16:creationId xmlns:a16="http://schemas.microsoft.com/office/drawing/2014/main" id="{B82A7DFE-BBEB-C196-F210-460D86B746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6E846DB-72C4-4531-8024-ABA25E3F0240}"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25F74B56-91EF-0061-9505-D42E9A4BFC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3CC29B6C-74C7-EF64-6839-D177FFB7D8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1E38C973-431F-B9DA-8647-6603474D17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E53A9A3-E5C6-445F-951A-20434E0CDE38}"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2959469B-7CAC-F145-430D-D00045D780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30997320-7B7A-BEFF-7204-7A128BFBB3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3012" name="スライド番号プレースホルダ 3">
            <a:extLst>
              <a:ext uri="{FF2B5EF4-FFF2-40B4-BE49-F238E27FC236}">
                <a16:creationId xmlns:a16="http://schemas.microsoft.com/office/drawing/2014/main" id="{20F5D640-EF22-3208-3A85-DD5680AD37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569483E-D1F0-4D35-AD0B-1450C286B3DD}" type="slidenum">
              <a:rPr lang="ja-JP" altLang="en-US" smtClean="0"/>
              <a:pPr>
                <a:spcBef>
                  <a:spcPct val="0"/>
                </a:spcBef>
              </a:pPr>
              <a:t>15</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EA59F141-319C-E1E2-DB9B-2E76A1A744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38DF036A-EE8D-3CD4-9E11-A79894ACD7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37AF36FB-2943-4634-D23E-0869DC9128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572A161-7F27-41C5-B9B8-F2E221093BC7}" type="slidenum">
              <a:rPr lang="ja-JP" altLang="en-US" smtClean="0"/>
              <a:pPr>
                <a:spcBef>
                  <a:spcPct val="0"/>
                </a:spcBef>
              </a:pPr>
              <a:t>16</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54427104-0506-A403-F198-67CF08D75A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81BC8331-EF49-D87C-4059-DFBEFD82EE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9156" name="スライド番号プレースホルダ 3">
            <a:extLst>
              <a:ext uri="{FF2B5EF4-FFF2-40B4-BE49-F238E27FC236}">
                <a16:creationId xmlns:a16="http://schemas.microsoft.com/office/drawing/2014/main" id="{E90B91DD-9C5E-4612-735F-D945BB5C4E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00D2351-A1DA-4262-A947-1E352DA79C79}" type="slidenum">
              <a:rPr lang="ja-JP" altLang="en-US"/>
              <a:pPr>
                <a:spcBef>
                  <a:spcPct val="0"/>
                </a:spcBef>
              </a:pPr>
              <a:t>17</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18</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3F0ACB0D-4380-114A-0A97-A6BD9BD1A8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EECEEC45-683D-B489-93E2-75B6C89AAB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3252" name="スライド番号プレースホルダ 3">
            <a:extLst>
              <a:ext uri="{FF2B5EF4-FFF2-40B4-BE49-F238E27FC236}">
                <a16:creationId xmlns:a16="http://schemas.microsoft.com/office/drawing/2014/main" id="{581D384A-24E8-BE6E-9CF2-3CF48FFA0C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78F39D6-5E3C-42FC-8656-82E1495EE494}" type="slidenum">
              <a:rPr lang="ja-JP" altLang="en-US"/>
              <a:pPr>
                <a:spcBef>
                  <a:spcPct val="0"/>
                </a:spcBef>
              </a:pPr>
              <a:t>19</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 1">
            <a:extLst>
              <a:ext uri="{FF2B5EF4-FFF2-40B4-BE49-F238E27FC236}">
                <a16:creationId xmlns:a16="http://schemas.microsoft.com/office/drawing/2014/main" id="{45B8FA5E-CFA4-9F98-E2B9-A5A7937064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 2">
            <a:extLst>
              <a:ext uri="{FF2B5EF4-FFF2-40B4-BE49-F238E27FC236}">
                <a16:creationId xmlns:a16="http://schemas.microsoft.com/office/drawing/2014/main" id="{4D3E4B49-6C92-026B-CB07-BF6DD9C276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9636" name="スライド番号プレースホルダ 3">
            <a:extLst>
              <a:ext uri="{FF2B5EF4-FFF2-40B4-BE49-F238E27FC236}">
                <a16:creationId xmlns:a16="http://schemas.microsoft.com/office/drawing/2014/main" id="{D8D4EFB8-EA7B-9EF5-69C7-E28A3BCBED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009AA6-F351-40B2-A586-81899F463388}" type="slidenum">
              <a:rPr lang="ja-JP" altLang="en-US" smtClean="0"/>
              <a:pPr>
                <a:spcBef>
                  <a:spcPct val="0"/>
                </a:spcBef>
              </a:pPr>
              <a:t>23</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 1">
            <a:extLst>
              <a:ext uri="{FF2B5EF4-FFF2-40B4-BE49-F238E27FC236}">
                <a16:creationId xmlns:a16="http://schemas.microsoft.com/office/drawing/2014/main" id="{1B390C89-5757-D8A5-C106-A1E2531C4F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 2">
            <a:extLst>
              <a:ext uri="{FF2B5EF4-FFF2-40B4-BE49-F238E27FC236}">
                <a16:creationId xmlns:a16="http://schemas.microsoft.com/office/drawing/2014/main" id="{2636D865-6E9D-4EE6-4515-BB618C854E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1684" name="スライド番号プレースホルダ 3">
            <a:extLst>
              <a:ext uri="{FF2B5EF4-FFF2-40B4-BE49-F238E27FC236}">
                <a16:creationId xmlns:a16="http://schemas.microsoft.com/office/drawing/2014/main" id="{D053BD13-34CF-35FD-1924-7BFFC24F77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B150A99-CA29-4467-A3C9-114EC41F0C87}" type="slidenum">
              <a:rPr lang="ja-JP" altLang="en-US" smtClean="0"/>
              <a:pPr>
                <a:spcBef>
                  <a:spcPct val="0"/>
                </a:spcBef>
              </a:pPr>
              <a:t>24</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 1">
            <a:extLst>
              <a:ext uri="{FF2B5EF4-FFF2-40B4-BE49-F238E27FC236}">
                <a16:creationId xmlns:a16="http://schemas.microsoft.com/office/drawing/2014/main" id="{6D065059-2D1D-BE3E-78CF-6954C23787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 2">
            <a:extLst>
              <a:ext uri="{FF2B5EF4-FFF2-40B4-BE49-F238E27FC236}">
                <a16:creationId xmlns:a16="http://schemas.microsoft.com/office/drawing/2014/main" id="{EC34B88D-6B14-46E9-3899-F4382DD94D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3732" name="スライド番号プレースホルダ 3">
            <a:extLst>
              <a:ext uri="{FF2B5EF4-FFF2-40B4-BE49-F238E27FC236}">
                <a16:creationId xmlns:a16="http://schemas.microsoft.com/office/drawing/2014/main" id="{46E32624-44F0-A0E1-B307-86626A9920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C5572CB-25A6-4FE5-B469-9FE844A3D449}" type="slidenum">
              <a:rPr lang="ja-JP" altLang="en-US" smtClean="0"/>
              <a:pPr>
                <a:spcBef>
                  <a:spcPct val="0"/>
                </a:spcBef>
              </a:pPr>
              <a:t>25</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 1">
            <a:extLst>
              <a:ext uri="{FF2B5EF4-FFF2-40B4-BE49-F238E27FC236}">
                <a16:creationId xmlns:a16="http://schemas.microsoft.com/office/drawing/2014/main" id="{1C482C04-71BD-ED54-631E-D8D0F211AF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 2">
            <a:extLst>
              <a:ext uri="{FF2B5EF4-FFF2-40B4-BE49-F238E27FC236}">
                <a16:creationId xmlns:a16="http://schemas.microsoft.com/office/drawing/2014/main" id="{28DF0D6F-944F-BB61-D200-5D35D9F4EE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5780" name="スライド番号プレースホルダ 3">
            <a:extLst>
              <a:ext uri="{FF2B5EF4-FFF2-40B4-BE49-F238E27FC236}">
                <a16:creationId xmlns:a16="http://schemas.microsoft.com/office/drawing/2014/main" id="{BDC25720-F04C-9F9C-FB72-24F85C35BF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7399CF-B314-41C7-8A82-F68FD407EFD0}" type="slidenum">
              <a:rPr lang="ja-JP" altLang="en-US" smtClean="0"/>
              <a:pPr>
                <a:spcBef>
                  <a:spcPct val="0"/>
                </a:spcBef>
              </a:pPr>
              <a:t>26</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 1">
            <a:extLst>
              <a:ext uri="{FF2B5EF4-FFF2-40B4-BE49-F238E27FC236}">
                <a16:creationId xmlns:a16="http://schemas.microsoft.com/office/drawing/2014/main" id="{9F56ED78-89A0-A5ED-554E-BF8A5164E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 2">
            <a:extLst>
              <a:ext uri="{FF2B5EF4-FFF2-40B4-BE49-F238E27FC236}">
                <a16:creationId xmlns:a16="http://schemas.microsoft.com/office/drawing/2014/main" id="{5485EEFC-A7CA-3316-1FD6-811823D5AD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7828" name="スライド番号プレースホルダ 3">
            <a:extLst>
              <a:ext uri="{FF2B5EF4-FFF2-40B4-BE49-F238E27FC236}">
                <a16:creationId xmlns:a16="http://schemas.microsoft.com/office/drawing/2014/main" id="{9D427195-3B7C-1C13-E781-19FB718C34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92DAF17-ACF4-44BB-BF1E-D5170C083F04}" type="slidenum">
              <a:rPr lang="ja-JP" altLang="en-US" smtClean="0"/>
              <a:pPr>
                <a:spcBef>
                  <a:spcPct val="0"/>
                </a:spcBef>
              </a:pPr>
              <a:t>27</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D894B9A-9C80-DF18-D57C-A1BB64008AB3}"/>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718944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A5C14EA8-84D7-AF38-4E2E-DC58D17A63A4}"/>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60C13024-680D-EEA0-D8DF-9491A42882BC}"/>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A87224D6-34BF-7F86-CCB5-0E7CF8206D77}"/>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10360E8A-4DAD-4DA3-9C89-C91D95A3FEE3}" type="slidenum">
              <a:rPr lang="ja-JP" altLang="en-US"/>
              <a:pPr>
                <a:defRPr/>
              </a:pPr>
              <a:t>‹#›</a:t>
            </a:fld>
            <a:endParaRPr lang="ja-JP" altLang="en-US"/>
          </a:p>
        </p:txBody>
      </p:sp>
    </p:spTree>
    <p:extLst>
      <p:ext uri="{BB962C8B-B14F-4D97-AF65-F5344CB8AC3E}">
        <p14:creationId xmlns:p14="http://schemas.microsoft.com/office/powerpoint/2010/main" val="4046741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DB0FD031-CD93-D3E2-4303-E8212BCDC5D8}"/>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1C3F39F7-EF3B-8565-8F8D-4CAB2032DF3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4C67006D-058B-EBBE-2433-40C8DFC2C092}"/>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349316C-4398-5F53-FC51-DDDFD98B9E13}"/>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FBDA6123-DDD3-0E20-22CC-D98558D8DFD8}"/>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371912C-43BE-40AE-A81F-85CC5D242ED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hyperlink" Target="https://xxxxxxxx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6.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E5CE3210-85AB-05AD-926A-A0B547C9E7B3}"/>
              </a:ext>
            </a:extLst>
          </p:cNvPr>
          <p:cNvSpPr>
            <a:spLocks noGrp="1"/>
          </p:cNvSpPr>
          <p:nvPr>
            <p:ph type="subTitle" idx="1"/>
          </p:nvPr>
        </p:nvSpPr>
        <p:spPr>
          <a:xfrm>
            <a:off x="967136" y="3646847"/>
            <a:ext cx="5127551" cy="1339850"/>
          </a:xfrm>
        </p:spPr>
        <p:txBody>
          <a:bodyPr/>
          <a:lstStyle/>
          <a:p>
            <a:pPr eaLnBrk="1" hangingPunct="1">
              <a:lnSpc>
                <a:spcPct val="150000"/>
              </a:lnSpc>
              <a:defRPr/>
            </a:pPr>
            <a:r>
              <a:rPr lang="ja-JP" altLang="en-US" dirty="0">
                <a:solidFill>
                  <a:schemeClr val="tx1">
                    <a:lumMod val="65000"/>
                    <a:lumOff val="35000"/>
                  </a:schemeClr>
                </a:solidFill>
              </a:rPr>
              <a:t>操作説明書</a:t>
            </a:r>
            <a:br>
              <a:rPr lang="en-US" altLang="ja-JP" sz="2000" dirty="0">
                <a:solidFill>
                  <a:schemeClr val="tx1">
                    <a:lumMod val="65000"/>
                    <a:lumOff val="35000"/>
                  </a:schemeClr>
                </a:solidFill>
              </a:rPr>
            </a:br>
            <a:r>
              <a:rPr lang="ja-JP" altLang="en-US" dirty="0">
                <a:solidFill>
                  <a:schemeClr val="accent2"/>
                </a:solidFill>
              </a:rPr>
              <a:t>～　</a:t>
            </a:r>
            <a:r>
              <a:rPr lang="ja-JP" altLang="en-US" b="1" dirty="0">
                <a:solidFill>
                  <a:schemeClr val="accent2"/>
                </a:solidFill>
              </a:rPr>
              <a:t>一般ユーザ版　～</a:t>
            </a:r>
            <a:endParaRPr lang="en-US" altLang="ja-JP" dirty="0">
              <a:solidFill>
                <a:schemeClr val="accent2"/>
              </a:solidFill>
            </a:endParaRPr>
          </a:p>
        </p:txBody>
      </p:sp>
      <p:sp>
        <p:nvSpPr>
          <p:cNvPr id="10" name="正方形/長方形 9">
            <a:extLst>
              <a:ext uri="{FF2B5EF4-FFF2-40B4-BE49-F238E27FC236}">
                <a16:creationId xmlns:a16="http://schemas.microsoft.com/office/drawing/2014/main" id="{9BF28A21-7DDA-36F3-B569-C4CBAFD58B80}"/>
              </a:ext>
            </a:extLst>
          </p:cNvPr>
          <p:cNvSpPr/>
          <p:nvPr/>
        </p:nvSpPr>
        <p:spPr>
          <a:xfrm>
            <a:off x="324531" y="5774078"/>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11" name="正方形/長方形 10">
            <a:extLst>
              <a:ext uri="{FF2B5EF4-FFF2-40B4-BE49-F238E27FC236}">
                <a16:creationId xmlns:a16="http://schemas.microsoft.com/office/drawing/2014/main" id="{13581063-070D-E5C5-1427-D16E5046FBEA}"/>
              </a:ext>
            </a:extLst>
          </p:cNvPr>
          <p:cNvSpPr/>
          <p:nvPr/>
        </p:nvSpPr>
        <p:spPr>
          <a:xfrm>
            <a:off x="324531" y="6845641"/>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12" name="正方形/長方形 11">
            <a:extLst>
              <a:ext uri="{FF2B5EF4-FFF2-40B4-BE49-F238E27FC236}">
                <a16:creationId xmlns:a16="http://schemas.microsoft.com/office/drawing/2014/main" id="{98767CEA-A0F8-6783-B899-283A5FC76523}"/>
              </a:ext>
            </a:extLst>
          </p:cNvPr>
          <p:cNvSpPr/>
          <p:nvPr/>
        </p:nvSpPr>
        <p:spPr>
          <a:xfrm>
            <a:off x="2467656" y="5774078"/>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14" name="正方形/長方形 13">
            <a:extLst>
              <a:ext uri="{FF2B5EF4-FFF2-40B4-BE49-F238E27FC236}">
                <a16:creationId xmlns:a16="http://schemas.microsoft.com/office/drawing/2014/main" id="{AD9EBF1D-3C87-CB66-2AD9-F414D5BB517B}"/>
              </a:ext>
            </a:extLst>
          </p:cNvPr>
          <p:cNvSpPr/>
          <p:nvPr/>
        </p:nvSpPr>
        <p:spPr>
          <a:xfrm>
            <a:off x="324531" y="7593622"/>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16" name="テキスト ボックス 15">
            <a:extLst>
              <a:ext uri="{FF2B5EF4-FFF2-40B4-BE49-F238E27FC236}">
                <a16:creationId xmlns:a16="http://schemas.microsoft.com/office/drawing/2014/main" id="{B17031EB-522B-3D20-81B7-B4A047968BD6}"/>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INFOCOM CORPORATION All rights reserved </a:t>
            </a:r>
          </a:p>
        </p:txBody>
      </p:sp>
      <p:sp>
        <p:nvSpPr>
          <p:cNvPr id="18" name="正方形/長方形 17">
            <a:extLst>
              <a:ext uri="{FF2B5EF4-FFF2-40B4-BE49-F238E27FC236}">
                <a16:creationId xmlns:a16="http://schemas.microsoft.com/office/drawing/2014/main" id="{9CC697BE-C661-F82A-7C44-D3EC668791AC}"/>
              </a:ext>
            </a:extLst>
          </p:cNvPr>
          <p:cNvSpPr/>
          <p:nvPr/>
        </p:nvSpPr>
        <p:spPr>
          <a:xfrm>
            <a:off x="2467656" y="6288428"/>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19" name="正方形/長方形 18">
            <a:extLst>
              <a:ext uri="{FF2B5EF4-FFF2-40B4-BE49-F238E27FC236}">
                <a16:creationId xmlns:a16="http://schemas.microsoft.com/office/drawing/2014/main" id="{7772463D-382E-1B4B-802D-51C6EB30845A}"/>
              </a:ext>
            </a:extLst>
          </p:cNvPr>
          <p:cNvSpPr/>
          <p:nvPr/>
        </p:nvSpPr>
        <p:spPr>
          <a:xfrm>
            <a:off x="2467656" y="6845641"/>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0" name="正方形/長方形 19">
            <a:extLst>
              <a:ext uri="{FF2B5EF4-FFF2-40B4-BE49-F238E27FC236}">
                <a16:creationId xmlns:a16="http://schemas.microsoft.com/office/drawing/2014/main" id="{0C7D009F-5C23-8DE8-1060-0E8A57382EB7}"/>
              </a:ext>
            </a:extLst>
          </p:cNvPr>
          <p:cNvSpPr/>
          <p:nvPr/>
        </p:nvSpPr>
        <p:spPr>
          <a:xfrm>
            <a:off x="2467656" y="7202828"/>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1" name="正方形/長方形 20">
            <a:extLst>
              <a:ext uri="{FF2B5EF4-FFF2-40B4-BE49-F238E27FC236}">
                <a16:creationId xmlns:a16="http://schemas.microsoft.com/office/drawing/2014/main" id="{1F8F9872-42BA-6109-B3A1-00D706DDA672}"/>
              </a:ext>
            </a:extLst>
          </p:cNvPr>
          <p:cNvSpPr/>
          <p:nvPr/>
        </p:nvSpPr>
        <p:spPr>
          <a:xfrm>
            <a:off x="2467656" y="7593623"/>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5132" name="サブタイトル 2">
            <a:extLst>
              <a:ext uri="{FF2B5EF4-FFF2-40B4-BE49-F238E27FC236}">
                <a16:creationId xmlns:a16="http://schemas.microsoft.com/office/drawing/2014/main" id="{075FB1B5-708E-A207-EF48-2BCC88544954}"/>
              </a:ext>
            </a:extLst>
          </p:cNvPr>
          <p:cNvSpPr txBox="1">
            <a:spLocks/>
          </p:cNvSpPr>
          <p:nvPr/>
        </p:nvSpPr>
        <p:spPr bwMode="auto">
          <a:xfrm>
            <a:off x="1028700" y="8250237"/>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5B0EFBCC-66BE-FE61-3925-EA0552A60782}"/>
              </a:ext>
            </a:extLst>
          </p:cNvPr>
          <p:cNvCxnSpPr>
            <a:cxnSpLocks/>
          </p:cNvCxnSpPr>
          <p:nvPr/>
        </p:nvCxnSpPr>
        <p:spPr>
          <a:xfrm>
            <a:off x="0" y="5210856"/>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9E4A2144-4D40-37E8-B6F5-DEC0612C413D}"/>
              </a:ext>
            </a:extLst>
          </p:cNvPr>
          <p:cNvGrpSpPr>
            <a:grpSpLocks/>
          </p:cNvGrpSpPr>
          <p:nvPr/>
        </p:nvGrpSpPr>
        <p:grpSpPr bwMode="auto">
          <a:xfrm>
            <a:off x="0" y="161522"/>
            <a:ext cx="6858000" cy="3352003"/>
            <a:chOff x="0" y="242295"/>
            <a:chExt cx="6858000" cy="3405350"/>
          </a:xfrm>
        </p:grpSpPr>
        <p:sp>
          <p:nvSpPr>
            <p:cNvPr id="13" name="タイトル 1">
              <a:extLst>
                <a:ext uri="{FF2B5EF4-FFF2-40B4-BE49-F238E27FC236}">
                  <a16:creationId xmlns:a16="http://schemas.microsoft.com/office/drawing/2014/main" id="{0A18EFD4-E6C3-A291-D508-7EBDFA70BDD1}"/>
                </a:ext>
              </a:extLst>
            </p:cNvPr>
            <p:cNvSpPr txBox="1">
              <a:spLocks/>
            </p:cNvSpPr>
            <p:nvPr/>
          </p:nvSpPr>
          <p:spPr bwMode="auto">
            <a:xfrm>
              <a:off x="0" y="242295"/>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ja-JP" altLang="en-US" sz="4000" dirty="0">
                  <a:solidFill>
                    <a:schemeClr val="bg1"/>
                  </a:solidFill>
                  <a:latin typeface="+mn-ea"/>
                  <a:ea typeface="+mn-ea"/>
                  <a:cs typeface="+mj-cs"/>
                </a:rPr>
                <a:t> </a:t>
              </a:r>
              <a:r>
                <a:rPr lang="en-US" altLang="ja-JP" sz="2400" dirty="0">
                  <a:solidFill>
                    <a:schemeClr val="bg1"/>
                  </a:solidFill>
                  <a:latin typeface="+mn-ea"/>
                  <a:ea typeface="+mn-ea"/>
                  <a:cs typeface="+mj-cs"/>
                </a:rPr>
                <a:t>6.2</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E24DF0E6-1C5B-BC51-908D-E5DDC8644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0980" y="40128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7481D499-8A10-1155-DA57-7CC436ABD6C8}"/>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8" name="サブタイトル 2">
            <a:extLst>
              <a:ext uri="{FF2B5EF4-FFF2-40B4-BE49-F238E27FC236}">
                <a16:creationId xmlns:a16="http://schemas.microsoft.com/office/drawing/2014/main" id="{4D32BE76-8BD3-A693-AFC9-ACE73D1CF8EA}"/>
              </a:ext>
            </a:extLst>
          </p:cNvPr>
          <p:cNvSpPr txBox="1">
            <a:spLocks/>
          </p:cNvSpPr>
          <p:nvPr/>
        </p:nvSpPr>
        <p:spPr bwMode="auto">
          <a:xfrm>
            <a:off x="2152650" y="8618400"/>
            <a:ext cx="2552700" cy="3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2025/5/23</a:t>
            </a:r>
            <a:br>
              <a:rPr lang="en-US" altLang="ja-JP" sz="1200" dirty="0"/>
            </a:br>
            <a:endParaRPr lang="en-US" altLang="ja-JP" sz="1200" dirty="0"/>
          </a:p>
        </p:txBody>
      </p:sp>
      <p:sp>
        <p:nvSpPr>
          <p:cNvPr id="2" name="サブタイトル 2">
            <a:extLst>
              <a:ext uri="{FF2B5EF4-FFF2-40B4-BE49-F238E27FC236}">
                <a16:creationId xmlns:a16="http://schemas.microsoft.com/office/drawing/2014/main" id="{1C6E1196-C1E2-8F88-C8E7-E2F9C9B3E71B}"/>
              </a:ext>
            </a:extLst>
          </p:cNvPr>
          <p:cNvSpPr txBox="1">
            <a:spLocks/>
          </p:cNvSpPr>
          <p:nvPr/>
        </p:nvSpPr>
        <p:spPr bwMode="auto">
          <a:xfrm>
            <a:off x="2316123" y="3573496"/>
            <a:ext cx="2552700" cy="3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endParaRPr lang="en-US" altLang="ja-JP" sz="1600" dirty="0">
              <a:latin typeface="BIZ UDゴシック" panose="020B0400000000000000" pitchFamily="49" charset="-128"/>
              <a:ea typeface="BIZ UDゴシック" panose="020B0400000000000000" pitchFamily="49"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62D1BFBD-ABA9-A4E5-BE84-EEF72CB2AA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741A803-3FB2-4F13-B446-1BF38BF4A87B}"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A653AF2F-5651-8A13-F509-5A1AAC97E60C}"/>
              </a:ext>
            </a:extLst>
          </p:cNvPr>
          <p:cNvSpPr txBox="1">
            <a:spLocks/>
          </p:cNvSpPr>
          <p:nvPr/>
        </p:nvSpPr>
        <p:spPr>
          <a:xfrm>
            <a:off x="2889693" y="137978"/>
            <a:ext cx="1533452" cy="240188"/>
          </a:xfrm>
          <a:prstGeom prst="rect">
            <a:avLst/>
          </a:prstGeom>
          <a:noFill/>
        </p:spPr>
        <p:txBody>
          <a:bodyPr anchor="ctr"/>
          <a:lstStyle/>
          <a:p>
            <a:pPr eaLnBrk="1" fontAlgn="auto" hangingPunct="1">
              <a:spcAft>
                <a:spcPts val="0"/>
              </a:spcAft>
              <a:defRPr/>
            </a:pPr>
            <a:r>
              <a:rPr lang="ja-JP" altLang="en-US" sz="2000" b="1" u="sng" dirty="0">
                <a:latin typeface="+mj-lt"/>
                <a:ea typeface="+mj-ea"/>
                <a:cs typeface="+mj-cs"/>
              </a:rPr>
              <a:t>目次</a:t>
            </a:r>
            <a:endParaRPr lang="en-US" altLang="ja-JP" sz="2000" b="1" u="sng" dirty="0">
              <a:latin typeface="+mj-lt"/>
              <a:ea typeface="+mj-ea"/>
              <a:cs typeface="+mj-cs"/>
            </a:endParaRPr>
          </a:p>
        </p:txBody>
      </p:sp>
      <p:sp>
        <p:nvSpPr>
          <p:cNvPr id="57" name="正方形/長方形 56">
            <a:extLst>
              <a:ext uri="{FF2B5EF4-FFF2-40B4-BE49-F238E27FC236}">
                <a16:creationId xmlns:a16="http://schemas.microsoft.com/office/drawing/2014/main" id="{607C585C-4433-A86D-FA9C-382A4109BAF4}"/>
              </a:ext>
            </a:extLst>
          </p:cNvPr>
          <p:cNvSpPr/>
          <p:nvPr/>
        </p:nvSpPr>
        <p:spPr>
          <a:xfrm rot="5400000">
            <a:off x="3340118" y="351913"/>
            <a:ext cx="768350" cy="592931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73" name="グループ化 1">
            <a:extLst>
              <a:ext uri="{FF2B5EF4-FFF2-40B4-BE49-F238E27FC236}">
                <a16:creationId xmlns:a16="http://schemas.microsoft.com/office/drawing/2014/main" id="{1992B958-871A-426F-8D02-93F4DBAE94E9}"/>
              </a:ext>
            </a:extLst>
          </p:cNvPr>
          <p:cNvGrpSpPr>
            <a:grpSpLocks/>
          </p:cNvGrpSpPr>
          <p:nvPr/>
        </p:nvGrpSpPr>
        <p:grpSpPr bwMode="auto">
          <a:xfrm>
            <a:off x="165589" y="2915064"/>
            <a:ext cx="615553" cy="817356"/>
            <a:chOff x="116962" y="1264796"/>
            <a:chExt cx="751165" cy="1187517"/>
          </a:xfrm>
          <a:solidFill>
            <a:srgbClr val="0070C0"/>
          </a:solidFill>
        </p:grpSpPr>
        <p:sp>
          <p:nvSpPr>
            <p:cNvPr id="54" name="正方形/長方形 53">
              <a:extLst>
                <a:ext uri="{FF2B5EF4-FFF2-40B4-BE49-F238E27FC236}">
                  <a16:creationId xmlns:a16="http://schemas.microsoft.com/office/drawing/2014/main" id="{24872935-D425-3831-EAE3-6F9C023FF7D7}"/>
                </a:ext>
              </a:extLst>
            </p:cNvPr>
            <p:cNvSpPr/>
            <p:nvPr/>
          </p:nvSpPr>
          <p:spPr>
            <a:xfrm rot="5400000">
              <a:off x="-87333" y="1505884"/>
              <a:ext cx="1178483" cy="714375"/>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7" name="テキスト ボックス 22">
              <a:extLst>
                <a:ext uri="{FF2B5EF4-FFF2-40B4-BE49-F238E27FC236}">
                  <a16:creationId xmlns:a16="http://schemas.microsoft.com/office/drawing/2014/main" id="{6104D8A1-9E6D-D499-FD4E-995329748C8F}"/>
                </a:ext>
              </a:extLst>
            </p:cNvPr>
            <p:cNvSpPr txBox="1">
              <a:spLocks noChangeArrowheads="1"/>
            </p:cNvSpPr>
            <p:nvPr/>
          </p:nvSpPr>
          <p:spPr bwMode="ltGray">
            <a:xfrm>
              <a:off x="116962" y="1264796"/>
              <a:ext cx="751165" cy="11795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登録</a:t>
              </a:r>
              <a:endParaRPr lang="en-US" altLang="ja-JP" sz="1400" dirty="0">
                <a:solidFill>
                  <a:schemeClr val="bg1"/>
                </a:solidFill>
              </a:endParaRPr>
            </a:p>
            <a:p>
              <a:pPr algn="ctr" eaLnBrk="1" hangingPunct="1">
                <a:spcBef>
                  <a:spcPct val="0"/>
                </a:spcBef>
                <a:buFontTx/>
                <a:buNone/>
              </a:pPr>
              <a:r>
                <a:rPr lang="ja-JP" altLang="en-US" sz="1400" dirty="0">
                  <a:solidFill>
                    <a:schemeClr val="bg1"/>
                  </a:solidFill>
                </a:rPr>
                <a:t>連絡先</a:t>
              </a:r>
            </a:p>
          </p:txBody>
        </p:sp>
      </p:grpSp>
      <p:sp>
        <p:nvSpPr>
          <p:cNvPr id="5131" name="テキスト ボックス 26">
            <a:extLst>
              <a:ext uri="{FF2B5EF4-FFF2-40B4-BE49-F238E27FC236}">
                <a16:creationId xmlns:a16="http://schemas.microsoft.com/office/drawing/2014/main" id="{602D1B64-4EC7-9730-791F-2149403BC7A1}"/>
              </a:ext>
            </a:extLst>
          </p:cNvPr>
          <p:cNvSpPr txBox="1">
            <a:spLocks noChangeArrowheads="1"/>
          </p:cNvSpPr>
          <p:nvPr/>
        </p:nvSpPr>
        <p:spPr bwMode="auto">
          <a:xfrm>
            <a:off x="808323" y="2974184"/>
            <a:ext cx="5427423" cy="768350"/>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２．連絡先登録</a:t>
            </a:r>
            <a:br>
              <a:rPr lang="en-US" altLang="ja-JP" sz="1400" dirty="0"/>
            </a:br>
            <a:r>
              <a:rPr lang="ja-JP" altLang="en-US" sz="1400" dirty="0"/>
              <a:t>　（１）緊急連絡先を登録</a:t>
            </a:r>
            <a:endParaRPr lang="en-US" altLang="ja-JP" sz="1400" dirty="0"/>
          </a:p>
          <a:p>
            <a:pPr eaLnBrk="1" hangingPunct="1">
              <a:spcBef>
                <a:spcPct val="0"/>
              </a:spcBef>
              <a:buFontTx/>
              <a:buNone/>
              <a:defRPr/>
            </a:pPr>
            <a:r>
              <a:rPr lang="ja-JP" altLang="en-US" sz="1400" dirty="0"/>
              <a:t>　（２）テスト連絡を実施</a:t>
            </a:r>
            <a:endParaRPr lang="en-US" altLang="ja-JP" sz="1400" dirty="0"/>
          </a:p>
        </p:txBody>
      </p:sp>
      <p:sp>
        <p:nvSpPr>
          <p:cNvPr id="62" name="正方形/長方形 61">
            <a:extLst>
              <a:ext uri="{FF2B5EF4-FFF2-40B4-BE49-F238E27FC236}">
                <a16:creationId xmlns:a16="http://schemas.microsoft.com/office/drawing/2014/main" id="{B81A8A50-E4E8-6C9B-71A3-26C188668AEA}"/>
              </a:ext>
            </a:extLst>
          </p:cNvPr>
          <p:cNvSpPr/>
          <p:nvPr/>
        </p:nvSpPr>
        <p:spPr>
          <a:xfrm rot="5400000">
            <a:off x="133615" y="2112915"/>
            <a:ext cx="784226" cy="63817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3015BF0D-343F-B548-5071-9035A194F6AE}"/>
              </a:ext>
            </a:extLst>
          </p:cNvPr>
          <p:cNvSpPr/>
          <p:nvPr/>
        </p:nvSpPr>
        <p:spPr>
          <a:xfrm rot="5400000">
            <a:off x="3339231" y="-525598"/>
            <a:ext cx="784227" cy="591520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A6BF7991-D3EE-57D3-1EE5-87F864E0B64E}"/>
              </a:ext>
            </a:extLst>
          </p:cNvPr>
          <p:cNvSpPr txBox="1">
            <a:spLocks noChangeArrowheads="1"/>
          </p:cNvSpPr>
          <p:nvPr/>
        </p:nvSpPr>
        <p:spPr bwMode="ltGray">
          <a:xfrm>
            <a:off x="274083" y="2029813"/>
            <a:ext cx="400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ログイン</a:t>
            </a:r>
          </a:p>
        </p:txBody>
      </p:sp>
      <p:sp>
        <p:nvSpPr>
          <p:cNvPr id="65" name="角丸四角形 64">
            <a:extLst>
              <a:ext uri="{FF2B5EF4-FFF2-40B4-BE49-F238E27FC236}">
                <a16:creationId xmlns:a16="http://schemas.microsoft.com/office/drawing/2014/main" id="{29792FEE-0FDD-E964-A29E-6E2F519D2FFF}"/>
              </a:ext>
            </a:extLst>
          </p:cNvPr>
          <p:cNvSpPr/>
          <p:nvPr/>
        </p:nvSpPr>
        <p:spPr>
          <a:xfrm>
            <a:off x="5725919" y="2209190"/>
            <a:ext cx="727040" cy="478432"/>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P4</a:t>
            </a:r>
            <a:endParaRPr lang="ja-JP" altLang="en-US" sz="2400" dirty="0">
              <a:solidFill>
                <a:schemeClr val="tx1"/>
              </a:solidFill>
              <a:latin typeface="+mn-ea"/>
            </a:endParaRPr>
          </a:p>
        </p:txBody>
      </p:sp>
      <p:sp>
        <p:nvSpPr>
          <p:cNvPr id="66" name="角丸四角形 65">
            <a:extLst>
              <a:ext uri="{FF2B5EF4-FFF2-40B4-BE49-F238E27FC236}">
                <a16:creationId xmlns:a16="http://schemas.microsoft.com/office/drawing/2014/main" id="{4BD23E47-A6A4-1000-3D78-883CF99E4129}"/>
              </a:ext>
            </a:extLst>
          </p:cNvPr>
          <p:cNvSpPr/>
          <p:nvPr/>
        </p:nvSpPr>
        <p:spPr>
          <a:xfrm>
            <a:off x="5718211" y="3075896"/>
            <a:ext cx="746126" cy="49791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P9</a:t>
            </a:r>
            <a:endParaRPr lang="ja-JP" altLang="en-US" sz="2400" dirty="0">
              <a:solidFill>
                <a:schemeClr val="tx1"/>
              </a:solidFill>
              <a:latin typeface="+mn-ea"/>
            </a:endParaRPr>
          </a:p>
        </p:txBody>
      </p:sp>
      <p:grpSp>
        <p:nvGrpSpPr>
          <p:cNvPr id="7180" name="グループ化 3">
            <a:extLst>
              <a:ext uri="{FF2B5EF4-FFF2-40B4-BE49-F238E27FC236}">
                <a16:creationId xmlns:a16="http://schemas.microsoft.com/office/drawing/2014/main" id="{45AC0CA5-4E55-FA13-5E88-BEF73A952882}"/>
              </a:ext>
            </a:extLst>
          </p:cNvPr>
          <p:cNvGrpSpPr>
            <a:grpSpLocks/>
          </p:cNvGrpSpPr>
          <p:nvPr/>
        </p:nvGrpSpPr>
        <p:grpSpPr bwMode="auto">
          <a:xfrm>
            <a:off x="165589" y="3791849"/>
            <a:ext cx="6525426" cy="880931"/>
            <a:chOff x="242827" y="2546346"/>
            <a:chExt cx="6494672" cy="1044563"/>
          </a:xfrm>
        </p:grpSpPr>
        <p:sp>
          <p:nvSpPr>
            <p:cNvPr id="56" name="正方形/長方形 55">
              <a:extLst>
                <a:ext uri="{FF2B5EF4-FFF2-40B4-BE49-F238E27FC236}">
                  <a16:creationId xmlns:a16="http://schemas.microsoft.com/office/drawing/2014/main" id="{052DB3A6-B459-2790-2C5C-4875DF4CD0EE}"/>
                </a:ext>
              </a:extLst>
            </p:cNvPr>
            <p:cNvSpPr/>
            <p:nvPr/>
          </p:nvSpPr>
          <p:spPr>
            <a:xfrm rot="5400000">
              <a:off x="3282783" y="125094"/>
              <a:ext cx="1013134" cy="589629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1" name="グループ化 2">
              <a:extLst>
                <a:ext uri="{FF2B5EF4-FFF2-40B4-BE49-F238E27FC236}">
                  <a16:creationId xmlns:a16="http://schemas.microsoft.com/office/drawing/2014/main" id="{C4C33106-4754-95E8-D663-1BCD657282E8}"/>
                </a:ext>
              </a:extLst>
            </p:cNvPr>
            <p:cNvGrpSpPr>
              <a:grpSpLocks/>
            </p:cNvGrpSpPr>
            <p:nvPr/>
          </p:nvGrpSpPr>
          <p:grpSpPr bwMode="auto">
            <a:xfrm>
              <a:off x="242827" y="2546346"/>
              <a:ext cx="598376" cy="1044563"/>
              <a:chOff x="242827" y="2546346"/>
              <a:chExt cx="598376" cy="1044563"/>
            </a:xfrm>
          </p:grpSpPr>
          <p:sp>
            <p:nvSpPr>
              <p:cNvPr id="55" name="正方形/長方形 54">
                <a:extLst>
                  <a:ext uri="{FF2B5EF4-FFF2-40B4-BE49-F238E27FC236}">
                    <a16:creationId xmlns:a16="http://schemas.microsoft.com/office/drawing/2014/main" id="{139F2C81-CDA3-2472-A979-193C2A5C9A72}"/>
                  </a:ext>
                </a:extLst>
              </p:cNvPr>
              <p:cNvSpPr/>
              <p:nvPr/>
            </p:nvSpPr>
            <p:spPr>
              <a:xfrm rot="5400000">
                <a:off x="25284" y="2774990"/>
                <a:ext cx="1033462" cy="59837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5" name="テキスト ボックス 21">
                <a:extLst>
                  <a:ext uri="{FF2B5EF4-FFF2-40B4-BE49-F238E27FC236}">
                    <a16:creationId xmlns:a16="http://schemas.microsoft.com/office/drawing/2014/main" id="{CC9C7C40-BAFA-222D-07BC-DD0F1C164252}"/>
                  </a:ext>
                </a:extLst>
              </p:cNvPr>
              <p:cNvSpPr txBox="1">
                <a:spLocks noChangeArrowheads="1"/>
              </p:cNvSpPr>
              <p:nvPr/>
            </p:nvSpPr>
            <p:spPr bwMode="ltGray">
              <a:xfrm>
                <a:off x="332532" y="2546346"/>
                <a:ext cx="398225"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連絡確認</a:t>
                </a:r>
              </a:p>
            </p:txBody>
          </p:sp>
        </p:grpSp>
        <p:sp>
          <p:nvSpPr>
            <p:cNvPr id="5130" name="テキスト ボックス 25">
              <a:extLst>
                <a:ext uri="{FF2B5EF4-FFF2-40B4-BE49-F238E27FC236}">
                  <a16:creationId xmlns:a16="http://schemas.microsoft.com/office/drawing/2014/main" id="{8ADC74A1-93F5-25EB-0226-8D0F138F1FC9}"/>
                </a:ext>
              </a:extLst>
            </p:cNvPr>
            <p:cNvSpPr txBox="1">
              <a:spLocks noChangeArrowheads="1"/>
            </p:cNvSpPr>
            <p:nvPr/>
          </p:nvSpPr>
          <p:spPr bwMode="auto">
            <a:xfrm>
              <a:off x="874248" y="2640583"/>
              <a:ext cx="5164137" cy="768802"/>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３．連絡受信</a:t>
              </a:r>
              <a:br>
                <a:rPr lang="en-US" altLang="ja-JP" sz="1400" dirty="0"/>
              </a:br>
              <a:r>
                <a:rPr lang="ja-JP" altLang="en-US" sz="1400" dirty="0"/>
                <a:t>　（１）メールで受信</a:t>
              </a:r>
              <a:endParaRPr lang="en-US" altLang="ja-JP" sz="1400" dirty="0"/>
            </a:p>
            <a:p>
              <a:pPr eaLnBrk="1" hangingPunct="1">
                <a:spcBef>
                  <a:spcPct val="0"/>
                </a:spcBef>
                <a:buFontTx/>
                <a:buNone/>
                <a:defRPr/>
              </a:pPr>
              <a:r>
                <a:rPr lang="ja-JP" altLang="en-US" sz="1400" dirty="0"/>
                <a:t>　（２）電話（音声）で着信</a:t>
              </a:r>
              <a:endParaRPr lang="en-US" altLang="ja-JP" sz="1400" dirty="0"/>
            </a:p>
          </p:txBody>
        </p:sp>
        <p:sp>
          <p:nvSpPr>
            <p:cNvPr id="67" name="角丸四角形 66">
              <a:extLst>
                <a:ext uri="{FF2B5EF4-FFF2-40B4-BE49-F238E27FC236}">
                  <a16:creationId xmlns:a16="http://schemas.microsoft.com/office/drawing/2014/main" id="{50236764-1B17-75F3-7355-CE49F4F7C9E0}"/>
                </a:ext>
              </a:extLst>
            </p:cNvPr>
            <p:cNvSpPr/>
            <p:nvPr/>
          </p:nvSpPr>
          <p:spPr>
            <a:xfrm>
              <a:off x="5779409" y="2830679"/>
              <a:ext cx="763670" cy="54766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P11</a:t>
              </a:r>
              <a:endParaRPr lang="ja-JP" altLang="en-US" sz="2400" dirty="0">
                <a:solidFill>
                  <a:schemeClr val="tx1"/>
                </a:solidFill>
                <a:latin typeface="+mn-ea"/>
              </a:endParaRPr>
            </a:p>
          </p:txBody>
        </p:sp>
      </p:grpSp>
      <p:grpSp>
        <p:nvGrpSpPr>
          <p:cNvPr id="7181" name="グループ化 4">
            <a:extLst>
              <a:ext uri="{FF2B5EF4-FFF2-40B4-BE49-F238E27FC236}">
                <a16:creationId xmlns:a16="http://schemas.microsoft.com/office/drawing/2014/main" id="{93A4546F-6B28-649C-2E80-93F11C82B20D}"/>
              </a:ext>
            </a:extLst>
          </p:cNvPr>
          <p:cNvGrpSpPr>
            <a:grpSpLocks/>
          </p:cNvGrpSpPr>
          <p:nvPr/>
        </p:nvGrpSpPr>
        <p:grpSpPr bwMode="auto">
          <a:xfrm>
            <a:off x="164548" y="4713741"/>
            <a:ext cx="6526804" cy="885828"/>
            <a:chOff x="114067" y="4256087"/>
            <a:chExt cx="6655737" cy="883750"/>
          </a:xfrm>
        </p:grpSpPr>
        <p:sp>
          <p:nvSpPr>
            <p:cNvPr id="68" name="正方形/長方形 67">
              <a:extLst>
                <a:ext uri="{FF2B5EF4-FFF2-40B4-BE49-F238E27FC236}">
                  <a16:creationId xmlns:a16="http://schemas.microsoft.com/office/drawing/2014/main" id="{B6AD967B-40D9-823B-9F05-02EAAA1EC12A}"/>
                </a:ext>
              </a:extLst>
            </p:cNvPr>
            <p:cNvSpPr/>
            <p:nvPr/>
          </p:nvSpPr>
          <p:spPr>
            <a:xfrm rot="5400000">
              <a:off x="-1240" y="4407823"/>
              <a:ext cx="847321" cy="61670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55737312-E832-97AE-8F12-7E0D5837D276}"/>
                </a:ext>
              </a:extLst>
            </p:cNvPr>
            <p:cNvSpPr/>
            <p:nvPr/>
          </p:nvSpPr>
          <p:spPr>
            <a:xfrm rot="5400000">
              <a:off x="3322921" y="1692952"/>
              <a:ext cx="847321" cy="604644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70F97703-D1B1-ECAA-893A-7C372D64DAB2}"/>
                </a:ext>
              </a:extLst>
            </p:cNvPr>
            <p:cNvSpPr txBox="1">
              <a:spLocks noChangeArrowheads="1"/>
            </p:cNvSpPr>
            <p:nvPr/>
          </p:nvSpPr>
          <p:spPr bwMode="auto">
            <a:xfrm>
              <a:off x="242888" y="4256087"/>
              <a:ext cx="4000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安否回答</a:t>
              </a:r>
            </a:p>
          </p:txBody>
        </p:sp>
        <p:sp>
          <p:nvSpPr>
            <p:cNvPr id="7198" name="テキスト ボックス 26">
              <a:extLst>
                <a:ext uri="{FF2B5EF4-FFF2-40B4-BE49-F238E27FC236}">
                  <a16:creationId xmlns:a16="http://schemas.microsoft.com/office/drawing/2014/main" id="{B4FE5FCB-11FD-AC60-B6FB-097C8996C91C}"/>
                </a:ext>
              </a:extLst>
            </p:cNvPr>
            <p:cNvSpPr txBox="1">
              <a:spLocks noChangeArrowheads="1"/>
            </p:cNvSpPr>
            <p:nvPr/>
          </p:nvSpPr>
          <p:spPr bwMode="auto">
            <a:xfrm>
              <a:off x="760637" y="4324578"/>
              <a:ext cx="43719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４．安否回答 </a:t>
              </a:r>
              <a:br>
                <a:rPr lang="en-US" altLang="ja-JP" sz="1400" dirty="0"/>
              </a:br>
              <a:r>
                <a:rPr lang="ja-JP" altLang="en-US" sz="1400" dirty="0"/>
                <a:t>　（１）緊急連絡が届いた時に安否回答を行う</a:t>
              </a:r>
              <a:br>
                <a:rPr lang="en-US" altLang="ja-JP" sz="1400" dirty="0"/>
              </a:br>
              <a:r>
                <a:rPr lang="ja-JP" altLang="en-US" sz="1400" dirty="0"/>
                <a:t>　（２）緊急連絡が届いていない時に安否回答を行う</a:t>
              </a:r>
            </a:p>
          </p:txBody>
        </p:sp>
        <p:sp>
          <p:nvSpPr>
            <p:cNvPr id="76" name="角丸四角形 75">
              <a:extLst>
                <a:ext uri="{FF2B5EF4-FFF2-40B4-BE49-F238E27FC236}">
                  <a16:creationId xmlns:a16="http://schemas.microsoft.com/office/drawing/2014/main" id="{28237C2B-423C-1262-7007-02734E439ACD}"/>
                </a:ext>
              </a:extLst>
            </p:cNvPr>
            <p:cNvSpPr/>
            <p:nvPr/>
          </p:nvSpPr>
          <p:spPr>
            <a:xfrm>
              <a:off x="5784152" y="4470069"/>
              <a:ext cx="788546" cy="46925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P14</a:t>
              </a:r>
              <a:endParaRPr lang="ja-JP" altLang="en-US" sz="2400" dirty="0">
                <a:solidFill>
                  <a:schemeClr val="tx1"/>
                </a:solidFill>
                <a:latin typeface="+mn-ea"/>
              </a:endParaRPr>
            </a:p>
          </p:txBody>
        </p:sp>
      </p:grpSp>
      <p:sp>
        <p:nvSpPr>
          <p:cNvPr id="7182" name="テキスト ボックス 24">
            <a:extLst>
              <a:ext uri="{FF2B5EF4-FFF2-40B4-BE49-F238E27FC236}">
                <a16:creationId xmlns:a16="http://schemas.microsoft.com/office/drawing/2014/main" id="{82F8E74D-3F29-A6B8-E413-509F5D76C20E}"/>
              </a:ext>
            </a:extLst>
          </p:cNvPr>
          <p:cNvSpPr txBox="1">
            <a:spLocks noChangeArrowheads="1"/>
          </p:cNvSpPr>
          <p:nvPr/>
        </p:nvSpPr>
        <p:spPr bwMode="auto">
          <a:xfrm>
            <a:off x="803621" y="2062437"/>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１．ログイン</a:t>
            </a:r>
            <a:br>
              <a:rPr lang="en-US" altLang="ja-JP" sz="1400" dirty="0"/>
            </a:br>
            <a:r>
              <a:rPr lang="ja-JP" altLang="en-US" sz="1400" dirty="0"/>
              <a:t>　（１）アクセスする方法</a:t>
            </a:r>
            <a:endParaRPr lang="en-US" altLang="ja-JP" sz="1400" dirty="0"/>
          </a:p>
          <a:p>
            <a:pPr eaLnBrk="1" hangingPunct="1">
              <a:spcBef>
                <a:spcPct val="0"/>
              </a:spcBef>
              <a:buFontTx/>
              <a:buNone/>
            </a:pPr>
            <a:r>
              <a:rPr lang="ja-JP" altLang="en-US" sz="1400" dirty="0"/>
              <a:t>　（２）パスワードを忘れた場合</a:t>
            </a:r>
            <a:endParaRPr lang="en-US" altLang="ja-JP" sz="1400" dirty="0"/>
          </a:p>
        </p:txBody>
      </p:sp>
      <p:grpSp>
        <p:nvGrpSpPr>
          <p:cNvPr id="7184" name="グループ化 4">
            <a:extLst>
              <a:ext uri="{FF2B5EF4-FFF2-40B4-BE49-F238E27FC236}">
                <a16:creationId xmlns:a16="http://schemas.microsoft.com/office/drawing/2014/main" id="{EA97DB99-8726-F5C4-EB71-3729F5379A79}"/>
              </a:ext>
            </a:extLst>
          </p:cNvPr>
          <p:cNvGrpSpPr>
            <a:grpSpLocks/>
          </p:cNvGrpSpPr>
          <p:nvPr/>
        </p:nvGrpSpPr>
        <p:grpSpPr bwMode="auto">
          <a:xfrm>
            <a:off x="180461" y="7570696"/>
            <a:ext cx="6499030" cy="871542"/>
            <a:chOff x="-83844" y="4241799"/>
            <a:chExt cx="6798966" cy="871542"/>
          </a:xfrm>
        </p:grpSpPr>
        <p:sp>
          <p:nvSpPr>
            <p:cNvPr id="35" name="正方形/長方形 34">
              <a:extLst>
                <a:ext uri="{FF2B5EF4-FFF2-40B4-BE49-F238E27FC236}">
                  <a16:creationId xmlns:a16="http://schemas.microsoft.com/office/drawing/2014/main" id="{483FB9C1-D4B4-62CC-FE14-AD1FBDE47F7D}"/>
                </a:ext>
              </a:extLst>
            </p:cNvPr>
            <p:cNvSpPr/>
            <p:nvPr/>
          </p:nvSpPr>
          <p:spPr>
            <a:xfrm rot="5400000">
              <a:off x="-170097" y="4378857"/>
              <a:ext cx="820737" cy="64823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6" name="正方形/長方形 35">
              <a:extLst>
                <a:ext uri="{FF2B5EF4-FFF2-40B4-BE49-F238E27FC236}">
                  <a16:creationId xmlns:a16="http://schemas.microsoft.com/office/drawing/2014/main" id="{9614423E-7D6C-44C4-B0D9-8A2A7BA8889F}"/>
                </a:ext>
              </a:extLst>
            </p:cNvPr>
            <p:cNvSpPr/>
            <p:nvPr/>
          </p:nvSpPr>
          <p:spPr>
            <a:xfrm rot="5400000">
              <a:off x="3229385" y="1627601"/>
              <a:ext cx="820737" cy="6150736"/>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7" name="テキスト ボックス 22">
              <a:extLst>
                <a:ext uri="{FF2B5EF4-FFF2-40B4-BE49-F238E27FC236}">
                  <a16:creationId xmlns:a16="http://schemas.microsoft.com/office/drawing/2014/main" id="{C27A2509-F5FF-7F97-7FDB-E03E20D5B792}"/>
                </a:ext>
              </a:extLst>
            </p:cNvPr>
            <p:cNvSpPr txBox="1">
              <a:spLocks noChangeArrowheads="1"/>
            </p:cNvSpPr>
            <p:nvPr/>
          </p:nvSpPr>
          <p:spPr bwMode="auto">
            <a:xfrm>
              <a:off x="79971" y="4241799"/>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ＬＩＮＥ</a:t>
              </a:r>
            </a:p>
          </p:txBody>
        </p:sp>
        <p:sp>
          <p:nvSpPr>
            <p:cNvPr id="38" name="テキスト ボックス 26">
              <a:extLst>
                <a:ext uri="{FF2B5EF4-FFF2-40B4-BE49-F238E27FC236}">
                  <a16:creationId xmlns:a16="http://schemas.microsoft.com/office/drawing/2014/main" id="{8DDBE712-F7D7-C38D-EAEB-6F1DCC966B8D}"/>
                </a:ext>
              </a:extLst>
            </p:cNvPr>
            <p:cNvSpPr txBox="1">
              <a:spLocks noChangeArrowheads="1"/>
            </p:cNvSpPr>
            <p:nvPr/>
          </p:nvSpPr>
          <p:spPr bwMode="auto">
            <a:xfrm>
              <a:off x="571389" y="4318803"/>
              <a:ext cx="4171345" cy="76993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７．</a:t>
              </a:r>
              <a:r>
                <a:rPr lang="en-US" altLang="ja-JP" sz="1600" b="1" dirty="0">
                  <a:solidFill>
                    <a:srgbClr val="0070C0"/>
                  </a:solidFill>
                </a:rPr>
                <a:t>LINE</a:t>
              </a:r>
              <a:r>
                <a:rPr lang="ja-JP" altLang="en-US" sz="1600" b="1" dirty="0">
                  <a:solidFill>
                    <a:srgbClr val="0070C0"/>
                  </a:solidFill>
                </a:rPr>
                <a:t>連携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br>
                <a:rPr lang="en-US" altLang="ja-JP" sz="1400" dirty="0"/>
              </a:br>
              <a:r>
                <a:rPr lang="ja-JP" altLang="en-US" sz="1400" dirty="0"/>
                <a:t>　（１）</a:t>
              </a:r>
              <a:r>
                <a:rPr lang="en-US" altLang="ja-JP" sz="1400" dirty="0"/>
                <a:t>LINE</a:t>
              </a:r>
              <a:r>
                <a:rPr lang="ja-JP" altLang="en-US" sz="1400" dirty="0"/>
                <a:t>アプリの緊急連絡先登録方法</a:t>
              </a:r>
              <a:br>
                <a:rPr lang="en-US" altLang="ja-JP" sz="1400" dirty="0"/>
              </a:br>
              <a:r>
                <a:rPr lang="ja-JP" altLang="en-US" sz="1400" dirty="0"/>
                <a:t>　（２）</a:t>
              </a:r>
              <a:r>
                <a:rPr lang="en-US" altLang="ja-JP" sz="1400" dirty="0"/>
                <a:t>LINE</a:t>
              </a:r>
              <a:r>
                <a:rPr lang="ja-JP" altLang="en-US" sz="1400" dirty="0"/>
                <a:t>アプリで緊急連絡を受信</a:t>
              </a:r>
            </a:p>
          </p:txBody>
        </p:sp>
        <p:sp>
          <p:nvSpPr>
            <p:cNvPr id="39" name="角丸四角形 75">
              <a:extLst>
                <a:ext uri="{FF2B5EF4-FFF2-40B4-BE49-F238E27FC236}">
                  <a16:creationId xmlns:a16="http://schemas.microsoft.com/office/drawing/2014/main" id="{B74F1908-C4E8-531A-01B1-14F3BA96460C}"/>
                </a:ext>
              </a:extLst>
            </p:cNvPr>
            <p:cNvSpPr/>
            <p:nvPr/>
          </p:nvSpPr>
          <p:spPr>
            <a:xfrm>
              <a:off x="5691170" y="4426181"/>
              <a:ext cx="838774" cy="45197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P23</a:t>
              </a:r>
              <a:endParaRPr lang="ja-JP" altLang="en-US" sz="2400" dirty="0">
                <a:solidFill>
                  <a:schemeClr val="tx1"/>
                </a:solidFill>
                <a:latin typeface="+mn-ea"/>
              </a:endParaRPr>
            </a:p>
          </p:txBody>
        </p:sp>
      </p:grpSp>
      <p:sp>
        <p:nvSpPr>
          <p:cNvPr id="8" name="テキスト ボックス 22">
            <a:extLst>
              <a:ext uri="{FF2B5EF4-FFF2-40B4-BE49-F238E27FC236}">
                <a16:creationId xmlns:a16="http://schemas.microsoft.com/office/drawing/2014/main" id="{0E5E01C7-1B2E-A927-7B3E-CCE2E0BF9FAF}"/>
              </a:ext>
            </a:extLst>
          </p:cNvPr>
          <p:cNvSpPr txBox="1">
            <a:spLocks noChangeArrowheads="1"/>
          </p:cNvSpPr>
          <p:nvPr/>
        </p:nvSpPr>
        <p:spPr bwMode="auto">
          <a:xfrm>
            <a:off x="92551" y="574123"/>
            <a:ext cx="67913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本操作説明書では、サービスサイト（一般ユーザサイト）で権限を保有していないユーザの各操作を記載します。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アプリ（スマートデバイス用アプリケーション）からの操作は別紙をご参照ください。</a:t>
            </a:r>
          </a:p>
        </p:txBody>
      </p:sp>
      <p:grpSp>
        <p:nvGrpSpPr>
          <p:cNvPr id="9" name="グループ化 4">
            <a:extLst>
              <a:ext uri="{FF2B5EF4-FFF2-40B4-BE49-F238E27FC236}">
                <a16:creationId xmlns:a16="http://schemas.microsoft.com/office/drawing/2014/main" id="{829AC164-9FA6-A519-CB0C-D4B2A84573C6}"/>
              </a:ext>
            </a:extLst>
          </p:cNvPr>
          <p:cNvGrpSpPr>
            <a:grpSpLocks/>
          </p:cNvGrpSpPr>
          <p:nvPr/>
        </p:nvGrpSpPr>
        <p:grpSpPr bwMode="auto">
          <a:xfrm>
            <a:off x="180462" y="5696123"/>
            <a:ext cx="6523360" cy="745573"/>
            <a:chOff x="-83842" y="4293080"/>
            <a:chExt cx="6798967" cy="827365"/>
          </a:xfrm>
        </p:grpSpPr>
        <p:sp>
          <p:nvSpPr>
            <p:cNvPr id="10" name="正方形/長方形 9">
              <a:extLst>
                <a:ext uri="{FF2B5EF4-FFF2-40B4-BE49-F238E27FC236}">
                  <a16:creationId xmlns:a16="http://schemas.microsoft.com/office/drawing/2014/main" id="{D467E073-E296-24FE-E5E5-F4457E0E5F14}"/>
                </a:ext>
              </a:extLst>
            </p:cNvPr>
            <p:cNvSpPr/>
            <p:nvPr/>
          </p:nvSpPr>
          <p:spPr>
            <a:xfrm rot="5400000">
              <a:off x="-138487" y="4347725"/>
              <a:ext cx="783937" cy="67464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1" name="正方形/長方形 10">
              <a:extLst>
                <a:ext uri="{FF2B5EF4-FFF2-40B4-BE49-F238E27FC236}">
                  <a16:creationId xmlns:a16="http://schemas.microsoft.com/office/drawing/2014/main" id="{248FDC90-0798-D5CA-0E57-F98F2442377F}"/>
                </a:ext>
              </a:extLst>
            </p:cNvPr>
            <p:cNvSpPr/>
            <p:nvPr/>
          </p:nvSpPr>
          <p:spPr>
            <a:xfrm rot="5400000">
              <a:off x="3233631" y="1595525"/>
              <a:ext cx="775129" cy="618785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2" name="テキスト ボックス 22">
              <a:extLst>
                <a:ext uri="{FF2B5EF4-FFF2-40B4-BE49-F238E27FC236}">
                  <a16:creationId xmlns:a16="http://schemas.microsoft.com/office/drawing/2014/main" id="{114F0E39-2CEA-D49C-7043-BE9C87E73954}"/>
                </a:ext>
              </a:extLst>
            </p:cNvPr>
            <p:cNvSpPr txBox="1">
              <a:spLocks noChangeArrowheads="1"/>
            </p:cNvSpPr>
            <p:nvPr/>
          </p:nvSpPr>
          <p:spPr bwMode="auto">
            <a:xfrm>
              <a:off x="41947" y="4299707"/>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sp>
          <p:nvSpPr>
            <p:cNvPr id="13" name="テキスト ボックス 26">
              <a:extLst>
                <a:ext uri="{FF2B5EF4-FFF2-40B4-BE49-F238E27FC236}">
                  <a16:creationId xmlns:a16="http://schemas.microsoft.com/office/drawing/2014/main" id="{2394D7AE-FAE8-489F-8713-42AA10CD6BD1}"/>
                </a:ext>
              </a:extLst>
            </p:cNvPr>
            <p:cNvSpPr txBox="1">
              <a:spLocks noChangeArrowheads="1"/>
            </p:cNvSpPr>
            <p:nvPr/>
          </p:nvSpPr>
          <p:spPr bwMode="auto">
            <a:xfrm>
              <a:off x="554996" y="4293080"/>
              <a:ext cx="4731043" cy="61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５．掲示板</a:t>
              </a:r>
              <a:r>
                <a:rPr lang="ja-JP" altLang="en-US" sz="1100" b="1" dirty="0">
                  <a:solidFill>
                    <a:srgbClr val="7030A0"/>
                  </a:solidFill>
                </a:rPr>
                <a:t>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endParaRPr lang="en-US" altLang="ja-JP" sz="1100" b="1" dirty="0">
                <a:solidFill>
                  <a:schemeClr val="tx1">
                    <a:lumMod val="65000"/>
                    <a:lumOff val="35000"/>
                  </a:schemeClr>
                </a:solidFill>
              </a:endParaRPr>
            </a:p>
            <a:p>
              <a:pPr eaLnBrk="1" hangingPunct="1">
                <a:spcBef>
                  <a:spcPct val="0"/>
                </a:spcBef>
                <a:buFontTx/>
                <a:buNone/>
              </a:pPr>
              <a:r>
                <a:rPr lang="ja-JP" altLang="en-US" sz="1400" dirty="0"/>
                <a:t>　（１）記事を確認する</a:t>
              </a:r>
            </a:p>
          </p:txBody>
        </p:sp>
        <p:sp>
          <p:nvSpPr>
            <p:cNvPr id="14" name="角丸四角形 75">
              <a:extLst>
                <a:ext uri="{FF2B5EF4-FFF2-40B4-BE49-F238E27FC236}">
                  <a16:creationId xmlns:a16="http://schemas.microsoft.com/office/drawing/2014/main" id="{36B51B50-C994-F250-2EB8-AC6D42A9D59D}"/>
                </a:ext>
              </a:extLst>
            </p:cNvPr>
            <p:cNvSpPr/>
            <p:nvPr/>
          </p:nvSpPr>
          <p:spPr>
            <a:xfrm>
              <a:off x="5672923" y="4448996"/>
              <a:ext cx="803724" cy="48872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P17</a:t>
              </a:r>
              <a:endParaRPr lang="ja-JP" altLang="en-US" sz="2400" dirty="0">
                <a:solidFill>
                  <a:schemeClr val="tx1"/>
                </a:solidFill>
                <a:latin typeface="+mn-ea"/>
              </a:endParaRPr>
            </a:p>
          </p:txBody>
        </p:sp>
      </p:grpSp>
      <p:grpSp>
        <p:nvGrpSpPr>
          <p:cNvPr id="15" name="グループ化 4">
            <a:extLst>
              <a:ext uri="{FF2B5EF4-FFF2-40B4-BE49-F238E27FC236}">
                <a16:creationId xmlns:a16="http://schemas.microsoft.com/office/drawing/2014/main" id="{CD9B2656-6DDF-1AA9-D255-81191561C054}"/>
              </a:ext>
            </a:extLst>
          </p:cNvPr>
          <p:cNvGrpSpPr>
            <a:grpSpLocks/>
          </p:cNvGrpSpPr>
          <p:nvPr/>
        </p:nvGrpSpPr>
        <p:grpSpPr bwMode="auto">
          <a:xfrm>
            <a:off x="147997" y="6428264"/>
            <a:ext cx="6543020" cy="1260173"/>
            <a:chOff x="-139810" y="4260689"/>
            <a:chExt cx="6645763" cy="783910"/>
          </a:xfrm>
        </p:grpSpPr>
        <p:sp>
          <p:nvSpPr>
            <p:cNvPr id="16" name="正方形/長方形 15">
              <a:extLst>
                <a:ext uri="{FF2B5EF4-FFF2-40B4-BE49-F238E27FC236}">
                  <a16:creationId xmlns:a16="http://schemas.microsoft.com/office/drawing/2014/main" id="{D6B1EBEA-CE00-82D2-443E-B9DCE0D7FBF7}"/>
                </a:ext>
              </a:extLst>
            </p:cNvPr>
            <p:cNvSpPr/>
            <p:nvPr/>
          </p:nvSpPr>
          <p:spPr>
            <a:xfrm rot="5400000">
              <a:off x="-84798" y="4274251"/>
              <a:ext cx="591774" cy="657462"/>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 name="正方形/長方形 16">
              <a:extLst>
                <a:ext uri="{FF2B5EF4-FFF2-40B4-BE49-F238E27FC236}">
                  <a16:creationId xmlns:a16="http://schemas.microsoft.com/office/drawing/2014/main" id="{100462C2-B8C1-F976-1F3A-D3B8E618C014}"/>
                </a:ext>
              </a:extLst>
            </p:cNvPr>
            <p:cNvSpPr/>
            <p:nvPr/>
          </p:nvSpPr>
          <p:spPr>
            <a:xfrm rot="5400000">
              <a:off x="3213045" y="1616371"/>
              <a:ext cx="602293" cy="598352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8" name="テキスト ボックス 22">
              <a:extLst>
                <a:ext uri="{FF2B5EF4-FFF2-40B4-BE49-F238E27FC236}">
                  <a16:creationId xmlns:a16="http://schemas.microsoft.com/office/drawing/2014/main" id="{83D4907E-A9EF-D6BA-34AC-380208322FCC}"/>
                </a:ext>
              </a:extLst>
            </p:cNvPr>
            <p:cNvSpPr txBox="1">
              <a:spLocks noChangeArrowheads="1"/>
            </p:cNvSpPr>
            <p:nvPr/>
          </p:nvSpPr>
          <p:spPr bwMode="auto">
            <a:xfrm>
              <a:off x="-139810" y="4260689"/>
              <a:ext cx="625219" cy="61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サービス</a:t>
              </a:r>
              <a:endParaRPr lang="en-US" altLang="ja-JP" sz="1400" dirty="0">
                <a:solidFill>
                  <a:schemeClr val="bg1"/>
                </a:solidFill>
              </a:endParaRPr>
            </a:p>
            <a:p>
              <a:pPr algn="ctr" eaLnBrk="1" hangingPunct="1">
                <a:spcBef>
                  <a:spcPct val="0"/>
                </a:spcBef>
                <a:buFontTx/>
                <a:buNone/>
              </a:pPr>
              <a:r>
                <a:rPr lang="ja-JP" altLang="en-US" sz="1400" dirty="0">
                  <a:solidFill>
                    <a:schemeClr val="bg1"/>
                  </a:solidFill>
                </a:rPr>
                <a:t>伝言</a:t>
              </a:r>
            </a:p>
          </p:txBody>
        </p:sp>
        <p:sp>
          <p:nvSpPr>
            <p:cNvPr id="19" name="テキスト ボックス 26">
              <a:extLst>
                <a:ext uri="{FF2B5EF4-FFF2-40B4-BE49-F238E27FC236}">
                  <a16:creationId xmlns:a16="http://schemas.microsoft.com/office/drawing/2014/main" id="{DF84F239-344E-52C4-BDEB-9B357C2CE7C4}"/>
                </a:ext>
              </a:extLst>
            </p:cNvPr>
            <p:cNvSpPr txBox="1">
              <a:spLocks noChangeArrowheads="1"/>
            </p:cNvSpPr>
            <p:nvPr/>
          </p:nvSpPr>
          <p:spPr bwMode="auto">
            <a:xfrm>
              <a:off x="488706" y="4297916"/>
              <a:ext cx="5528303" cy="746683"/>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６．伝言サービス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br>
                <a:rPr lang="en-US" altLang="ja-JP" sz="1400" dirty="0"/>
              </a:br>
              <a:r>
                <a:rPr lang="ja-JP" altLang="en-US" sz="1400" dirty="0"/>
                <a:t>　（１）伝言サービスのログイン情報を設定する</a:t>
              </a:r>
              <a:br>
                <a:rPr lang="en-US" altLang="ja-JP" sz="1400" dirty="0"/>
              </a:br>
              <a:r>
                <a:rPr lang="ja-JP" altLang="en-US" sz="1400" dirty="0"/>
                <a:t>　（２）（３）伝言サービスを確認する、登録する（社員向け）</a:t>
              </a:r>
              <a:endParaRPr lang="en-US" altLang="ja-JP" sz="1400" dirty="0"/>
            </a:p>
            <a:p>
              <a:pPr eaLnBrk="1" hangingPunct="1">
                <a:spcBef>
                  <a:spcPct val="0"/>
                </a:spcBef>
                <a:buNone/>
                <a:defRPr/>
              </a:pPr>
              <a:r>
                <a:rPr lang="ja-JP" altLang="en-US" sz="1400" dirty="0"/>
                <a:t>　（３）（４）伝言サービスを確認する、登録する（家族向け）</a:t>
              </a:r>
              <a:endParaRPr lang="en-US" altLang="ja-JP" sz="1400" dirty="0"/>
            </a:p>
            <a:p>
              <a:pPr eaLnBrk="1" hangingPunct="1">
                <a:spcBef>
                  <a:spcPct val="0"/>
                </a:spcBef>
                <a:buFontTx/>
                <a:buNone/>
                <a:defRPr/>
              </a:pPr>
              <a:endParaRPr lang="ja-JP" altLang="en-US" sz="1400" dirty="0"/>
            </a:p>
          </p:txBody>
        </p:sp>
        <p:sp>
          <p:nvSpPr>
            <p:cNvPr id="20" name="角丸四角形 75">
              <a:extLst>
                <a:ext uri="{FF2B5EF4-FFF2-40B4-BE49-F238E27FC236}">
                  <a16:creationId xmlns:a16="http://schemas.microsoft.com/office/drawing/2014/main" id="{B501AA1E-55E0-6F0E-1514-96128B66C452}"/>
                </a:ext>
              </a:extLst>
            </p:cNvPr>
            <p:cNvSpPr/>
            <p:nvPr/>
          </p:nvSpPr>
          <p:spPr>
            <a:xfrm>
              <a:off x="5500097" y="4456713"/>
              <a:ext cx="774465" cy="262541"/>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P18</a:t>
              </a:r>
              <a:endParaRPr lang="ja-JP" altLang="en-US" sz="2400" dirty="0">
                <a:solidFill>
                  <a:schemeClr val="tx1"/>
                </a:solidFill>
                <a:latin typeface="+mn-ea"/>
              </a:endParaRPr>
            </a:p>
          </p:txBody>
        </p:sp>
      </p:grpSp>
      <p:sp>
        <p:nvSpPr>
          <p:cNvPr id="21" name="正方形/長方形 20">
            <a:extLst>
              <a:ext uri="{FF2B5EF4-FFF2-40B4-BE49-F238E27FC236}">
                <a16:creationId xmlns:a16="http://schemas.microsoft.com/office/drawing/2014/main" id="{B6361431-B410-B699-DA04-A5AD7DF19D67}"/>
              </a:ext>
            </a:extLst>
          </p:cNvPr>
          <p:cNvSpPr/>
          <p:nvPr/>
        </p:nvSpPr>
        <p:spPr>
          <a:xfrm rot="5400000">
            <a:off x="94607" y="1262409"/>
            <a:ext cx="784226" cy="56015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2" name="正方形/長方形 21">
            <a:extLst>
              <a:ext uri="{FF2B5EF4-FFF2-40B4-BE49-F238E27FC236}">
                <a16:creationId xmlns:a16="http://schemas.microsoft.com/office/drawing/2014/main" id="{006791DC-6E45-7997-AD1B-9091D0A4E8EE}"/>
              </a:ext>
            </a:extLst>
          </p:cNvPr>
          <p:cNvSpPr/>
          <p:nvPr/>
        </p:nvSpPr>
        <p:spPr>
          <a:xfrm rot="5400000">
            <a:off x="3339231" y="-1415116"/>
            <a:ext cx="784227" cy="591520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 name="テキスト ボックス 21">
            <a:extLst>
              <a:ext uri="{FF2B5EF4-FFF2-40B4-BE49-F238E27FC236}">
                <a16:creationId xmlns:a16="http://schemas.microsoft.com/office/drawing/2014/main" id="{99174D71-B105-FFB6-EFF7-60144209F4EF}"/>
              </a:ext>
            </a:extLst>
          </p:cNvPr>
          <p:cNvSpPr txBox="1">
            <a:spLocks noChangeArrowheads="1"/>
          </p:cNvSpPr>
          <p:nvPr/>
        </p:nvSpPr>
        <p:spPr bwMode="ltGray">
          <a:xfrm>
            <a:off x="274024" y="1140297"/>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24" name="角丸四角形 64">
            <a:extLst>
              <a:ext uri="{FF2B5EF4-FFF2-40B4-BE49-F238E27FC236}">
                <a16:creationId xmlns:a16="http://schemas.microsoft.com/office/drawing/2014/main" id="{40309703-2FFE-D504-8D7D-8A9E0A55AD3F}"/>
              </a:ext>
            </a:extLst>
          </p:cNvPr>
          <p:cNvSpPr/>
          <p:nvPr/>
        </p:nvSpPr>
        <p:spPr>
          <a:xfrm>
            <a:off x="5707974" y="1319444"/>
            <a:ext cx="755229" cy="48948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25" name="テキスト ボックス 24">
            <a:extLst>
              <a:ext uri="{FF2B5EF4-FFF2-40B4-BE49-F238E27FC236}">
                <a16:creationId xmlns:a16="http://schemas.microsoft.com/office/drawing/2014/main" id="{A5A7C0B5-DF7F-895D-D4C3-B2F82ADC330D}"/>
              </a:ext>
            </a:extLst>
          </p:cNvPr>
          <p:cNvSpPr txBox="1">
            <a:spLocks noChangeArrowheads="1"/>
          </p:cNvSpPr>
          <p:nvPr/>
        </p:nvSpPr>
        <p:spPr bwMode="auto">
          <a:xfrm>
            <a:off x="803622" y="1172921"/>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はじめに</a:t>
            </a:r>
            <a:br>
              <a:rPr lang="en-US" altLang="ja-JP" sz="1400" dirty="0"/>
            </a:br>
            <a:r>
              <a:rPr lang="ja-JP" altLang="en-US" sz="1400" dirty="0"/>
              <a:t>　</a:t>
            </a:r>
            <a:r>
              <a:rPr lang="en-US" altLang="ja-JP" sz="1400" dirty="0"/>
              <a:t> </a:t>
            </a:r>
            <a:r>
              <a:rPr lang="ja-JP" altLang="en-US" sz="1400" dirty="0"/>
              <a:t>ヘルプページ</a:t>
            </a:r>
            <a:endParaRPr lang="en-US" altLang="ja-JP" sz="1400" dirty="0"/>
          </a:p>
          <a:p>
            <a:pPr eaLnBrk="1" hangingPunct="1">
              <a:spcBef>
                <a:spcPct val="0"/>
              </a:spcBef>
              <a:buFontTx/>
              <a:buNone/>
            </a:pPr>
            <a:r>
              <a:rPr lang="en-US" altLang="ja-JP" sz="1400" dirty="0"/>
              <a:t>    </a:t>
            </a:r>
            <a:r>
              <a:rPr lang="ja-JP" altLang="en-US" sz="1400" dirty="0"/>
              <a:t>メニュー表示 </a:t>
            </a:r>
            <a:r>
              <a:rPr lang="en-US" altLang="ja-JP" sz="1400" dirty="0"/>
              <a:t>/ </a:t>
            </a:r>
            <a:r>
              <a:rPr lang="ja-JP" altLang="en-US" sz="1400" dirty="0"/>
              <a:t>動作確認ブラウザ</a:t>
            </a:r>
            <a:endParaRPr lang="en-US" altLang="ja-JP"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5">
            <a:extLst>
              <a:ext uri="{FF2B5EF4-FFF2-40B4-BE49-F238E27FC236}">
                <a16:creationId xmlns:a16="http://schemas.microsoft.com/office/drawing/2014/main" id="{D7768703-5F86-F836-1CCE-B81641192D07}"/>
              </a:ext>
            </a:extLst>
          </p:cNvPr>
          <p:cNvSpPr>
            <a:spLocks noChangeArrowheads="1"/>
          </p:cNvSpPr>
          <p:nvPr/>
        </p:nvSpPr>
        <p:spPr bwMode="auto">
          <a:xfrm>
            <a:off x="4324350" y="4918075"/>
            <a:ext cx="801688" cy="881063"/>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9" name="AutoShape 5">
            <a:extLst>
              <a:ext uri="{FF2B5EF4-FFF2-40B4-BE49-F238E27FC236}">
                <a16:creationId xmlns:a16="http://schemas.microsoft.com/office/drawing/2014/main" id="{A1BCE7E1-A080-884A-2E51-CE68B32DD5E7}"/>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0" name="スライド番号プレースホルダ 2">
            <a:extLst>
              <a:ext uri="{FF2B5EF4-FFF2-40B4-BE49-F238E27FC236}">
                <a16:creationId xmlns:a16="http://schemas.microsoft.com/office/drawing/2014/main" id="{34EE3D6C-DCC5-2005-0588-A9F03C7CD12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74AC430-06BC-4468-87FF-F3139FF3D3EC}"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7BA78785-35F6-FFFA-68DA-7AF1DAC3B583}"/>
              </a:ext>
            </a:extLst>
          </p:cNvPr>
          <p:cNvSpPr txBox="1">
            <a:spLocks/>
          </p:cNvSpPr>
          <p:nvPr/>
        </p:nvSpPr>
        <p:spPr>
          <a:xfrm>
            <a:off x="80962" y="159431"/>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34" name="タイトル 1">
            <a:extLst>
              <a:ext uri="{FF2B5EF4-FFF2-40B4-BE49-F238E27FC236}">
                <a16:creationId xmlns:a16="http://schemas.microsoft.com/office/drawing/2014/main" id="{3664BE09-68E9-7A25-3F87-7853E4634C5F}"/>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80BE1CBE-028B-8AC1-4F46-143C53587DB6}"/>
              </a:ext>
            </a:extLst>
          </p:cNvPr>
          <p:cNvSpPr txBox="1">
            <a:spLocks noChangeArrowheads="1"/>
          </p:cNvSpPr>
          <p:nvPr/>
        </p:nvSpPr>
        <p:spPr bwMode="auto">
          <a:xfrm>
            <a:off x="153988" y="147955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87AD3DF8-3296-1B2D-F531-C2C2C02B7347}"/>
              </a:ext>
            </a:extLst>
          </p:cNvPr>
          <p:cNvSpPr txBox="1">
            <a:spLocks noChangeArrowheads="1"/>
          </p:cNvSpPr>
          <p:nvPr/>
        </p:nvSpPr>
        <p:spPr bwMode="auto">
          <a:xfrm>
            <a:off x="153988" y="4081463"/>
            <a:ext cx="4500562"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5" name="テキスト ボックス 23">
            <a:extLst>
              <a:ext uri="{FF2B5EF4-FFF2-40B4-BE49-F238E27FC236}">
                <a16:creationId xmlns:a16="http://schemas.microsoft.com/office/drawing/2014/main" id="{5B415784-EAE3-7069-EEF8-23B6F0582663}"/>
              </a:ext>
            </a:extLst>
          </p:cNvPr>
          <p:cNvSpPr txBox="1">
            <a:spLocks noChangeArrowheads="1"/>
          </p:cNvSpPr>
          <p:nvPr/>
        </p:nvSpPr>
        <p:spPr bwMode="auto">
          <a:xfrm>
            <a:off x="153988" y="7296150"/>
            <a:ext cx="4500562"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 name="図 2"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A9E89607-DA77-F49E-C70C-E455E02895F3}"/>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7" name="AutoShape 12">
            <a:extLst>
              <a:ext uri="{FF2B5EF4-FFF2-40B4-BE49-F238E27FC236}">
                <a16:creationId xmlns:a16="http://schemas.microsoft.com/office/drawing/2014/main" id="{106684A8-FE72-C1D8-2156-1ADA307FEDE3}"/>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5" name="コネクタ: カギ線 4">
            <a:extLst>
              <a:ext uri="{FF2B5EF4-FFF2-40B4-BE49-F238E27FC236}">
                <a16:creationId xmlns:a16="http://schemas.microsoft.com/office/drawing/2014/main" id="{598B8FC4-DC8A-598B-DE9E-C1587F7E6655}"/>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タイトル 1">
            <a:extLst>
              <a:ext uri="{FF2B5EF4-FFF2-40B4-BE49-F238E27FC236}">
                <a16:creationId xmlns:a16="http://schemas.microsoft.com/office/drawing/2014/main" id="{DB967A9D-FA0D-A368-1E8E-87431EF5D18D}"/>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49" name="タイトル 1">
            <a:extLst>
              <a:ext uri="{FF2B5EF4-FFF2-40B4-BE49-F238E27FC236}">
                <a16:creationId xmlns:a16="http://schemas.microsoft.com/office/drawing/2014/main" id="{3BE31EB8-2E87-F531-E475-BBFA54405521}"/>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13" name="図 12">
            <a:extLst>
              <a:ext uri="{FF2B5EF4-FFF2-40B4-BE49-F238E27FC236}">
                <a16:creationId xmlns:a16="http://schemas.microsoft.com/office/drawing/2014/main" id="{D04466A3-7AB8-BC85-87C8-B52A27C6DC6B}"/>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2" name="AutoShape 12">
            <a:extLst>
              <a:ext uri="{FF2B5EF4-FFF2-40B4-BE49-F238E27FC236}">
                <a16:creationId xmlns:a16="http://schemas.microsoft.com/office/drawing/2014/main" id="{B0609C50-14C5-4419-7A25-EF2F26635E29}"/>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59" name="コネクタ: カギ線 58">
            <a:extLst>
              <a:ext uri="{FF2B5EF4-FFF2-40B4-BE49-F238E27FC236}">
                <a16:creationId xmlns:a16="http://schemas.microsoft.com/office/drawing/2014/main" id="{BE2DA763-B439-B93C-289D-508D1CE16866}"/>
              </a:ext>
            </a:extLst>
          </p:cNvPr>
          <p:cNvCxnSpPr>
            <a:cxnSpLocks/>
            <a:endCxn id="60"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タイトル 1">
            <a:extLst>
              <a:ext uri="{FF2B5EF4-FFF2-40B4-BE49-F238E27FC236}">
                <a16:creationId xmlns:a16="http://schemas.microsoft.com/office/drawing/2014/main" id="{7BC556AB-064C-1FB3-C7E0-A679275FB738}"/>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5" name="図 15">
            <a:extLst>
              <a:ext uri="{FF2B5EF4-FFF2-40B4-BE49-F238E27FC236}">
                <a16:creationId xmlns:a16="http://schemas.microsoft.com/office/drawing/2014/main" id="{465755BC-BE15-943B-FB67-6A0B7FD5EC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0075" y="5030788"/>
            <a:ext cx="674688"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図 18">
            <a:extLst>
              <a:ext uri="{FF2B5EF4-FFF2-40B4-BE49-F238E27FC236}">
                <a16:creationId xmlns:a16="http://schemas.microsoft.com/office/drawing/2014/main" id="{C1E9D328-0FDA-7F55-8B34-E392D22E53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テキスト ボックス 21">
            <a:extLst>
              <a:ext uri="{FF2B5EF4-FFF2-40B4-BE49-F238E27FC236}">
                <a16:creationId xmlns:a16="http://schemas.microsoft.com/office/drawing/2014/main" id="{F35DBF61-088A-B552-C200-AFBBF8C4091A}"/>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8" name="テキスト ボックス 22">
            <a:extLst>
              <a:ext uri="{FF2B5EF4-FFF2-40B4-BE49-F238E27FC236}">
                <a16:creationId xmlns:a16="http://schemas.microsoft.com/office/drawing/2014/main" id="{95AFFD33-4A33-F8A4-0464-DB56FE914446}"/>
              </a:ext>
            </a:extLst>
          </p:cNvPr>
          <p:cNvSpPr txBox="1">
            <a:spLocks noChangeArrowheads="1"/>
          </p:cNvSpPr>
          <p:nvPr/>
        </p:nvSpPr>
        <p:spPr bwMode="auto">
          <a:xfrm>
            <a:off x="198438" y="8302625"/>
            <a:ext cx="61102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dirty="0">
                <a:latin typeface="Arial" panose="020B0604020202020204" pitchFamily="34" charset="0"/>
              </a:rPr>
              <a:t>サポート対象につきましては、最新のブラウザバージョンがリリースされた時点で順次対応いたします。</a:t>
            </a:r>
            <a:endParaRPr lang="en-US" altLang="ja-JP" sz="1000" dirty="0">
              <a:latin typeface="Arial" panose="020B0604020202020204" pitchFamily="34" charset="0"/>
            </a:endParaRPr>
          </a:p>
          <a:p>
            <a:pPr>
              <a:spcBef>
                <a:spcPct val="0"/>
              </a:spcBef>
              <a:buFontTx/>
              <a:buNone/>
            </a:pPr>
            <a:r>
              <a:rPr lang="en-US" altLang="ja-JP" sz="1000" dirty="0">
                <a:latin typeface="Arial" panose="020B0604020202020204" pitchFamily="34" charset="0"/>
              </a:rPr>
              <a:t>  </a:t>
            </a:r>
            <a:r>
              <a:rPr lang="ja-JP" altLang="en-US" sz="1000" dirty="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22168782-3ED5-65AD-5D19-7ADB349D3AD4}"/>
              </a:ext>
            </a:extLst>
          </p:cNvPr>
          <p:cNvSpPr txBox="1"/>
          <p:nvPr/>
        </p:nvSpPr>
        <p:spPr>
          <a:xfrm>
            <a:off x="120651" y="7779405"/>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a:latin typeface="+mj-ea"/>
                <a:ea typeface="+mj-ea"/>
              </a:rPr>
              <a:t>GoogleChrome118</a:t>
            </a:r>
            <a:r>
              <a:rPr lang="ja-JP" altLang="en-US" sz="1400" dirty="0">
                <a:latin typeface="+mj-ea"/>
                <a:ea typeface="+mj-ea"/>
              </a:rPr>
              <a:t>　</a:t>
            </a:r>
            <a:r>
              <a:rPr lang="en-US" altLang="ja-JP" sz="1400" dirty="0">
                <a:latin typeface="+mj-ea"/>
                <a:ea typeface="+mj-ea"/>
              </a:rPr>
              <a:t>,FireFox119, </a:t>
            </a:r>
            <a:r>
              <a:rPr lang="ja-JP" altLang="en-US" sz="1400" dirty="0">
                <a:latin typeface="+mj-ea"/>
                <a:ea typeface="+mj-ea"/>
              </a:rPr>
              <a:t>　</a:t>
            </a:r>
            <a:r>
              <a:rPr lang="en-US" altLang="ja-JP" sz="1400" dirty="0">
                <a:latin typeface="+mj-ea"/>
                <a:ea typeface="+mj-ea"/>
              </a:rPr>
              <a:t>MicrosoftEdge118, </a:t>
            </a:r>
            <a:r>
              <a:rPr lang="ja-JP" altLang="en-US" sz="1400" dirty="0">
                <a:latin typeface="+mj-ea"/>
                <a:ea typeface="+mj-ea"/>
              </a:rPr>
              <a:t>　</a:t>
            </a:r>
            <a:r>
              <a:rPr lang="en-US" altLang="ja-JP" sz="1400" dirty="0">
                <a:latin typeface="+mj-ea"/>
                <a:ea typeface="+mj-ea"/>
              </a:rPr>
              <a:t>Safari16.6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C15200B8-BE23-B3AC-CD2D-678EC3B4EE11}"/>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2DB1AA-AE66-4036-8D60-722FB5070191}"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0AA00544-6457-4B61-7D96-112C00692B51}"/>
              </a:ext>
            </a:extLst>
          </p:cNvPr>
          <p:cNvSpPr txBox="1">
            <a:spLocks noChangeArrowheads="1"/>
          </p:cNvSpPr>
          <p:nvPr/>
        </p:nvSpPr>
        <p:spPr bwMode="auto">
          <a:xfrm>
            <a:off x="0" y="47148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36BAD198-121F-CD7C-3C38-128670C0B7FF}"/>
              </a:ext>
            </a:extLst>
          </p:cNvPr>
          <p:cNvSpPr txBox="1">
            <a:spLocks noChangeArrowheads="1"/>
          </p:cNvSpPr>
          <p:nvPr/>
        </p:nvSpPr>
        <p:spPr bwMode="auto">
          <a:xfrm>
            <a:off x="3336925" y="1739900"/>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94DD4945-44E3-E184-EFBD-F41841524CF5}"/>
              </a:ext>
            </a:extLst>
          </p:cNvPr>
          <p:cNvGrpSpPr>
            <a:grpSpLocks/>
          </p:cNvGrpSpPr>
          <p:nvPr/>
        </p:nvGrpSpPr>
        <p:grpSpPr bwMode="auto">
          <a:xfrm>
            <a:off x="171450" y="1631950"/>
            <a:ext cx="2781300" cy="1633538"/>
            <a:chOff x="329901" y="2499015"/>
            <a:chExt cx="2965085" cy="1849556"/>
          </a:xfrm>
        </p:grpSpPr>
        <p:pic>
          <p:nvPicPr>
            <p:cNvPr id="11307" name="Picture 35">
              <a:extLst>
                <a:ext uri="{FF2B5EF4-FFF2-40B4-BE49-F238E27FC236}">
                  <a16:creationId xmlns:a16="http://schemas.microsoft.com/office/drawing/2014/main" id="{71D68347-AAFE-7DF9-0ACD-7D1179511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8" name="グループ化 1">
              <a:extLst>
                <a:ext uri="{FF2B5EF4-FFF2-40B4-BE49-F238E27FC236}">
                  <a16:creationId xmlns:a16="http://schemas.microsoft.com/office/drawing/2014/main" id="{698F076C-12FF-2732-056D-130404CBE943}"/>
                </a:ext>
              </a:extLst>
            </p:cNvPr>
            <p:cNvGrpSpPr>
              <a:grpSpLocks/>
            </p:cNvGrpSpPr>
            <p:nvPr/>
          </p:nvGrpSpPr>
          <p:grpSpPr bwMode="auto">
            <a:xfrm>
              <a:off x="565324" y="2880889"/>
              <a:ext cx="2729662" cy="919876"/>
              <a:chOff x="895932" y="2492746"/>
              <a:chExt cx="2729662" cy="919876"/>
            </a:xfrm>
          </p:grpSpPr>
          <p:sp>
            <p:nvSpPr>
              <p:cNvPr id="11309" name="AutoShape 5">
                <a:extLst>
                  <a:ext uri="{FF2B5EF4-FFF2-40B4-BE49-F238E27FC236}">
                    <a16:creationId xmlns:a16="http://schemas.microsoft.com/office/drawing/2014/main" id="{46F0A3C6-CDCD-4E8D-7389-A33592D1A962}"/>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10" name="Picture 34">
                <a:extLst>
                  <a:ext uri="{FF2B5EF4-FFF2-40B4-BE49-F238E27FC236}">
                    <a16:creationId xmlns:a16="http://schemas.microsoft.com/office/drawing/2014/main" id="{FB52EC46-2628-73AE-1471-DCAD6DE27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11" name="AutoShape 7">
                <a:extLst>
                  <a:ext uri="{FF2B5EF4-FFF2-40B4-BE49-F238E27FC236}">
                    <a16:creationId xmlns:a16="http://schemas.microsoft.com/office/drawing/2014/main" id="{78405991-CA0D-84AF-82A3-6B1430D16864}"/>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312" name="Text Box 11">
                <a:extLst>
                  <a:ext uri="{FF2B5EF4-FFF2-40B4-BE49-F238E27FC236}">
                    <a16:creationId xmlns:a16="http://schemas.microsoft.com/office/drawing/2014/main" id="{E94EEDE3-327C-E1BB-9F9F-1200C498A6EA}"/>
                  </a:ext>
                </a:extLst>
              </p:cNvPr>
              <p:cNvSpPr txBox="1">
                <a:spLocks noChangeArrowheads="1"/>
              </p:cNvSpPr>
              <p:nvPr/>
            </p:nvSpPr>
            <p:spPr bwMode="auto">
              <a:xfrm>
                <a:off x="1642996" y="2492746"/>
                <a:ext cx="56435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grpSp>
      <p:sp>
        <p:nvSpPr>
          <p:cNvPr id="11270" name="テキスト ボックス 23">
            <a:extLst>
              <a:ext uri="{FF2B5EF4-FFF2-40B4-BE49-F238E27FC236}">
                <a16:creationId xmlns:a16="http://schemas.microsoft.com/office/drawing/2014/main" id="{AEF2EC63-5BD6-76C8-6A74-78DC44A516F3}"/>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27228B4E-F209-8106-2466-E81AF5D787F5}"/>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4" name="正方形/長方形 33">
            <a:extLst>
              <a:ext uri="{FF2B5EF4-FFF2-40B4-BE49-F238E27FC236}">
                <a16:creationId xmlns:a16="http://schemas.microsoft.com/office/drawing/2014/main" id="{460AF6F7-D4CE-2193-AA7B-FCFB98A1EBA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35" name="正方形/長方形 34">
            <a:extLst>
              <a:ext uri="{FF2B5EF4-FFF2-40B4-BE49-F238E27FC236}">
                <a16:creationId xmlns:a16="http://schemas.microsoft.com/office/drawing/2014/main" id="{39385CBF-F4F6-1C84-821A-A4CF1264544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36" name="正方形/長方形 35">
            <a:extLst>
              <a:ext uri="{FF2B5EF4-FFF2-40B4-BE49-F238E27FC236}">
                <a16:creationId xmlns:a16="http://schemas.microsoft.com/office/drawing/2014/main" id="{FBCF64BE-F599-403C-25E6-2E45791A677B}"/>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37" name="正方形/長方形 36">
            <a:extLst>
              <a:ext uri="{FF2B5EF4-FFF2-40B4-BE49-F238E27FC236}">
                <a16:creationId xmlns:a16="http://schemas.microsoft.com/office/drawing/2014/main" id="{51C7D73B-813A-8492-68A7-2D8E3C15C4F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276" name="テキスト ボックス 56">
            <a:extLst>
              <a:ext uri="{FF2B5EF4-FFF2-40B4-BE49-F238E27FC236}">
                <a16:creationId xmlns:a16="http://schemas.microsoft.com/office/drawing/2014/main" id="{759A4D53-C78B-A2F4-A1CA-0B71FB2CD83D}"/>
              </a:ext>
            </a:extLst>
          </p:cNvPr>
          <p:cNvSpPr txBox="1">
            <a:spLocks noChangeArrowheads="1"/>
          </p:cNvSpPr>
          <p:nvPr/>
        </p:nvSpPr>
        <p:spPr bwMode="auto">
          <a:xfrm>
            <a:off x="3532188" y="6029325"/>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0" name="表 49">
            <a:extLst>
              <a:ext uri="{FF2B5EF4-FFF2-40B4-BE49-F238E27FC236}">
                <a16:creationId xmlns:a16="http://schemas.microsoft.com/office/drawing/2014/main" id="{B47009A8-23CA-A2B7-9F30-6F2FD0262E3F}"/>
              </a:ext>
            </a:extLst>
          </p:cNvPr>
          <p:cNvGraphicFramePr>
            <a:graphicFrameLocks noGrp="1"/>
          </p:cNvGraphicFramePr>
          <p:nvPr>
            <p:extLst>
              <p:ext uri="{D42A27DB-BD31-4B8C-83A1-F6EECF244321}">
                <p14:modId xmlns:p14="http://schemas.microsoft.com/office/powerpoint/2010/main" val="3362693320"/>
              </p:ext>
            </p:extLst>
          </p:nvPr>
        </p:nvGraphicFramePr>
        <p:xfrm>
          <a:off x="3322638" y="8339138"/>
          <a:ext cx="3349625" cy="431800"/>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パスワードを忘れた場合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P7</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1" name="表 50">
            <a:extLst>
              <a:ext uri="{FF2B5EF4-FFF2-40B4-BE49-F238E27FC236}">
                <a16:creationId xmlns:a16="http://schemas.microsoft.com/office/drawing/2014/main" id="{21E78AE1-0423-9132-E7AA-F7D8FDEE89D1}"/>
              </a:ext>
            </a:extLst>
          </p:cNvPr>
          <p:cNvGraphicFramePr>
            <a:graphicFrameLocks noGrp="1"/>
          </p:cNvGraphicFramePr>
          <p:nvPr>
            <p:extLst>
              <p:ext uri="{D42A27DB-BD31-4B8C-83A1-F6EECF244321}">
                <p14:modId xmlns:p14="http://schemas.microsoft.com/office/powerpoint/2010/main" val="1556931430"/>
              </p:ext>
            </p:extLst>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066D06CA-CD63-6F1C-FD2F-22F4AA08FC14}"/>
              </a:ext>
            </a:extLst>
          </p:cNvPr>
          <p:cNvGraphicFramePr>
            <a:graphicFrameLocks noGrp="1"/>
          </p:cNvGraphicFramePr>
          <p:nvPr>
            <p:extLst>
              <p:ext uri="{D42A27DB-BD31-4B8C-83A1-F6EECF244321}">
                <p14:modId xmlns:p14="http://schemas.microsoft.com/office/powerpoint/2010/main" val="1495392839"/>
              </p:ext>
            </p:extLst>
          </p:nvPr>
        </p:nvGraphicFramePr>
        <p:xfrm>
          <a:off x="3298825" y="7793038"/>
          <a:ext cx="3349625" cy="431800"/>
        </p:xfrm>
        <a:graphic>
          <a:graphicData uri="http://schemas.openxmlformats.org/drawingml/2006/table">
            <a:tbl>
              <a:tblPr firstRow="1" bandRow="1">
                <a:tableStyleId>{5C22544A-7EE6-4342-B048-85BDC9FD1C3A}</a:tableStyleId>
              </a:tblPr>
              <a:tblGrid>
                <a:gridCol w="2695827">
                  <a:extLst>
                    <a:ext uri="{9D8B030D-6E8A-4147-A177-3AD203B41FA5}">
                      <a16:colId xmlns:a16="http://schemas.microsoft.com/office/drawing/2014/main" val="20000"/>
                    </a:ext>
                  </a:extLst>
                </a:gridCol>
                <a:gridCol w="653798">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85C6BCD0-0A90-F9E0-BFCC-EAF21892B5C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C33B1E68-6EE1-E81D-1AA9-D06529251F7E}"/>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303" name="グループ化 1">
            <a:extLst>
              <a:ext uri="{FF2B5EF4-FFF2-40B4-BE49-F238E27FC236}">
                <a16:creationId xmlns:a16="http://schemas.microsoft.com/office/drawing/2014/main" id="{635F797B-26CD-C27A-14C1-DD982E8DE78B}"/>
              </a:ext>
            </a:extLst>
          </p:cNvPr>
          <p:cNvGrpSpPr>
            <a:grpSpLocks/>
          </p:cNvGrpSpPr>
          <p:nvPr/>
        </p:nvGrpSpPr>
        <p:grpSpPr bwMode="auto">
          <a:xfrm>
            <a:off x="3802063" y="6470650"/>
            <a:ext cx="2052637" cy="609600"/>
            <a:chOff x="1922223" y="2831036"/>
            <a:chExt cx="2927350" cy="863636"/>
          </a:xfrm>
          <a:solidFill>
            <a:srgbClr val="0070C0"/>
          </a:solidFill>
        </p:grpSpPr>
        <p:sp>
          <p:nvSpPr>
            <p:cNvPr id="54" name="角丸四角形 37">
              <a:extLst>
                <a:ext uri="{FF2B5EF4-FFF2-40B4-BE49-F238E27FC236}">
                  <a16:creationId xmlns:a16="http://schemas.microsoft.com/office/drawing/2014/main" id="{BA7CE5FF-7787-08F8-AA9A-893BAFC2A519}"/>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1392E50-8FBF-DC83-34BD-3C1287CB59A7}"/>
                </a:ext>
              </a:extLst>
            </p:cNvPr>
            <p:cNvSpPr/>
            <p:nvPr/>
          </p:nvSpPr>
          <p:spPr>
            <a:xfrm>
              <a:off x="2884422" y="2831036"/>
              <a:ext cx="1002952"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304" name="AutoShape 7">
            <a:extLst>
              <a:ext uri="{FF2B5EF4-FFF2-40B4-BE49-F238E27FC236}">
                <a16:creationId xmlns:a16="http://schemas.microsoft.com/office/drawing/2014/main" id="{BFADCFB4-C4E4-7F11-A91F-8269B70A82D9}"/>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AF4B2796-E26B-ED1F-F44F-F46CD8406B49}"/>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5">
            <a:extLst>
              <a:ext uri="{FF2B5EF4-FFF2-40B4-BE49-F238E27FC236}">
                <a16:creationId xmlns:a16="http://schemas.microsoft.com/office/drawing/2014/main" id="{C5895D35-3413-E0B6-2675-3F502148A246}"/>
              </a:ext>
            </a:extLst>
          </p:cNvPr>
          <p:cNvSpPr>
            <a:spLocks noChangeArrowheads="1"/>
          </p:cNvSpPr>
          <p:nvPr/>
        </p:nvSpPr>
        <p:spPr bwMode="auto">
          <a:xfrm>
            <a:off x="3184525" y="6019800"/>
            <a:ext cx="3454400" cy="457200"/>
          </a:xfrm>
          <a:prstGeom prst="wedgeRectCallout">
            <a:avLst>
              <a:gd name="adj1" fmla="val -57111"/>
              <a:gd name="adj2" fmla="val 87088"/>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15" name="スライド番号プレースホルダ 2">
            <a:extLst>
              <a:ext uri="{FF2B5EF4-FFF2-40B4-BE49-F238E27FC236}">
                <a16:creationId xmlns:a16="http://schemas.microsoft.com/office/drawing/2014/main" id="{00E2CAEA-75ED-A3E4-55C7-42AC2782F27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7ACC393-A713-4FD5-ABA3-EBC4A95DC319}"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ABCDB83-C92D-230A-7C83-BD9982524A9A}"/>
              </a:ext>
            </a:extLst>
          </p:cNvPr>
          <p:cNvSpPr txBox="1">
            <a:spLocks noChangeArrowheads="1"/>
          </p:cNvSpPr>
          <p:nvPr/>
        </p:nvSpPr>
        <p:spPr bwMode="auto">
          <a:xfrm>
            <a:off x="-5001" y="449262"/>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C7A612E7-AA6C-0004-1F29-52A04BE224E3}"/>
              </a:ext>
            </a:extLst>
          </p:cNvPr>
          <p:cNvSpPr txBox="1">
            <a:spLocks noChangeArrowheads="1"/>
          </p:cNvSpPr>
          <p:nvPr/>
        </p:nvSpPr>
        <p:spPr bwMode="auto">
          <a:xfrm>
            <a:off x="3214688" y="1587500"/>
            <a:ext cx="3643312" cy="711041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③「こちら から新デザイン画面をお試しいただけます。」の「こちら」をクリックします。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F0D0AD5-02D3-28F4-C1A8-11216F8C58C1}"/>
              </a:ext>
            </a:extLst>
          </p:cNvPr>
          <p:cNvGrpSpPr>
            <a:grpSpLocks/>
          </p:cNvGrpSpPr>
          <p:nvPr/>
        </p:nvGrpSpPr>
        <p:grpSpPr bwMode="auto">
          <a:xfrm>
            <a:off x="265113" y="3370263"/>
            <a:ext cx="2552700" cy="1470025"/>
            <a:chOff x="437575" y="4875696"/>
            <a:chExt cx="2553850" cy="1653922"/>
          </a:xfrm>
        </p:grpSpPr>
        <p:pic>
          <p:nvPicPr>
            <p:cNvPr id="13339" name="図 3">
              <a:extLst>
                <a:ext uri="{FF2B5EF4-FFF2-40B4-BE49-F238E27FC236}">
                  <a16:creationId xmlns:a16="http://schemas.microsoft.com/office/drawing/2014/main" id="{3B9C8453-B464-DE13-8F9F-682262A729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グループ化 1">
              <a:extLst>
                <a:ext uri="{FF2B5EF4-FFF2-40B4-BE49-F238E27FC236}">
                  <a16:creationId xmlns:a16="http://schemas.microsoft.com/office/drawing/2014/main" id="{5F5C234A-38B1-4693-557E-BB3BC1BBFE44}"/>
                </a:ext>
              </a:extLst>
            </p:cNvPr>
            <p:cNvGrpSpPr>
              <a:grpSpLocks/>
            </p:cNvGrpSpPr>
            <p:nvPr/>
          </p:nvGrpSpPr>
          <p:grpSpPr bwMode="auto">
            <a:xfrm>
              <a:off x="621557" y="5341272"/>
              <a:ext cx="1797078" cy="455876"/>
              <a:chOff x="795338" y="4920456"/>
              <a:chExt cx="1797048" cy="455613"/>
            </a:xfrm>
          </p:grpSpPr>
          <p:sp>
            <p:nvSpPr>
              <p:cNvPr id="13341" name="AutoShape 12">
                <a:extLst>
                  <a:ext uri="{FF2B5EF4-FFF2-40B4-BE49-F238E27FC236}">
                    <a16:creationId xmlns:a16="http://schemas.microsoft.com/office/drawing/2014/main" id="{383DDE29-8A62-4FF1-E22C-DFF2C5DC02AA}"/>
                  </a:ext>
                </a:extLst>
              </p:cNvPr>
              <p:cNvSpPr>
                <a:spLocks noChangeArrowheads="1"/>
              </p:cNvSpPr>
              <p:nvPr/>
            </p:nvSpPr>
            <p:spPr bwMode="auto">
              <a:xfrm>
                <a:off x="1162143" y="5056188"/>
                <a:ext cx="1430243" cy="2795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42" name="Text Box 11">
                <a:extLst>
                  <a:ext uri="{FF2B5EF4-FFF2-40B4-BE49-F238E27FC236}">
                    <a16:creationId xmlns:a16="http://schemas.microsoft.com/office/drawing/2014/main" id="{AE31EB4E-60AF-2803-96D6-A67FECA8FDB1}"/>
                  </a:ext>
                </a:extLst>
              </p:cNvPr>
              <p:cNvSpPr txBox="1">
                <a:spLocks noChangeArrowheads="1"/>
              </p:cNvSpPr>
              <p:nvPr/>
            </p:nvSpPr>
            <p:spPr bwMode="auto">
              <a:xfrm>
                <a:off x="795338" y="4920456"/>
                <a:ext cx="4953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grpSp>
      </p:grpSp>
      <p:grpSp>
        <p:nvGrpSpPr>
          <p:cNvPr id="13319" name="グループ化 8">
            <a:extLst>
              <a:ext uri="{FF2B5EF4-FFF2-40B4-BE49-F238E27FC236}">
                <a16:creationId xmlns:a16="http://schemas.microsoft.com/office/drawing/2014/main" id="{52166056-1E7E-1E31-EE20-62EA15876050}"/>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EFD43EFF-E835-4EBC-4390-D4DEE34339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A08EFE10-A4B0-24D2-3D1E-DFA3D5AE4255}"/>
                </a:ext>
              </a:extLst>
            </p:cNvPr>
            <p:cNvGrpSpPr>
              <a:grpSpLocks/>
            </p:cNvGrpSpPr>
            <p:nvPr/>
          </p:nvGrpSpPr>
          <p:grpSpPr bwMode="auto">
            <a:xfrm>
              <a:off x="662654" y="2899108"/>
              <a:ext cx="2778365" cy="941749"/>
              <a:chOff x="993262" y="2510965"/>
              <a:chExt cx="2778365" cy="941749"/>
            </a:xfrm>
          </p:grpSpPr>
          <p:sp>
            <p:nvSpPr>
              <p:cNvPr id="13335" name="AutoShape 5">
                <a:extLst>
                  <a:ext uri="{FF2B5EF4-FFF2-40B4-BE49-F238E27FC236}">
                    <a16:creationId xmlns:a16="http://schemas.microsoft.com/office/drawing/2014/main" id="{BDC8BDAA-404D-BBEB-9295-D965B169FE85}"/>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11B5E83C-679E-D58A-5D66-63DD8721D5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7C1A0298-676C-F614-86C9-567A4E0F668E}"/>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8" name="Text Box 11">
                <a:extLst>
                  <a:ext uri="{FF2B5EF4-FFF2-40B4-BE49-F238E27FC236}">
                    <a16:creationId xmlns:a16="http://schemas.microsoft.com/office/drawing/2014/main" id="{20E39397-71A5-0E45-90C4-4938F68B06BB}"/>
                  </a:ext>
                </a:extLst>
              </p:cNvPr>
              <p:cNvSpPr txBox="1">
                <a:spLocks noChangeArrowheads="1"/>
              </p:cNvSpPr>
              <p:nvPr/>
            </p:nvSpPr>
            <p:spPr bwMode="auto">
              <a:xfrm>
                <a:off x="2387602" y="2510965"/>
                <a:ext cx="56435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grpSp>
      </p:grpSp>
      <p:sp>
        <p:nvSpPr>
          <p:cNvPr id="13320" name="テキスト ボックス 23">
            <a:extLst>
              <a:ext uri="{FF2B5EF4-FFF2-40B4-BE49-F238E27FC236}">
                <a16:creationId xmlns:a16="http://schemas.microsoft.com/office/drawing/2014/main" id="{880D88BB-271D-CDD8-FF36-384157911928}"/>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03FD964C-8EBA-C103-BBF9-8EE179D7F6A2}"/>
              </a:ext>
            </a:extLst>
          </p:cNvPr>
          <p:cNvPicPr>
            <a:picLocks noChangeAspect="1"/>
          </p:cNvPicPr>
          <p:nvPr/>
        </p:nvPicPr>
        <p:blipFill>
          <a:blip r:embed="rId6"/>
          <a:stretch>
            <a:fillRect/>
          </a:stretch>
        </p:blipFill>
        <p:spPr>
          <a:xfrm>
            <a:off x="265113" y="7245350"/>
            <a:ext cx="2606675" cy="1546225"/>
          </a:xfrm>
          <a:prstGeom prst="rect">
            <a:avLst/>
          </a:prstGeom>
          <a:ln>
            <a:solidFill>
              <a:schemeClr val="tx1">
                <a:lumMod val="50000"/>
                <a:lumOff val="50000"/>
              </a:schemeClr>
            </a:solidFill>
          </a:ln>
        </p:spPr>
      </p:pic>
      <p:pic>
        <p:nvPicPr>
          <p:cNvPr id="5" name="図 4" descr="テキスト&#10;&#10;低い精度で自動的に生成された説明">
            <a:extLst>
              <a:ext uri="{FF2B5EF4-FFF2-40B4-BE49-F238E27FC236}">
                <a16:creationId xmlns:a16="http://schemas.microsoft.com/office/drawing/2014/main" id="{71828A79-BD3A-2F75-49DB-CB6F13473A28}"/>
              </a:ext>
            </a:extLst>
          </p:cNvPr>
          <p:cNvPicPr>
            <a:picLocks noChangeAspect="1"/>
          </p:cNvPicPr>
          <p:nvPr/>
        </p:nvPicPr>
        <p:blipFill>
          <a:blip r:embed="rId7"/>
          <a:stretch>
            <a:fillRect/>
          </a:stretch>
        </p:blipFill>
        <p:spPr>
          <a:xfrm>
            <a:off x="265113" y="5046663"/>
            <a:ext cx="2754312" cy="1843087"/>
          </a:xfrm>
          <a:prstGeom prst="rect">
            <a:avLst/>
          </a:prstGeom>
          <a:ln>
            <a:solidFill>
              <a:schemeClr val="tx1">
                <a:lumMod val="50000"/>
                <a:lumOff val="50000"/>
              </a:schemeClr>
            </a:solidFill>
          </a:ln>
        </p:spPr>
      </p:pic>
      <p:pic>
        <p:nvPicPr>
          <p:cNvPr id="13327" name="図 8">
            <a:extLst>
              <a:ext uri="{FF2B5EF4-FFF2-40B4-BE49-F238E27FC236}">
                <a16:creationId xmlns:a16="http://schemas.microsoft.com/office/drawing/2014/main" id="{A8B0072F-59EC-4C9C-600C-E9E4201634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950" y="6084888"/>
            <a:ext cx="317976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AutoShape 12">
            <a:extLst>
              <a:ext uri="{FF2B5EF4-FFF2-40B4-BE49-F238E27FC236}">
                <a16:creationId xmlns:a16="http://schemas.microsoft.com/office/drawing/2014/main" id="{D6787EB6-F978-0B5E-75AD-48CF4B42641B}"/>
              </a:ext>
            </a:extLst>
          </p:cNvPr>
          <p:cNvSpPr>
            <a:spLocks noChangeArrowheads="1"/>
          </p:cNvSpPr>
          <p:nvPr/>
        </p:nvSpPr>
        <p:spPr bwMode="auto">
          <a:xfrm>
            <a:off x="3302000" y="6100763"/>
            <a:ext cx="503238" cy="3952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9" name="Text Box 11">
            <a:extLst>
              <a:ext uri="{FF2B5EF4-FFF2-40B4-BE49-F238E27FC236}">
                <a16:creationId xmlns:a16="http://schemas.microsoft.com/office/drawing/2014/main" id="{D90FA000-0FF7-9ADA-4012-C0428A5A8784}"/>
              </a:ext>
            </a:extLst>
          </p:cNvPr>
          <p:cNvSpPr txBox="1">
            <a:spLocks noChangeArrowheads="1"/>
          </p:cNvSpPr>
          <p:nvPr/>
        </p:nvSpPr>
        <p:spPr bwMode="auto">
          <a:xfrm>
            <a:off x="3098800" y="5651500"/>
            <a:ext cx="495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13330" name="AutoShape 12">
            <a:extLst>
              <a:ext uri="{FF2B5EF4-FFF2-40B4-BE49-F238E27FC236}">
                <a16:creationId xmlns:a16="http://schemas.microsoft.com/office/drawing/2014/main" id="{CC57F8F7-3087-4A4B-1C90-2452025C9ED4}"/>
              </a:ext>
            </a:extLst>
          </p:cNvPr>
          <p:cNvSpPr>
            <a:spLocks noChangeArrowheads="1"/>
          </p:cNvSpPr>
          <p:nvPr/>
        </p:nvSpPr>
        <p:spPr bwMode="auto">
          <a:xfrm>
            <a:off x="546100" y="6677025"/>
            <a:ext cx="2025650" cy="2365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1" name="AutoShape 12">
            <a:extLst>
              <a:ext uri="{FF2B5EF4-FFF2-40B4-BE49-F238E27FC236}">
                <a16:creationId xmlns:a16="http://schemas.microsoft.com/office/drawing/2014/main" id="{5D5743F6-EF93-0191-B022-AE714DDEA41B}"/>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4254DEC6-66AA-3FFD-5EDE-B08731103B74}"/>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EEA7A393-80F8-AC0B-77C8-121E2BE67696}"/>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6" name="正方形/長方形 5">
            <a:extLst>
              <a:ext uri="{FF2B5EF4-FFF2-40B4-BE49-F238E27FC236}">
                <a16:creationId xmlns:a16="http://schemas.microsoft.com/office/drawing/2014/main" id="{8894A890-0484-6C3C-F326-0362E733DE5D}"/>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770C1F10-C2F1-70FC-9BAB-660980F187C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AA7BA393-ECEF-B59B-EC96-8EF7E9CC9AC6}"/>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0F97F8BB-D0B3-0A82-2039-06E5F39BAD3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4C339C85-082D-FFE8-DC30-4DB3BFA2617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5F4925-AF6A-4D38-896E-1D2D5DC2C5D1}"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7EDD3639-FFCF-6A73-AFA8-1EE30E074A0F}"/>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D2F8BED9-A86B-43A3-7E27-B12316EF8AB3}"/>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71CF3F4F-1BBB-BE20-8556-84C5662CA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503CCBA9-1D2E-A4E3-92D1-C05A604DA830}"/>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09AD501B-4C1E-45EF-E260-CD9346F2192D}"/>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3DD56E76-1AB9-B24C-12A1-8C2486AB4B08}"/>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647122F6-7D2F-8431-F532-61E079B88027}"/>
                </a:ext>
              </a:extLst>
            </p:cNvPr>
            <p:cNvSpPr txBox="1">
              <a:spLocks noChangeArrowheads="1"/>
            </p:cNvSpPr>
            <p:nvPr/>
          </p:nvSpPr>
          <p:spPr bwMode="auto">
            <a:xfrm>
              <a:off x="188913" y="7196153"/>
              <a:ext cx="6454775" cy="1506537"/>
            </a:xfrm>
            <a:prstGeom prst="rect">
              <a:avLst/>
            </a:prstGeom>
            <a:grp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92" name="テキスト ボックス 1">
              <a:extLst>
                <a:ext uri="{FF2B5EF4-FFF2-40B4-BE49-F238E27FC236}">
                  <a16:creationId xmlns:a16="http://schemas.microsoft.com/office/drawing/2014/main" id="{65D6E106-6BF4-8190-52CE-FBCCB049D013}"/>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D2E85037-6E55-7660-47DF-390BC9F11C37}"/>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4" name="グループ化 1">
            <a:extLst>
              <a:ext uri="{FF2B5EF4-FFF2-40B4-BE49-F238E27FC236}">
                <a16:creationId xmlns:a16="http://schemas.microsoft.com/office/drawing/2014/main" id="{12958F3F-B186-7AA3-EB81-FB6ACCDB5E1E}"/>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98D8B2FA-DE64-94F2-A499-B62F56E6BF50}"/>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9D6A5AED-9921-EE83-56F9-A2C6D04F1BA8}"/>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5" name="テキスト ボックス 56">
            <a:extLst>
              <a:ext uri="{FF2B5EF4-FFF2-40B4-BE49-F238E27FC236}">
                <a16:creationId xmlns:a16="http://schemas.microsoft.com/office/drawing/2014/main" id="{75E65670-320C-9E1B-6E1E-9C42030A5DBE}"/>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AA22B7AD-76D4-A556-27C8-C465C58ACFAD}"/>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7" name="AutoShape 172">
            <a:extLst>
              <a:ext uri="{FF2B5EF4-FFF2-40B4-BE49-F238E27FC236}">
                <a16:creationId xmlns:a16="http://schemas.microsoft.com/office/drawing/2014/main" id="{A32352A4-7000-5C07-DA99-1DCF3401C50E}"/>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99978F77-E56D-2636-C57E-575A058914F1}"/>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9" name="AutoShape 172">
            <a:extLst>
              <a:ext uri="{FF2B5EF4-FFF2-40B4-BE49-F238E27FC236}">
                <a16:creationId xmlns:a16="http://schemas.microsoft.com/office/drawing/2014/main" id="{E6C54256-E5ED-6CC4-BE41-B92F03C4EC16}"/>
              </a:ext>
            </a:extLst>
          </p:cNvPr>
          <p:cNvSpPr>
            <a:spLocks noChangeArrowheads="1"/>
          </p:cNvSpPr>
          <p:nvPr/>
        </p:nvSpPr>
        <p:spPr bwMode="auto">
          <a:xfrm>
            <a:off x="4910138" y="8228013"/>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5389" name="Picture 154" descr="アイコン注意">
            <a:extLst>
              <a:ext uri="{FF2B5EF4-FFF2-40B4-BE49-F238E27FC236}">
                <a16:creationId xmlns:a16="http://schemas.microsoft.com/office/drawing/2014/main" id="{A3AD6120-8BD6-DEEF-10F6-B7309A7CD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713581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a:extLst>
              <a:ext uri="{FF2B5EF4-FFF2-40B4-BE49-F238E27FC236}">
                <a16:creationId xmlns:a16="http://schemas.microsoft.com/office/drawing/2014/main" id="{F4B1A6DD-903E-E98B-2DD3-DD8F7A35B2C8}"/>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5D90933D-062E-9537-6CF0-C89AC04CF93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6" name="正方形/長方形 5">
            <a:extLst>
              <a:ext uri="{FF2B5EF4-FFF2-40B4-BE49-F238E27FC236}">
                <a16:creationId xmlns:a16="http://schemas.microsoft.com/office/drawing/2014/main" id="{6CA2C157-5E11-C4E8-8C23-5F1DAD10319A}"/>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BA3F8BF1-7D9F-8E78-C549-D4F2FEBF3356}"/>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97F8A12F-B425-B1B1-47D5-7E29A6FBB78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649C106D-F792-ECE1-56E2-37E7A809EEC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図 2" descr="グラフィカル ユーザー インターフェイス, テキスト, アプリケーション&#10;&#10;自動的に生成された説明">
            <a:extLst>
              <a:ext uri="{FF2B5EF4-FFF2-40B4-BE49-F238E27FC236}">
                <a16:creationId xmlns:a16="http://schemas.microsoft.com/office/drawing/2014/main" id="{03E2F028-AA88-75BB-77A1-AA811673C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2352675"/>
            <a:ext cx="3336925"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スライド番号プレースホルダ 2">
            <a:extLst>
              <a:ext uri="{FF2B5EF4-FFF2-40B4-BE49-F238E27FC236}">
                <a16:creationId xmlns:a16="http://schemas.microsoft.com/office/drawing/2014/main" id="{581CA9C4-CC62-A803-3390-D19F6D95CA0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3B46AC6-456C-4456-8179-2F532A4BD7A5}"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2" name="テキスト ボックス 18">
            <a:extLst>
              <a:ext uri="{FF2B5EF4-FFF2-40B4-BE49-F238E27FC236}">
                <a16:creationId xmlns:a16="http://schemas.microsoft.com/office/drawing/2014/main" id="{B11CDFA1-04F9-0551-137A-9A82F7DC433C}"/>
              </a:ext>
            </a:extLst>
          </p:cNvPr>
          <p:cNvSpPr txBox="1">
            <a:spLocks noChangeArrowheads="1"/>
          </p:cNvSpPr>
          <p:nvPr/>
        </p:nvSpPr>
        <p:spPr bwMode="auto">
          <a:xfrm>
            <a:off x="142875" y="874713"/>
            <a:ext cx="67151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エマージェンシーコールのパスワードを忘れてしまった場合に、緊急連絡先に登録して</a:t>
            </a:r>
            <a:endParaRPr lang="en-US" altLang="ja-JP" sz="1400"/>
          </a:p>
          <a:p>
            <a:pPr eaLnBrk="1" hangingPunct="1">
              <a:spcBef>
                <a:spcPct val="0"/>
              </a:spcBef>
              <a:buFontTx/>
              <a:buNone/>
            </a:pPr>
            <a:r>
              <a:rPr lang="ja-JP" altLang="en-US" sz="1400"/>
              <a:t>あるメールアドレスに、仮のパスワードを再発行する機能です。</a:t>
            </a:r>
            <a:endParaRPr lang="en-US" altLang="ja-JP" sz="900"/>
          </a:p>
          <a:p>
            <a:pPr eaLnBrk="1" hangingPunct="1">
              <a:spcBef>
                <a:spcPct val="0"/>
              </a:spcBef>
              <a:buFontTx/>
              <a:buNone/>
            </a:pPr>
            <a:r>
              <a:rPr lang="en-US" altLang="ja-JP" sz="900">
                <a:solidFill>
                  <a:srgbClr val="FF0000"/>
                </a:solidFill>
              </a:rPr>
              <a:t>※</a:t>
            </a:r>
            <a:r>
              <a:rPr lang="ja-JP" altLang="en-US" sz="900">
                <a:solidFill>
                  <a:srgbClr val="FF0000"/>
                </a:solidFill>
              </a:rPr>
              <a:t>本機能はオプションとなっております。オプション加入していない場合は、ご利用頂けません。</a:t>
            </a:r>
            <a:endParaRPr lang="en-US" altLang="ja-JP" sz="900">
              <a:solidFill>
                <a:srgbClr val="FF0000"/>
              </a:solidFill>
            </a:endParaRPr>
          </a:p>
          <a:p>
            <a:pPr eaLnBrk="1" hangingPunct="1">
              <a:spcBef>
                <a:spcPct val="0"/>
              </a:spcBef>
              <a:buFontTx/>
              <a:buNone/>
            </a:pPr>
            <a:r>
              <a:rPr lang="en-US" altLang="ja-JP" sz="900">
                <a:solidFill>
                  <a:srgbClr val="FF0000"/>
                </a:solidFill>
              </a:rPr>
              <a:t>※</a:t>
            </a:r>
            <a:r>
              <a:rPr lang="ja-JP" altLang="en-US" sz="900">
                <a:solidFill>
                  <a:srgbClr val="FF0000"/>
                </a:solidFill>
              </a:rPr>
              <a:t>本機能は音声からは行えません。</a:t>
            </a:r>
            <a:endParaRPr lang="en-US" altLang="ja-JP" sz="900">
              <a:solidFill>
                <a:srgbClr val="FF0000"/>
              </a:solidFill>
            </a:endParaRPr>
          </a:p>
          <a:p>
            <a:pPr eaLnBrk="1" hangingPunct="1">
              <a:spcBef>
                <a:spcPct val="0"/>
              </a:spcBef>
              <a:buFontTx/>
              <a:buNone/>
            </a:pPr>
            <a:r>
              <a:rPr lang="en-US" altLang="ja-JP" sz="900">
                <a:solidFill>
                  <a:srgbClr val="FF0000"/>
                </a:solidFill>
              </a:rPr>
              <a:t>※</a:t>
            </a:r>
            <a:r>
              <a:rPr lang="ja-JP" altLang="en-US" sz="900">
                <a:solidFill>
                  <a:srgbClr val="FF0000"/>
                </a:solidFill>
              </a:rPr>
              <a:t>緊急連絡先にメールアドレスを登録していない場合は、本機能はご利用頂けませんので、人事管理者までお問い合わせください。</a:t>
            </a:r>
            <a:endParaRPr lang="en-US" altLang="ja-JP" sz="900">
              <a:solidFill>
                <a:srgbClr val="FF0000"/>
              </a:solidFill>
            </a:endParaRPr>
          </a:p>
        </p:txBody>
      </p:sp>
      <p:sp>
        <p:nvSpPr>
          <p:cNvPr id="17413" name="テキスト ボックス 23">
            <a:extLst>
              <a:ext uri="{FF2B5EF4-FFF2-40B4-BE49-F238E27FC236}">
                <a16:creationId xmlns:a16="http://schemas.microsoft.com/office/drawing/2014/main" id="{4641BE4E-6D0D-CC28-AA94-2782B0F714F0}"/>
              </a:ext>
            </a:extLst>
          </p:cNvPr>
          <p:cNvSpPr txBox="1">
            <a:spLocks noChangeArrowheads="1"/>
          </p:cNvSpPr>
          <p:nvPr/>
        </p:nvSpPr>
        <p:spPr bwMode="auto">
          <a:xfrm>
            <a:off x="76200" y="1841500"/>
            <a:ext cx="6702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（１）パスワード再発行方法</a:t>
            </a:r>
          </a:p>
        </p:txBody>
      </p:sp>
      <p:sp>
        <p:nvSpPr>
          <p:cNvPr id="36876" name="テキスト ボックス 56">
            <a:extLst>
              <a:ext uri="{FF2B5EF4-FFF2-40B4-BE49-F238E27FC236}">
                <a16:creationId xmlns:a16="http://schemas.microsoft.com/office/drawing/2014/main" id="{4458460D-8AE4-7EC7-4C5A-DAF1D2747B6B}"/>
              </a:ext>
            </a:extLst>
          </p:cNvPr>
          <p:cNvSpPr txBox="1">
            <a:spLocks noChangeArrowheads="1"/>
          </p:cNvSpPr>
          <p:nvPr/>
        </p:nvSpPr>
        <p:spPr bwMode="auto">
          <a:xfrm>
            <a:off x="3952875" y="2508250"/>
            <a:ext cx="2667000" cy="62626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①「パスワードを忘れた場合は、こちら」をクリックします。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②ユーザＩＤとエマージェンシー</a:t>
            </a:r>
            <a:endParaRPr lang="en-US" altLang="ja-JP" sz="1400" dirty="0"/>
          </a:p>
          <a:p>
            <a:pPr marL="174625" eaLnBrk="1" hangingPunct="1">
              <a:spcBef>
                <a:spcPct val="0"/>
              </a:spcBef>
              <a:buFont typeface="Arial" panose="020B0604020202020204" pitchFamily="34" charset="0"/>
              <a:buNone/>
              <a:defRPr/>
            </a:pPr>
            <a:r>
              <a:rPr lang="ja-JP" altLang="en-US" sz="1400" dirty="0"/>
              <a:t>コールに登録されているメールアドレスを入力し、「再発行」</a:t>
            </a:r>
            <a:endParaRPr lang="en-US" altLang="ja-JP" sz="1400" dirty="0"/>
          </a:p>
          <a:p>
            <a:pPr marL="174625" eaLnBrk="1" hangingPunct="1">
              <a:spcBef>
                <a:spcPct val="0"/>
              </a:spcBef>
              <a:buFont typeface="Arial" panose="020B0604020202020204" pitchFamily="34" charset="0"/>
              <a:buNone/>
              <a:defRPr/>
            </a:pPr>
            <a:r>
              <a:rPr lang="ja-JP" altLang="en-US" sz="1400" dirty="0"/>
              <a:t>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900" dirty="0"/>
          </a:p>
          <a:p>
            <a:pPr eaLnBrk="1" hangingPunct="1">
              <a:spcBef>
                <a:spcPct val="0"/>
              </a:spcBef>
              <a:buFont typeface="Arial" panose="020B0604020202020204" pitchFamily="34" charset="0"/>
              <a:buNone/>
              <a:defRPr/>
            </a:pPr>
            <a:r>
              <a:rPr lang="ja-JP" altLang="en-US" sz="1400" dirty="0"/>
              <a:t>③「実行」ボタンをクリックします。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④「仮パスワードを再発行しまし</a:t>
            </a:r>
            <a:endParaRPr lang="en-US" altLang="ja-JP" sz="1400" dirty="0"/>
          </a:p>
          <a:p>
            <a:pPr marL="174625" eaLnBrk="1" hangingPunct="1">
              <a:spcBef>
                <a:spcPct val="0"/>
              </a:spcBef>
              <a:buFont typeface="Arial" panose="020B0604020202020204" pitchFamily="34" charset="0"/>
              <a:buNone/>
              <a:defRPr/>
            </a:pPr>
            <a:r>
              <a:rPr lang="ja-JP" altLang="en-US" sz="1400" dirty="0"/>
              <a:t>た。」と表示され、指定したメールアドレスに仮パスワードが送信されます。</a:t>
            </a:r>
            <a:endParaRPr lang="en-US" altLang="ja-JP" sz="1400" dirty="0"/>
          </a:p>
        </p:txBody>
      </p:sp>
      <p:sp>
        <p:nvSpPr>
          <p:cNvPr id="17415" name="AutoShape 177">
            <a:extLst>
              <a:ext uri="{FF2B5EF4-FFF2-40B4-BE49-F238E27FC236}">
                <a16:creationId xmlns:a16="http://schemas.microsoft.com/office/drawing/2014/main" id="{D0DEC1BC-C0A7-3533-6B24-41C71BB3A0CD}"/>
              </a:ext>
            </a:extLst>
          </p:cNvPr>
          <p:cNvSpPr>
            <a:spLocks noChangeArrowheads="1"/>
          </p:cNvSpPr>
          <p:nvPr/>
        </p:nvSpPr>
        <p:spPr bwMode="auto">
          <a:xfrm>
            <a:off x="785813" y="3576638"/>
            <a:ext cx="1785937"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descr="グラフィカル ユーザー インターフェイス, テキスト, アプリケーション, メール&#10;&#10;自動的に生成された説明">
            <a:extLst>
              <a:ext uri="{FF2B5EF4-FFF2-40B4-BE49-F238E27FC236}">
                <a16:creationId xmlns:a16="http://schemas.microsoft.com/office/drawing/2014/main" id="{3096D800-C0CF-A2B7-C1FF-D246698F9BD1}"/>
              </a:ext>
            </a:extLst>
          </p:cNvPr>
          <p:cNvPicPr>
            <a:picLocks noChangeAspect="1"/>
          </p:cNvPicPr>
          <p:nvPr/>
        </p:nvPicPr>
        <p:blipFill>
          <a:blip r:embed="rId4"/>
          <a:stretch>
            <a:fillRect/>
          </a:stretch>
        </p:blipFill>
        <p:spPr>
          <a:xfrm>
            <a:off x="223838" y="4573588"/>
            <a:ext cx="2681287" cy="1590675"/>
          </a:xfrm>
          <a:prstGeom prst="rect">
            <a:avLst/>
          </a:prstGeom>
          <a:ln>
            <a:solidFill>
              <a:schemeClr val="tx1">
                <a:lumMod val="50000"/>
                <a:lumOff val="50000"/>
              </a:schemeClr>
            </a:solidFill>
          </a:ln>
        </p:spPr>
      </p:pic>
      <p:sp>
        <p:nvSpPr>
          <p:cNvPr id="17417" name="AutoShape 177">
            <a:extLst>
              <a:ext uri="{FF2B5EF4-FFF2-40B4-BE49-F238E27FC236}">
                <a16:creationId xmlns:a16="http://schemas.microsoft.com/office/drawing/2014/main" id="{8CA8D64F-5052-F508-3AF0-539819B74EF7}"/>
              </a:ext>
            </a:extLst>
          </p:cNvPr>
          <p:cNvSpPr>
            <a:spLocks noChangeArrowheads="1"/>
          </p:cNvSpPr>
          <p:nvPr/>
        </p:nvSpPr>
        <p:spPr bwMode="auto">
          <a:xfrm>
            <a:off x="177800" y="5006975"/>
            <a:ext cx="2770188" cy="11572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152DF312-0DC4-56AA-27C9-A7F387D00684}"/>
              </a:ext>
            </a:extLst>
          </p:cNvPr>
          <p:cNvPicPr>
            <a:picLocks noChangeAspect="1"/>
          </p:cNvPicPr>
          <p:nvPr/>
        </p:nvPicPr>
        <p:blipFill>
          <a:blip r:embed="rId5"/>
          <a:stretch>
            <a:fillRect/>
          </a:stretch>
        </p:blipFill>
        <p:spPr>
          <a:xfrm>
            <a:off x="252413" y="6378575"/>
            <a:ext cx="2941637" cy="966788"/>
          </a:xfrm>
          <a:prstGeom prst="rect">
            <a:avLst/>
          </a:prstGeom>
          <a:ln>
            <a:solidFill>
              <a:schemeClr val="bg1">
                <a:lumMod val="50000"/>
              </a:schemeClr>
            </a:solidFill>
          </a:ln>
        </p:spPr>
      </p:pic>
      <p:pic>
        <p:nvPicPr>
          <p:cNvPr id="13" name="図 12" descr="テキスト, 手紙&#10;&#10;自動的に生成された説明">
            <a:extLst>
              <a:ext uri="{FF2B5EF4-FFF2-40B4-BE49-F238E27FC236}">
                <a16:creationId xmlns:a16="http://schemas.microsoft.com/office/drawing/2014/main" id="{789A64B8-F6F6-3E6E-AA17-22504365FD5B}"/>
              </a:ext>
            </a:extLst>
          </p:cNvPr>
          <p:cNvPicPr>
            <a:picLocks noChangeAspect="1"/>
          </p:cNvPicPr>
          <p:nvPr/>
        </p:nvPicPr>
        <p:blipFill>
          <a:blip r:embed="rId6"/>
          <a:stretch>
            <a:fillRect/>
          </a:stretch>
        </p:blipFill>
        <p:spPr>
          <a:xfrm>
            <a:off x="252413" y="7612063"/>
            <a:ext cx="3100387" cy="968375"/>
          </a:xfrm>
          <a:prstGeom prst="rect">
            <a:avLst/>
          </a:prstGeom>
          <a:ln>
            <a:solidFill>
              <a:schemeClr val="tx1">
                <a:lumMod val="50000"/>
                <a:lumOff val="50000"/>
              </a:schemeClr>
            </a:solidFill>
          </a:ln>
        </p:spPr>
      </p:pic>
      <p:sp>
        <p:nvSpPr>
          <p:cNvPr id="17420" name="AutoShape 177">
            <a:extLst>
              <a:ext uri="{FF2B5EF4-FFF2-40B4-BE49-F238E27FC236}">
                <a16:creationId xmlns:a16="http://schemas.microsoft.com/office/drawing/2014/main" id="{901C01A3-43E2-7BE7-F5EC-7F275B3C8F57}"/>
              </a:ext>
            </a:extLst>
          </p:cNvPr>
          <p:cNvSpPr>
            <a:spLocks noChangeArrowheads="1"/>
          </p:cNvSpPr>
          <p:nvPr/>
        </p:nvSpPr>
        <p:spPr bwMode="auto">
          <a:xfrm>
            <a:off x="1801813" y="6973888"/>
            <a:ext cx="1392237" cy="3286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5" name="テキスト ボックス 24">
            <a:extLst>
              <a:ext uri="{FF2B5EF4-FFF2-40B4-BE49-F238E27FC236}">
                <a16:creationId xmlns:a16="http://schemas.microsoft.com/office/drawing/2014/main" id="{A6B754B3-8670-4988-EAEE-4EEC4E7FE204}"/>
              </a:ext>
            </a:extLst>
          </p:cNvPr>
          <p:cNvSpPr txBox="1">
            <a:spLocks noChangeArrowheads="1"/>
          </p:cNvSpPr>
          <p:nvPr/>
        </p:nvSpPr>
        <p:spPr bwMode="auto">
          <a:xfrm>
            <a:off x="-71438" y="395288"/>
            <a:ext cx="6929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１．ログイン　～　パスワードを忘れた場合～</a:t>
            </a:r>
            <a:endParaRPr lang="en-US" altLang="ja-JP" sz="2400"/>
          </a:p>
        </p:txBody>
      </p:sp>
      <p:sp>
        <p:nvSpPr>
          <p:cNvPr id="2" name="正方形/長方形 1">
            <a:extLst>
              <a:ext uri="{FF2B5EF4-FFF2-40B4-BE49-F238E27FC236}">
                <a16:creationId xmlns:a16="http://schemas.microsoft.com/office/drawing/2014/main" id="{D7E52731-F408-3797-F938-DCAD92763DBD}"/>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 name="正方形/長方形 2">
            <a:extLst>
              <a:ext uri="{FF2B5EF4-FFF2-40B4-BE49-F238E27FC236}">
                <a16:creationId xmlns:a16="http://schemas.microsoft.com/office/drawing/2014/main" id="{CF8DCCB6-8E8B-3DFF-AC62-39375FC6F9A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4" name="正方形/長方形 3">
            <a:extLst>
              <a:ext uri="{FF2B5EF4-FFF2-40B4-BE49-F238E27FC236}">
                <a16:creationId xmlns:a16="http://schemas.microsoft.com/office/drawing/2014/main" id="{7C1CBF7F-55B5-F7EA-F121-04D0166A9BA6}"/>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3A87236D-9182-5DD0-4B3D-BFA337D63965}"/>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9AAE7970-27F0-5431-70AA-6BFCA1954129}"/>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7" name="正方形/長方形 6">
            <a:extLst>
              <a:ext uri="{FF2B5EF4-FFF2-40B4-BE49-F238E27FC236}">
                <a16:creationId xmlns:a16="http://schemas.microsoft.com/office/drawing/2014/main" id="{118D435A-0AC9-E92B-8554-E8F6C0187A3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グラフィカル ユーザー インターフェイス, テキスト, アプリケーション&#10;&#10;自動的に生成された説明">
            <a:extLst>
              <a:ext uri="{FF2B5EF4-FFF2-40B4-BE49-F238E27FC236}">
                <a16:creationId xmlns:a16="http://schemas.microsoft.com/office/drawing/2014/main" id="{83F0873F-B80A-4422-6640-E9785D2DFDAB}"/>
              </a:ext>
            </a:extLst>
          </p:cNvPr>
          <p:cNvPicPr>
            <a:picLocks noChangeAspect="1"/>
          </p:cNvPicPr>
          <p:nvPr/>
        </p:nvPicPr>
        <p:blipFill>
          <a:blip r:embed="rId3"/>
          <a:stretch>
            <a:fillRect/>
          </a:stretch>
        </p:blipFill>
        <p:spPr>
          <a:xfrm>
            <a:off x="346075" y="2116138"/>
            <a:ext cx="2711450" cy="1608137"/>
          </a:xfrm>
          <a:prstGeom prst="rect">
            <a:avLst/>
          </a:prstGeom>
          <a:ln>
            <a:solidFill>
              <a:schemeClr val="tx1">
                <a:lumMod val="50000"/>
                <a:lumOff val="50000"/>
              </a:schemeClr>
            </a:solidFill>
          </a:ln>
        </p:spPr>
      </p:pic>
      <p:sp>
        <p:nvSpPr>
          <p:cNvPr id="19459" name="スライド番号プレースホルダ 2">
            <a:extLst>
              <a:ext uri="{FF2B5EF4-FFF2-40B4-BE49-F238E27FC236}">
                <a16:creationId xmlns:a16="http://schemas.microsoft.com/office/drawing/2014/main" id="{689E8FF6-9D61-BB91-2ADC-91831205A91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9A40151-0132-458D-BBC0-D5636B072F3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37897" name="テキスト ボックス 56">
            <a:extLst>
              <a:ext uri="{FF2B5EF4-FFF2-40B4-BE49-F238E27FC236}">
                <a16:creationId xmlns:a16="http://schemas.microsoft.com/office/drawing/2014/main" id="{094A09CD-508D-E8C3-1E16-6B084E6F8B4F}"/>
              </a:ext>
            </a:extLst>
          </p:cNvPr>
          <p:cNvSpPr txBox="1">
            <a:spLocks noChangeArrowheads="1"/>
          </p:cNvSpPr>
          <p:nvPr/>
        </p:nvSpPr>
        <p:spPr bwMode="auto">
          <a:xfrm>
            <a:off x="3314700" y="571500"/>
            <a:ext cx="3643313" cy="7381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⑤入力したメールアドレスに、左図のようなメールが送信されますので、記載されて</a:t>
            </a:r>
            <a:endParaRPr lang="en-US" altLang="ja-JP" sz="1400" dirty="0"/>
          </a:p>
          <a:p>
            <a:pPr marL="174625" eaLnBrk="1" hangingPunct="1">
              <a:spcBef>
                <a:spcPct val="0"/>
              </a:spcBef>
              <a:buFontTx/>
              <a:buNone/>
              <a:defRPr/>
            </a:pPr>
            <a:r>
              <a:rPr lang="ja-JP" altLang="en-US" sz="1400" dirty="0"/>
              <a:t>いるＵＲＬにアクセスします。</a:t>
            </a:r>
            <a:endParaRPr lang="en-US" altLang="ja-JP" sz="1400" dirty="0"/>
          </a:p>
        </p:txBody>
      </p:sp>
      <p:sp>
        <p:nvSpPr>
          <p:cNvPr id="37898" name="テキスト ボックス 56">
            <a:extLst>
              <a:ext uri="{FF2B5EF4-FFF2-40B4-BE49-F238E27FC236}">
                <a16:creationId xmlns:a16="http://schemas.microsoft.com/office/drawing/2014/main" id="{6BA92947-A56F-753C-7C7A-93815DF6329F}"/>
              </a:ext>
            </a:extLst>
          </p:cNvPr>
          <p:cNvSpPr txBox="1">
            <a:spLocks noChangeArrowheads="1"/>
          </p:cNvSpPr>
          <p:nvPr/>
        </p:nvSpPr>
        <p:spPr bwMode="auto">
          <a:xfrm>
            <a:off x="3314700" y="2190750"/>
            <a:ext cx="35433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⑥ユーザＩＤと再発行されたパスワードを</a:t>
            </a:r>
            <a:endParaRPr lang="en-US" altLang="ja-JP" sz="1400" dirty="0"/>
          </a:p>
          <a:p>
            <a:pPr marL="174625" eaLnBrk="1" hangingPunct="1">
              <a:spcBef>
                <a:spcPct val="0"/>
              </a:spcBef>
              <a:buFontTx/>
              <a:buNone/>
              <a:defRPr/>
            </a:pPr>
            <a:r>
              <a:rPr lang="ja-JP" altLang="en-US" sz="1400" dirty="0"/>
              <a:t>入力し、「ログイン」ボタンをクリックします。</a:t>
            </a:r>
            <a:endParaRPr lang="en-US" altLang="ja-JP" sz="1400" dirty="0"/>
          </a:p>
        </p:txBody>
      </p:sp>
      <p:sp>
        <p:nvSpPr>
          <p:cNvPr id="37899" name="テキスト ボックス 56">
            <a:extLst>
              <a:ext uri="{FF2B5EF4-FFF2-40B4-BE49-F238E27FC236}">
                <a16:creationId xmlns:a16="http://schemas.microsoft.com/office/drawing/2014/main" id="{883B51AD-46C3-78CB-C12F-3C3EDBF0D411}"/>
              </a:ext>
            </a:extLst>
          </p:cNvPr>
          <p:cNvSpPr txBox="1">
            <a:spLocks noChangeArrowheads="1"/>
          </p:cNvSpPr>
          <p:nvPr/>
        </p:nvSpPr>
        <p:spPr bwMode="auto">
          <a:xfrm>
            <a:off x="3314700" y="3819525"/>
            <a:ext cx="3543300" cy="12303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⑦パスワード変更画面が表示されます。</a:t>
            </a:r>
            <a:endParaRPr lang="en-US" altLang="ja-JP" sz="1400" dirty="0"/>
          </a:p>
          <a:p>
            <a:pPr indent="174625" eaLnBrk="1" hangingPunct="1">
              <a:spcBef>
                <a:spcPct val="0"/>
              </a:spcBef>
              <a:buFontTx/>
              <a:buNone/>
              <a:defRPr/>
            </a:pPr>
            <a:r>
              <a:rPr lang="ja-JP" altLang="en-US" sz="1400" dirty="0"/>
              <a:t>現在のパスワードと新しく設定する</a:t>
            </a:r>
            <a:endParaRPr lang="en-US" altLang="ja-JP" sz="1400" dirty="0"/>
          </a:p>
          <a:p>
            <a:pPr marL="174625" eaLnBrk="1" hangingPunct="1">
              <a:spcBef>
                <a:spcPct val="0"/>
              </a:spcBef>
              <a:buFontTx/>
              <a:buNone/>
              <a:defRPr/>
            </a:pPr>
            <a:r>
              <a:rPr lang="ja-JP" altLang="en-US" sz="1400" dirty="0"/>
              <a:t>パスワードを入力し、「変更」ボタンを</a:t>
            </a:r>
            <a:endParaRPr lang="en-US" altLang="ja-JP" sz="1400" dirty="0"/>
          </a:p>
          <a:p>
            <a:pPr marL="174625" eaLnBrk="1" hangingPunct="1">
              <a:spcBef>
                <a:spcPct val="0"/>
              </a:spcBef>
              <a:buFontTx/>
              <a:buNone/>
              <a:defRPr/>
            </a:pPr>
            <a:r>
              <a:rPr lang="ja-JP" altLang="en-US" sz="1400" dirty="0"/>
              <a:t>クリックしてください。</a:t>
            </a:r>
            <a:endParaRPr lang="en-US" altLang="ja-JP" sz="900" dirty="0"/>
          </a:p>
          <a:p>
            <a:pPr marL="174625" eaLnBrk="1" hangingPunct="1">
              <a:spcBef>
                <a:spcPct val="0"/>
              </a:spcBef>
              <a:buFontTx/>
              <a:buNone/>
              <a:defRPr/>
            </a:pPr>
            <a:r>
              <a:rPr lang="en-US" altLang="ja-JP" sz="900" dirty="0">
                <a:solidFill>
                  <a:srgbClr val="FF0000"/>
                </a:solidFill>
              </a:rPr>
              <a:t>※</a:t>
            </a:r>
            <a:r>
              <a:rPr lang="ja-JP" altLang="en-US" sz="900" dirty="0">
                <a:solidFill>
                  <a:srgbClr val="FF0000"/>
                </a:solidFill>
              </a:rPr>
              <a:t>次回からは、ここで登録した新しいパスワードでログイン</a:t>
            </a:r>
            <a:endParaRPr lang="en-US" altLang="ja-JP" sz="900" dirty="0">
              <a:solidFill>
                <a:srgbClr val="FF0000"/>
              </a:solidFill>
            </a:endParaRPr>
          </a:p>
          <a:p>
            <a:pPr marL="271463" eaLnBrk="1" hangingPunct="1">
              <a:spcBef>
                <a:spcPct val="0"/>
              </a:spcBef>
              <a:buFontTx/>
              <a:buNone/>
              <a:defRPr/>
            </a:pPr>
            <a:r>
              <a:rPr lang="ja-JP" altLang="en-US" sz="900" dirty="0">
                <a:solidFill>
                  <a:srgbClr val="FF0000"/>
                </a:solidFill>
              </a:rPr>
              <a:t>してください。</a:t>
            </a:r>
            <a:endParaRPr lang="en-US" altLang="ja-JP" sz="900" dirty="0">
              <a:solidFill>
                <a:srgbClr val="FF0000"/>
              </a:solidFill>
            </a:endParaRPr>
          </a:p>
        </p:txBody>
      </p:sp>
      <p:grpSp>
        <p:nvGrpSpPr>
          <p:cNvPr id="19463" name="グループ化 3">
            <a:extLst>
              <a:ext uri="{FF2B5EF4-FFF2-40B4-BE49-F238E27FC236}">
                <a16:creationId xmlns:a16="http://schemas.microsoft.com/office/drawing/2014/main" id="{9F8BC399-FCE5-F35F-A34A-A0C8B5B75CFA}"/>
              </a:ext>
            </a:extLst>
          </p:cNvPr>
          <p:cNvGrpSpPr>
            <a:grpSpLocks/>
          </p:cNvGrpSpPr>
          <p:nvPr/>
        </p:nvGrpSpPr>
        <p:grpSpPr bwMode="auto">
          <a:xfrm>
            <a:off x="163513" y="558800"/>
            <a:ext cx="3013075" cy="1200150"/>
            <a:chOff x="163513" y="539994"/>
            <a:chExt cx="3013440" cy="1200150"/>
          </a:xfrm>
        </p:grpSpPr>
        <p:sp>
          <p:nvSpPr>
            <p:cNvPr id="36" name="テキスト ボックス 35">
              <a:extLst>
                <a:ext uri="{FF2B5EF4-FFF2-40B4-BE49-F238E27FC236}">
                  <a16:creationId xmlns:a16="http://schemas.microsoft.com/office/drawing/2014/main" id="{A1918FC5-D827-2C22-15F2-E29B4D29A7FD}"/>
                </a:ext>
              </a:extLst>
            </p:cNvPr>
            <p:cNvSpPr txBox="1"/>
            <p:nvPr/>
          </p:nvSpPr>
          <p:spPr>
            <a:xfrm>
              <a:off x="163513" y="539994"/>
              <a:ext cx="3013440" cy="1200150"/>
            </a:xfrm>
            <a:prstGeom prst="rect">
              <a:avLst/>
            </a:prstGeom>
            <a:noFill/>
            <a:ln>
              <a:solidFill>
                <a:schemeClr val="tx1"/>
              </a:solidFill>
            </a:ln>
          </p:spPr>
          <p:txBody>
            <a:bodyPr>
              <a:spAutoFit/>
            </a:bodyPr>
            <a:lstStyle/>
            <a:p>
              <a:pPr eaLnBrk="1" hangingPunct="1">
                <a:defRPr/>
              </a:pPr>
              <a:r>
                <a:rPr lang="en-US" altLang="ja-JP" sz="900" dirty="0">
                  <a:latin typeface="+mj-ea"/>
                  <a:ea typeface="+mj-ea"/>
                </a:rPr>
                <a:t>2014/9/30 13:56:23</a:t>
              </a:r>
            </a:p>
            <a:p>
              <a:pPr eaLnBrk="1" hangingPunct="1">
                <a:defRPr/>
              </a:pPr>
              <a:r>
                <a:rPr lang="ja-JP" altLang="en-US" sz="900" dirty="0">
                  <a:latin typeface="+mj-ea"/>
                  <a:ea typeface="+mj-ea"/>
                </a:rPr>
                <a:t>仮パスワードを発行しました。</a:t>
              </a:r>
            </a:p>
            <a:p>
              <a:pPr eaLnBrk="1" hangingPunct="1">
                <a:defRPr/>
              </a:pPr>
              <a:r>
                <a:rPr lang="ja-JP" altLang="en-US" sz="900" dirty="0">
                  <a:latin typeface="+mj-ea"/>
                  <a:ea typeface="+mj-ea"/>
                </a:rPr>
                <a:t>パスワード</a:t>
              </a:r>
              <a:r>
                <a:rPr lang="en-US" altLang="ja-JP" sz="900" dirty="0">
                  <a:latin typeface="+mj-ea"/>
                  <a:ea typeface="+mj-ea"/>
                </a:rPr>
                <a:t>:999999999</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この仮パスワードで下記</a:t>
              </a:r>
              <a:r>
                <a:rPr lang="en-US" altLang="ja-JP" sz="900" dirty="0">
                  <a:latin typeface="+mj-ea"/>
                  <a:ea typeface="+mj-ea"/>
                </a:rPr>
                <a:t>URL</a:t>
              </a:r>
              <a:r>
                <a:rPr lang="ja-JP" altLang="en-US" sz="900" dirty="0">
                  <a:latin typeface="+mj-ea"/>
                  <a:ea typeface="+mj-ea"/>
                </a:rPr>
                <a:t>からログインし、</a:t>
              </a:r>
              <a:endParaRPr lang="en-US" altLang="ja-JP" sz="900" dirty="0">
                <a:latin typeface="+mj-ea"/>
                <a:ea typeface="+mj-ea"/>
              </a:endParaRPr>
            </a:p>
            <a:p>
              <a:pPr eaLnBrk="1" hangingPunct="1">
                <a:defRPr/>
              </a:pPr>
              <a:r>
                <a:rPr lang="ja-JP" altLang="en-US" sz="900" dirty="0">
                  <a:latin typeface="+mj-ea"/>
                  <a:ea typeface="+mj-ea"/>
                </a:rPr>
                <a:t>新しいパスワードを設定してください。</a:t>
              </a:r>
              <a:endParaRPr lang="en-US" altLang="ja-JP" sz="900" dirty="0">
                <a:latin typeface="+mj-ea"/>
                <a:ea typeface="+mj-ea"/>
              </a:endParaRPr>
            </a:p>
            <a:p>
              <a:pPr eaLnBrk="1" hangingPunct="1">
                <a:defRPr/>
              </a:pPr>
              <a:r>
                <a:rPr lang="ja-JP" altLang="en-US" sz="900" dirty="0">
                  <a:latin typeface="+mj-ea"/>
                  <a:ea typeface="+mj-ea"/>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a:p>
              <a:pPr eaLnBrk="1" hangingPunct="1">
                <a:defRPr/>
              </a:pPr>
              <a:r>
                <a:rPr lang="ja-JP" altLang="en-US" sz="900" dirty="0">
                  <a:latin typeface="+mj-ea"/>
                  <a:ea typeface="ＭＳ Ｐゴシック" charset="-128"/>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p:txBody>
        </p:sp>
        <p:sp>
          <p:nvSpPr>
            <p:cNvPr id="2" name="AutoShape 177">
              <a:extLst>
                <a:ext uri="{FF2B5EF4-FFF2-40B4-BE49-F238E27FC236}">
                  <a16:creationId xmlns:a16="http://schemas.microsoft.com/office/drawing/2014/main" id="{64E103A1-9DA6-4B1F-B59B-775B7CE63FEB}"/>
                </a:ext>
              </a:extLst>
            </p:cNvPr>
            <p:cNvSpPr>
              <a:spLocks noChangeArrowheads="1"/>
            </p:cNvSpPr>
            <p:nvPr/>
          </p:nvSpPr>
          <p:spPr bwMode="auto">
            <a:xfrm>
              <a:off x="216878" y="1379171"/>
              <a:ext cx="1365737" cy="3397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9464" name="グループ化 13">
            <a:extLst>
              <a:ext uri="{FF2B5EF4-FFF2-40B4-BE49-F238E27FC236}">
                <a16:creationId xmlns:a16="http://schemas.microsoft.com/office/drawing/2014/main" id="{E8ADC794-E677-1D2F-1811-0FFBB7312BDA}"/>
              </a:ext>
            </a:extLst>
          </p:cNvPr>
          <p:cNvGrpSpPr>
            <a:grpSpLocks/>
          </p:cNvGrpSpPr>
          <p:nvPr/>
        </p:nvGrpSpPr>
        <p:grpSpPr bwMode="auto">
          <a:xfrm>
            <a:off x="177800" y="6230621"/>
            <a:ext cx="6502400" cy="2413000"/>
            <a:chOff x="141288" y="6302374"/>
            <a:chExt cx="6502660" cy="2413001"/>
          </a:xfrm>
          <a:solidFill>
            <a:srgbClr val="FFFFCC"/>
          </a:solidFill>
        </p:grpSpPr>
        <p:sp>
          <p:nvSpPr>
            <p:cNvPr id="44" name="Text Box 59">
              <a:extLst>
                <a:ext uri="{FF2B5EF4-FFF2-40B4-BE49-F238E27FC236}">
                  <a16:creationId xmlns:a16="http://schemas.microsoft.com/office/drawing/2014/main" id="{96089489-EAFF-CBF5-C5C0-0D2948031071}"/>
                </a:ext>
              </a:extLst>
            </p:cNvPr>
            <p:cNvSpPr txBox="1">
              <a:spLocks noChangeArrowheads="1"/>
            </p:cNvSpPr>
            <p:nvPr/>
          </p:nvSpPr>
          <p:spPr bwMode="auto">
            <a:xfrm>
              <a:off x="141288" y="6302374"/>
              <a:ext cx="6502660" cy="2413001"/>
            </a:xfrm>
            <a:prstGeom prst="rect">
              <a:avLst/>
            </a:prstGeom>
            <a:grp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登録されていないメールアドレスにはパスワード再発行できません。</a:t>
              </a:r>
              <a:endParaRPr lang="ja-JP" altLang="en-US" sz="1050" dirty="0">
                <a:latin typeface="ＭＳ Ｐゴシック"/>
              </a:endParaRPr>
            </a:p>
          </p:txBody>
        </p:sp>
        <p:sp>
          <p:nvSpPr>
            <p:cNvPr id="19478" name="テキスト ボックス 56">
              <a:extLst>
                <a:ext uri="{FF2B5EF4-FFF2-40B4-BE49-F238E27FC236}">
                  <a16:creationId xmlns:a16="http://schemas.microsoft.com/office/drawing/2014/main" id="{E6550B97-50C4-CCB9-1A52-60783060055F}"/>
                </a:ext>
              </a:extLst>
            </p:cNvPr>
            <p:cNvSpPr txBox="1">
              <a:spLocks noChangeArrowheads="1"/>
            </p:cNvSpPr>
            <p:nvPr/>
          </p:nvSpPr>
          <p:spPr bwMode="auto">
            <a:xfrm>
              <a:off x="194649" y="6946788"/>
              <a:ext cx="2579687" cy="1384995"/>
            </a:xfrm>
            <a:prstGeom prst="rect">
              <a:avLst/>
            </a:prstGeom>
            <a:grp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a:latin typeface="ＭＳ Ｐゴシック" panose="020B0600070205080204" pitchFamily="50" charset="-128"/>
                </a:rPr>
                <a:t>エマージェンシーコールに登録されていないメールアドレスを入力すると、右図のようにエラーメッセージが表示されます。</a:t>
              </a:r>
              <a:endParaRPr lang="en-US" altLang="ja-JP" sz="1200">
                <a:latin typeface="ＭＳ Ｐゴシック" panose="020B0600070205080204" pitchFamily="50" charset="-128"/>
              </a:endParaRPr>
            </a:p>
            <a:p>
              <a:pPr eaLnBrk="1" hangingPunct="1">
                <a:spcBef>
                  <a:spcPct val="0"/>
                </a:spcBef>
                <a:buFontTx/>
                <a:buNone/>
                <a:defRPr/>
              </a:pPr>
              <a:r>
                <a:rPr lang="ja-JP" altLang="en-US" sz="1200">
                  <a:latin typeface="ＭＳ Ｐゴシック" panose="020B0600070205080204" pitchFamily="50" charset="-128"/>
                </a:rPr>
                <a:t>エマージェンシーコールにメールアドレスを１件も登録していない場合は、本機能を利用することができません。</a:t>
              </a:r>
            </a:p>
          </p:txBody>
        </p:sp>
        <p:pic>
          <p:nvPicPr>
            <p:cNvPr id="19479" name="Picture 154" descr="アイコン注意">
              <a:extLst>
                <a:ext uri="{FF2B5EF4-FFF2-40B4-BE49-F238E27FC236}">
                  <a16:creationId xmlns:a16="http://schemas.microsoft.com/office/drawing/2014/main" id="{AEC0BBFB-25E3-407A-F0B8-CFA7A14CEED1}"/>
                </a:ext>
              </a:extLst>
            </p:cNvPr>
            <p:cNvPicPr>
              <a:picLocks noChangeAspect="1" noChangeArrowheads="1"/>
            </p:cNvPicPr>
            <p:nvPr/>
          </p:nvPicPr>
          <p:blipFill>
            <a:blip r:embed="rId5"/>
            <a:srcRect/>
            <a:stretch>
              <a:fillRect/>
            </a:stretch>
          </p:blipFill>
          <p:spPr bwMode="auto">
            <a:xfrm>
              <a:off x="228601" y="6327774"/>
              <a:ext cx="325437" cy="235423"/>
            </a:xfrm>
            <a:prstGeom prst="rect">
              <a:avLst/>
            </a:prstGeom>
            <a:grpFill/>
            <a:ln>
              <a:noFill/>
            </a:ln>
          </p:spPr>
        </p:pic>
      </p:grpSp>
      <p:grpSp>
        <p:nvGrpSpPr>
          <p:cNvPr id="19465" name="グループ化 7">
            <a:extLst>
              <a:ext uri="{FF2B5EF4-FFF2-40B4-BE49-F238E27FC236}">
                <a16:creationId xmlns:a16="http://schemas.microsoft.com/office/drawing/2014/main" id="{C61B8401-907A-2C30-B760-5F3DEA9297E6}"/>
              </a:ext>
            </a:extLst>
          </p:cNvPr>
          <p:cNvGrpSpPr>
            <a:grpSpLocks/>
          </p:cNvGrpSpPr>
          <p:nvPr/>
        </p:nvGrpSpPr>
        <p:grpSpPr bwMode="auto">
          <a:xfrm>
            <a:off x="3863975" y="5014913"/>
            <a:ext cx="2544763" cy="835025"/>
            <a:chOff x="3890963" y="6056313"/>
            <a:chExt cx="2544762" cy="835026"/>
          </a:xfrm>
          <a:solidFill>
            <a:srgbClr val="0070C0"/>
          </a:solidFill>
        </p:grpSpPr>
        <p:sp>
          <p:nvSpPr>
            <p:cNvPr id="49" name="角丸四角形 48">
              <a:extLst>
                <a:ext uri="{FF2B5EF4-FFF2-40B4-BE49-F238E27FC236}">
                  <a16:creationId xmlns:a16="http://schemas.microsoft.com/office/drawing/2014/main" id="{EE810DDC-1437-DE21-4050-B03DAEEB547D}"/>
                </a:ext>
              </a:extLst>
            </p:cNvPr>
            <p:cNvSpPr/>
            <p:nvPr/>
          </p:nvSpPr>
          <p:spPr>
            <a:xfrm>
              <a:off x="3890963" y="6459538"/>
              <a:ext cx="2544762" cy="4318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パスワード変更完了</a:t>
              </a:r>
            </a:p>
          </p:txBody>
        </p:sp>
        <p:sp>
          <p:nvSpPr>
            <p:cNvPr id="50" name="下矢印 49">
              <a:extLst>
                <a:ext uri="{FF2B5EF4-FFF2-40B4-BE49-F238E27FC236}">
                  <a16:creationId xmlns:a16="http://schemas.microsoft.com/office/drawing/2014/main" id="{3812637C-8C39-C3F7-2855-A709B1D8BC11}"/>
                </a:ext>
              </a:extLst>
            </p:cNvPr>
            <p:cNvSpPr/>
            <p:nvPr/>
          </p:nvSpPr>
          <p:spPr>
            <a:xfrm>
              <a:off x="4648201" y="6056313"/>
              <a:ext cx="776287" cy="33813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6" name="AutoShape 177">
            <a:extLst>
              <a:ext uri="{FF2B5EF4-FFF2-40B4-BE49-F238E27FC236}">
                <a16:creationId xmlns:a16="http://schemas.microsoft.com/office/drawing/2014/main" id="{72D3117B-0502-94B8-46D1-07B26AFB7869}"/>
              </a:ext>
            </a:extLst>
          </p:cNvPr>
          <p:cNvSpPr>
            <a:spLocks noChangeArrowheads="1"/>
          </p:cNvSpPr>
          <p:nvPr/>
        </p:nvSpPr>
        <p:spPr bwMode="auto">
          <a:xfrm>
            <a:off x="793750" y="2555875"/>
            <a:ext cx="1857375" cy="9128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 name="図 30"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57CF0F54-C225-3DE8-7830-B7DC367BE8CF}"/>
              </a:ext>
            </a:extLst>
          </p:cNvPr>
          <p:cNvPicPr>
            <a:picLocks noChangeAspect="1"/>
          </p:cNvPicPr>
          <p:nvPr/>
        </p:nvPicPr>
        <p:blipFill>
          <a:blip r:embed="rId6"/>
          <a:stretch>
            <a:fillRect/>
          </a:stretch>
        </p:blipFill>
        <p:spPr>
          <a:xfrm>
            <a:off x="266700" y="3856038"/>
            <a:ext cx="2984500" cy="1808162"/>
          </a:xfrm>
          <a:prstGeom prst="rect">
            <a:avLst/>
          </a:prstGeom>
          <a:ln>
            <a:solidFill>
              <a:schemeClr val="tx1">
                <a:lumMod val="50000"/>
                <a:lumOff val="50000"/>
              </a:schemeClr>
            </a:solidFill>
          </a:ln>
        </p:spPr>
      </p:pic>
      <p:sp>
        <p:nvSpPr>
          <p:cNvPr id="19468" name="AutoShape 177">
            <a:extLst>
              <a:ext uri="{FF2B5EF4-FFF2-40B4-BE49-F238E27FC236}">
                <a16:creationId xmlns:a16="http://schemas.microsoft.com/office/drawing/2014/main" id="{59005D55-9490-727F-4D9B-C7147C849C4A}"/>
              </a:ext>
            </a:extLst>
          </p:cNvPr>
          <p:cNvSpPr>
            <a:spLocks noChangeArrowheads="1"/>
          </p:cNvSpPr>
          <p:nvPr/>
        </p:nvSpPr>
        <p:spPr bwMode="auto">
          <a:xfrm>
            <a:off x="193675" y="4240213"/>
            <a:ext cx="3057525" cy="15017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9469" name="図 2">
            <a:extLst>
              <a:ext uri="{FF2B5EF4-FFF2-40B4-BE49-F238E27FC236}">
                <a16:creationId xmlns:a16="http://schemas.microsoft.com/office/drawing/2014/main" id="{8226A139-EA7A-1ECE-B5D8-6DAF2D6EE6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1950" y="6875463"/>
            <a:ext cx="36877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a:extLst>
              <a:ext uri="{FF2B5EF4-FFF2-40B4-BE49-F238E27FC236}">
                <a16:creationId xmlns:a16="http://schemas.microsoft.com/office/drawing/2014/main" id="{08C83DAA-EDB3-86A4-1961-3FDB157BD9D9}"/>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9D3274EF-80EA-1DD5-CC19-0C7DAD9BCE7F}"/>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5" name="正方形/長方形 4">
            <a:extLst>
              <a:ext uri="{FF2B5EF4-FFF2-40B4-BE49-F238E27FC236}">
                <a16:creationId xmlns:a16="http://schemas.microsoft.com/office/drawing/2014/main" id="{5EDCA33C-5AF1-C124-52FC-CEF5E83B8511}"/>
              </a:ext>
            </a:extLst>
          </p:cNvPr>
          <p:cNvSpPr/>
          <p:nvPr/>
        </p:nvSpPr>
        <p:spPr>
          <a:xfrm>
            <a:off x="5657791" y="10885"/>
            <a:ext cx="120020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8C1D596-F419-FE3F-4C6D-233B4B4BE72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70AA0E18-6874-67C1-98F5-4C86F0828A1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30512C28-82ED-81DA-FB9B-3A8F74D40F5A}"/>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F96D762E-B63E-BF79-AA77-8BF284D6F788}"/>
              </a:ext>
            </a:extLst>
          </p:cNvPr>
          <p:cNvPicPr>
            <a:picLocks noChangeAspect="1"/>
          </p:cNvPicPr>
          <p:nvPr/>
        </p:nvPicPr>
        <p:blipFill>
          <a:blip r:embed="rId3"/>
          <a:stretch>
            <a:fillRect/>
          </a:stretch>
        </p:blipFill>
        <p:spPr>
          <a:xfrm>
            <a:off x="227013" y="3459163"/>
            <a:ext cx="3241675" cy="1614487"/>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4991E36C-97B8-FD49-1E6D-E914FE7A800A}"/>
              </a:ext>
            </a:extLst>
          </p:cNvPr>
          <p:cNvPicPr>
            <a:picLocks noChangeAspect="1"/>
          </p:cNvPicPr>
          <p:nvPr/>
        </p:nvPicPr>
        <p:blipFill>
          <a:blip r:embed="rId4"/>
          <a:stretch>
            <a:fillRect/>
          </a:stretch>
        </p:blipFill>
        <p:spPr>
          <a:xfrm>
            <a:off x="227013" y="1588407"/>
            <a:ext cx="3186112" cy="1667555"/>
          </a:xfrm>
          <a:prstGeom prst="rect">
            <a:avLst/>
          </a:prstGeom>
          <a:ln>
            <a:solidFill>
              <a:schemeClr val="tx1">
                <a:lumMod val="50000"/>
                <a:lumOff val="50000"/>
              </a:schemeClr>
            </a:solidFill>
          </a:ln>
        </p:spPr>
      </p:pic>
      <p:sp>
        <p:nvSpPr>
          <p:cNvPr id="21508" name="スライド番号プレースホルダ 2">
            <a:extLst>
              <a:ext uri="{FF2B5EF4-FFF2-40B4-BE49-F238E27FC236}">
                <a16:creationId xmlns:a16="http://schemas.microsoft.com/office/drawing/2014/main" id="{C93B789A-FBED-E8E8-357D-0C2FB17B286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47133C5-A3B6-48E2-AEF3-8748ACA3064F}"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1512" name="テキスト ボックス 24">
            <a:extLst>
              <a:ext uri="{FF2B5EF4-FFF2-40B4-BE49-F238E27FC236}">
                <a16:creationId xmlns:a16="http://schemas.microsoft.com/office/drawing/2014/main" id="{4BB3A493-15E2-24B9-1821-3E83468627C2}"/>
              </a:ext>
            </a:extLst>
          </p:cNvPr>
          <p:cNvSpPr txBox="1">
            <a:spLocks noChangeArrowheads="1"/>
          </p:cNvSpPr>
          <p:nvPr/>
        </p:nvSpPr>
        <p:spPr bwMode="auto">
          <a:xfrm>
            <a:off x="17463" y="453572"/>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２．連絡先登録</a:t>
            </a:r>
            <a:endParaRPr lang="en-US" altLang="ja-JP" sz="2800" dirty="0">
              <a:solidFill>
                <a:srgbClr val="0070C0"/>
              </a:solidFill>
            </a:endParaRPr>
          </a:p>
        </p:txBody>
      </p:sp>
      <p:sp>
        <p:nvSpPr>
          <p:cNvPr id="21514" name="テキスト ボックス 23">
            <a:extLst>
              <a:ext uri="{FF2B5EF4-FFF2-40B4-BE49-F238E27FC236}">
                <a16:creationId xmlns:a16="http://schemas.microsoft.com/office/drawing/2014/main" id="{DAA86BD9-328E-9730-EB69-FB973FF09560}"/>
              </a:ext>
            </a:extLst>
          </p:cNvPr>
          <p:cNvSpPr txBox="1">
            <a:spLocks noChangeArrowheads="1"/>
          </p:cNvSpPr>
          <p:nvPr/>
        </p:nvSpPr>
        <p:spPr bwMode="auto">
          <a:xfrm>
            <a:off x="231776" y="979034"/>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（１）緊急連絡先を登録</a:t>
            </a:r>
            <a:endParaRPr lang="en-US" altLang="ja-JP" sz="1800"/>
          </a:p>
        </p:txBody>
      </p:sp>
      <p:sp>
        <p:nvSpPr>
          <p:cNvPr id="10252" name="テキスト ボックス 18">
            <a:extLst>
              <a:ext uri="{FF2B5EF4-FFF2-40B4-BE49-F238E27FC236}">
                <a16:creationId xmlns:a16="http://schemas.microsoft.com/office/drawing/2014/main" id="{E6270AEC-A2AD-8A76-009B-DD97836E2AFD}"/>
              </a:ext>
            </a:extLst>
          </p:cNvPr>
          <p:cNvSpPr txBox="1">
            <a:spLocks noChangeArrowheads="1"/>
          </p:cNvSpPr>
          <p:nvPr/>
        </p:nvSpPr>
        <p:spPr bwMode="auto">
          <a:xfrm>
            <a:off x="3751263" y="5367338"/>
            <a:ext cx="2932112" cy="9382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②登録媒体をリストから選択し、</a:t>
            </a:r>
            <a:endParaRPr lang="en-US" altLang="ja-JP" sz="1400" dirty="0"/>
          </a:p>
          <a:p>
            <a:pPr indent="174625" eaLnBrk="1" hangingPunct="1">
              <a:spcBef>
                <a:spcPct val="0"/>
              </a:spcBef>
              <a:buFontTx/>
              <a:buNone/>
              <a:defRPr/>
            </a:pPr>
            <a:r>
              <a:rPr lang="ja-JP" altLang="en-US" sz="1400" dirty="0"/>
              <a:t>連絡先を入力します。</a:t>
            </a:r>
            <a:endParaRPr lang="ja-JP" altLang="en-US" sz="900" dirty="0"/>
          </a:p>
          <a:p>
            <a:pPr eaLnBrk="1" hangingPunct="1">
              <a:spcBef>
                <a:spcPct val="0"/>
              </a:spcBef>
              <a:buFontTx/>
              <a:buNone/>
              <a:defRPr/>
            </a:pPr>
            <a:r>
              <a:rPr lang="ja-JP" altLang="en-US" sz="900" dirty="0">
                <a:solidFill>
                  <a:srgbClr val="FF0000"/>
                </a:solidFill>
              </a:rPr>
              <a:t>　　</a:t>
            </a:r>
            <a:r>
              <a:rPr lang="en-US" altLang="ja-JP" sz="900" dirty="0">
                <a:solidFill>
                  <a:srgbClr val="FF0000"/>
                </a:solidFill>
                <a:latin typeface="Arial" panose="020B0604020202020204" pitchFamily="34" charset="0"/>
              </a:rPr>
              <a:t>※</a:t>
            </a:r>
            <a:r>
              <a:rPr lang="ja-JP" altLang="en-US" sz="900" dirty="0">
                <a:solidFill>
                  <a:srgbClr val="FF0000"/>
                </a:solidFill>
                <a:latin typeface="Arial" panose="020B0604020202020204" pitchFamily="34" charset="0"/>
              </a:rPr>
              <a:t>緊急連絡は上から登録した連絡先順に届きます。</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rPr>
              <a:t>Ｎｏ．１</a:t>
            </a:r>
            <a:r>
              <a:rPr lang="ja-JP" altLang="en-US" sz="900" dirty="0">
                <a:solidFill>
                  <a:srgbClr val="FF0000"/>
                </a:solidFill>
                <a:latin typeface="Arial" panose="020B0604020202020204" pitchFamily="34" charset="0"/>
              </a:rPr>
              <a:t>～Ｎｏ．１０の全てに連絡先を記載する必要</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latin typeface="Arial" panose="020B0604020202020204" pitchFamily="34" charset="0"/>
              </a:rPr>
              <a:t>はありません。</a:t>
            </a:r>
          </a:p>
        </p:txBody>
      </p:sp>
      <p:sp>
        <p:nvSpPr>
          <p:cNvPr id="21516" name="テキスト ボックス 18">
            <a:extLst>
              <a:ext uri="{FF2B5EF4-FFF2-40B4-BE49-F238E27FC236}">
                <a16:creationId xmlns:a16="http://schemas.microsoft.com/office/drawing/2014/main" id="{0CA2F8CD-6B33-BC87-1014-9C6D77171F6D}"/>
              </a:ext>
            </a:extLst>
          </p:cNvPr>
          <p:cNvSpPr txBox="1">
            <a:spLocks noChangeArrowheads="1"/>
          </p:cNvSpPr>
          <p:nvPr/>
        </p:nvSpPr>
        <p:spPr bwMode="auto">
          <a:xfrm>
            <a:off x="3665538" y="7270750"/>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③「保存する」ボタンをクリックします。</a:t>
            </a:r>
            <a:endParaRPr lang="en-US" altLang="ja-JP" sz="900"/>
          </a:p>
          <a:p>
            <a:pPr eaLnBrk="1" hangingPunct="1">
              <a:spcBef>
                <a:spcPct val="0"/>
              </a:spcBef>
              <a:buFontTx/>
              <a:buNone/>
            </a:pPr>
            <a:r>
              <a:rPr lang="ja-JP" altLang="en-US" sz="900">
                <a:solidFill>
                  <a:srgbClr val="FF0000"/>
                </a:solidFill>
              </a:rPr>
              <a:t>　　　</a:t>
            </a:r>
            <a:endParaRPr lang="ja-JP" altLang="en-US" sz="900"/>
          </a:p>
        </p:txBody>
      </p:sp>
      <p:sp>
        <p:nvSpPr>
          <p:cNvPr id="21517" name="AutoShape 12">
            <a:extLst>
              <a:ext uri="{FF2B5EF4-FFF2-40B4-BE49-F238E27FC236}">
                <a16:creationId xmlns:a16="http://schemas.microsoft.com/office/drawing/2014/main" id="{BB8C249F-991D-5F17-AF5C-CC738574E367}"/>
              </a:ext>
            </a:extLst>
          </p:cNvPr>
          <p:cNvSpPr>
            <a:spLocks noChangeArrowheads="1"/>
          </p:cNvSpPr>
          <p:nvPr/>
        </p:nvSpPr>
        <p:spPr bwMode="auto">
          <a:xfrm>
            <a:off x="302420" y="1845809"/>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2">
            <a:extLst>
              <a:ext uri="{FF2B5EF4-FFF2-40B4-BE49-F238E27FC236}">
                <a16:creationId xmlns:a16="http://schemas.microsoft.com/office/drawing/2014/main" id="{FFE24A26-5CA8-431C-A335-8A49E4AC5925}"/>
              </a:ext>
            </a:extLst>
          </p:cNvPr>
          <p:cNvSpPr>
            <a:spLocks noChangeArrowheads="1"/>
          </p:cNvSpPr>
          <p:nvPr/>
        </p:nvSpPr>
        <p:spPr bwMode="auto">
          <a:xfrm>
            <a:off x="1820863" y="4715328"/>
            <a:ext cx="750887" cy="18687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1519" name="グループ化 6">
            <a:extLst>
              <a:ext uri="{FF2B5EF4-FFF2-40B4-BE49-F238E27FC236}">
                <a16:creationId xmlns:a16="http://schemas.microsoft.com/office/drawing/2014/main" id="{46F383BB-523D-AF86-DAD0-558FA99E2C06}"/>
              </a:ext>
            </a:extLst>
          </p:cNvPr>
          <p:cNvGrpSpPr>
            <a:grpSpLocks/>
          </p:cNvGrpSpPr>
          <p:nvPr/>
        </p:nvGrpSpPr>
        <p:grpSpPr bwMode="auto">
          <a:xfrm>
            <a:off x="4002088" y="8054975"/>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1F8B4ACA-E1D0-3697-F265-944E8F504AF2}"/>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8E58C08-DE08-402F-007A-BE2BB44E7D2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1520" name="テキスト ボックス 56">
            <a:extLst>
              <a:ext uri="{FF2B5EF4-FFF2-40B4-BE49-F238E27FC236}">
                <a16:creationId xmlns:a16="http://schemas.microsoft.com/office/drawing/2014/main" id="{82270E23-386D-9D32-D259-075D7484DBE2}"/>
              </a:ext>
            </a:extLst>
          </p:cNvPr>
          <p:cNvSpPr txBox="1">
            <a:spLocks noChangeArrowheads="1"/>
          </p:cNvSpPr>
          <p:nvPr/>
        </p:nvSpPr>
        <p:spPr bwMode="auto">
          <a:xfrm>
            <a:off x="3701255" y="1542257"/>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1521" name="AutoShape 12">
            <a:extLst>
              <a:ext uri="{FF2B5EF4-FFF2-40B4-BE49-F238E27FC236}">
                <a16:creationId xmlns:a16="http://schemas.microsoft.com/office/drawing/2014/main" id="{5E12E805-4818-A6A6-B80E-1EA1A0BF6AF5}"/>
              </a:ext>
            </a:extLst>
          </p:cNvPr>
          <p:cNvSpPr>
            <a:spLocks noChangeArrowheads="1"/>
          </p:cNvSpPr>
          <p:nvPr/>
        </p:nvSpPr>
        <p:spPr bwMode="auto">
          <a:xfrm flipH="1">
            <a:off x="1062038" y="2084388"/>
            <a:ext cx="728662" cy="5302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2" name="テキスト ボックス 56">
            <a:extLst>
              <a:ext uri="{FF2B5EF4-FFF2-40B4-BE49-F238E27FC236}">
                <a16:creationId xmlns:a16="http://schemas.microsoft.com/office/drawing/2014/main" id="{A1BB227C-0013-6838-1B16-938ABFE53030}"/>
              </a:ext>
            </a:extLst>
          </p:cNvPr>
          <p:cNvSpPr txBox="1">
            <a:spLocks noChangeArrowheads="1"/>
          </p:cNvSpPr>
          <p:nvPr/>
        </p:nvSpPr>
        <p:spPr bwMode="auto">
          <a:xfrm>
            <a:off x="3776663" y="355441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②「設定画面へ」 をクリックします。</a:t>
            </a:r>
          </a:p>
        </p:txBody>
      </p:sp>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D4D61AE0-926F-1660-97F9-2DEE5485E1E0}"/>
              </a:ext>
            </a:extLst>
          </p:cNvPr>
          <p:cNvPicPr>
            <a:picLocks noChangeAspect="1"/>
          </p:cNvPicPr>
          <p:nvPr/>
        </p:nvPicPr>
        <p:blipFill>
          <a:blip r:embed="rId5"/>
          <a:stretch>
            <a:fillRect/>
          </a:stretch>
        </p:blipFill>
        <p:spPr>
          <a:xfrm>
            <a:off x="201613" y="5335587"/>
            <a:ext cx="3186112" cy="1722437"/>
          </a:xfrm>
          <a:prstGeom prst="rect">
            <a:avLst/>
          </a:prstGeom>
          <a:ln>
            <a:solidFill>
              <a:schemeClr val="tx1">
                <a:lumMod val="50000"/>
                <a:lumOff val="50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AF038DDD-D6FE-4964-BFBA-7B945A6F1F58}"/>
              </a:ext>
            </a:extLst>
          </p:cNvPr>
          <p:cNvPicPr>
            <a:picLocks noChangeAspect="1"/>
          </p:cNvPicPr>
          <p:nvPr/>
        </p:nvPicPr>
        <p:blipFill>
          <a:blip r:embed="rId6"/>
          <a:stretch>
            <a:fillRect/>
          </a:stretch>
        </p:blipFill>
        <p:spPr>
          <a:xfrm>
            <a:off x="171450" y="7261225"/>
            <a:ext cx="3241675" cy="1449388"/>
          </a:xfrm>
          <a:prstGeom prst="rect">
            <a:avLst/>
          </a:prstGeom>
          <a:ln>
            <a:solidFill>
              <a:schemeClr val="tx1">
                <a:lumMod val="50000"/>
                <a:lumOff val="50000"/>
              </a:schemeClr>
            </a:solidFill>
          </a:ln>
        </p:spPr>
      </p:pic>
      <p:sp>
        <p:nvSpPr>
          <p:cNvPr id="21525" name="AutoShape 7">
            <a:extLst>
              <a:ext uri="{FF2B5EF4-FFF2-40B4-BE49-F238E27FC236}">
                <a16:creationId xmlns:a16="http://schemas.microsoft.com/office/drawing/2014/main" id="{E194433F-4FF0-59C7-5CC0-C8EF4CF71729}"/>
              </a:ext>
            </a:extLst>
          </p:cNvPr>
          <p:cNvSpPr>
            <a:spLocks noChangeArrowheads="1"/>
          </p:cNvSpPr>
          <p:nvPr/>
        </p:nvSpPr>
        <p:spPr bwMode="auto">
          <a:xfrm>
            <a:off x="976313" y="6400800"/>
            <a:ext cx="2411412" cy="2873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6" name="AutoShape 7">
            <a:extLst>
              <a:ext uri="{FF2B5EF4-FFF2-40B4-BE49-F238E27FC236}">
                <a16:creationId xmlns:a16="http://schemas.microsoft.com/office/drawing/2014/main" id="{E041C262-5431-7EB6-B40A-762570660E23}"/>
              </a:ext>
            </a:extLst>
          </p:cNvPr>
          <p:cNvSpPr>
            <a:spLocks noChangeArrowheads="1"/>
          </p:cNvSpPr>
          <p:nvPr/>
        </p:nvSpPr>
        <p:spPr bwMode="auto">
          <a:xfrm>
            <a:off x="1790700" y="8516938"/>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4CB6C23F-3344-939E-27F6-3CAAD89B65A3}"/>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7" name="正方形/長方形 6">
            <a:extLst>
              <a:ext uri="{FF2B5EF4-FFF2-40B4-BE49-F238E27FC236}">
                <a16:creationId xmlns:a16="http://schemas.microsoft.com/office/drawing/2014/main" id="{7EB0C06D-49F3-6640-A862-69736461617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8" name="正方形/長方形 7">
            <a:extLst>
              <a:ext uri="{FF2B5EF4-FFF2-40B4-BE49-F238E27FC236}">
                <a16:creationId xmlns:a16="http://schemas.microsoft.com/office/drawing/2014/main" id="{EF36BE2D-8F60-88FD-B441-CFFCB459BE3B}"/>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9" name="正方形/長方形 8">
            <a:extLst>
              <a:ext uri="{FF2B5EF4-FFF2-40B4-BE49-F238E27FC236}">
                <a16:creationId xmlns:a16="http://schemas.microsoft.com/office/drawing/2014/main" id="{BE48B05F-A7D8-7D0B-84DE-7B9A29695031}"/>
              </a:ext>
            </a:extLst>
          </p:cNvPr>
          <p:cNvSpPr/>
          <p:nvPr/>
        </p:nvSpPr>
        <p:spPr>
          <a:xfrm>
            <a:off x="1037032" y="0"/>
            <a:ext cx="1083469" cy="368073"/>
          </a:xfrm>
          <a:prstGeom prst="rect">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10" name="正方形/長方形 9">
            <a:extLst>
              <a:ext uri="{FF2B5EF4-FFF2-40B4-BE49-F238E27FC236}">
                <a16:creationId xmlns:a16="http://schemas.microsoft.com/office/drawing/2014/main" id="{BF5B38C3-7E4D-B931-C1F1-BF755E9A10FF}"/>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2" name="正方形/長方形 11">
            <a:extLst>
              <a:ext uri="{FF2B5EF4-FFF2-40B4-BE49-F238E27FC236}">
                <a16:creationId xmlns:a16="http://schemas.microsoft.com/office/drawing/2014/main" id="{DC1DBB2F-48F1-C131-21A9-08DFFE613E10}"/>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EAA1F0B-C2D2-DE7C-1B1A-DB92CAEDFD5A}"/>
              </a:ext>
            </a:extLst>
          </p:cNvPr>
          <p:cNvPicPr>
            <a:picLocks noChangeAspect="1"/>
          </p:cNvPicPr>
          <p:nvPr/>
        </p:nvPicPr>
        <p:blipFill>
          <a:blip r:embed="rId3"/>
          <a:stretch>
            <a:fillRect/>
          </a:stretch>
        </p:blipFill>
        <p:spPr>
          <a:xfrm>
            <a:off x="146050" y="6555044"/>
            <a:ext cx="3786188" cy="2068256"/>
          </a:xfrm>
          <a:prstGeom prst="rect">
            <a:avLst/>
          </a:prstGeom>
          <a:ln>
            <a:solidFill>
              <a:schemeClr val="bg1">
                <a:lumMod val="85000"/>
              </a:schemeClr>
            </a:solidFill>
          </a:ln>
        </p:spPr>
      </p:pic>
      <p:pic>
        <p:nvPicPr>
          <p:cNvPr id="10" name="図 9">
            <a:extLst>
              <a:ext uri="{FF2B5EF4-FFF2-40B4-BE49-F238E27FC236}">
                <a16:creationId xmlns:a16="http://schemas.microsoft.com/office/drawing/2014/main" id="{C4270021-CE5B-65A0-B84A-33041C1548C1}"/>
              </a:ext>
            </a:extLst>
          </p:cNvPr>
          <p:cNvPicPr>
            <a:picLocks noChangeAspect="1"/>
          </p:cNvPicPr>
          <p:nvPr/>
        </p:nvPicPr>
        <p:blipFill>
          <a:blip r:embed="rId4"/>
          <a:stretch>
            <a:fillRect/>
          </a:stretch>
        </p:blipFill>
        <p:spPr>
          <a:xfrm>
            <a:off x="314719" y="3159658"/>
            <a:ext cx="3011487" cy="1254125"/>
          </a:xfrm>
          <a:prstGeom prst="rect">
            <a:avLst/>
          </a:prstGeom>
          <a:ln>
            <a:solidFill>
              <a:schemeClr val="tx1">
                <a:lumMod val="50000"/>
                <a:lumOff val="50000"/>
              </a:schemeClr>
            </a:solidFill>
          </a:ln>
        </p:spPr>
      </p:pic>
      <p:sp>
        <p:nvSpPr>
          <p:cNvPr id="23556" name="スライド番号プレースホルダ 2">
            <a:extLst>
              <a:ext uri="{FF2B5EF4-FFF2-40B4-BE49-F238E27FC236}">
                <a16:creationId xmlns:a16="http://schemas.microsoft.com/office/drawing/2014/main" id="{61B5D270-0650-5FDB-0ECE-7C3153ACD535}"/>
              </a:ext>
            </a:extLst>
          </p:cNvPr>
          <p:cNvSpPr>
            <a:spLocks noGrp="1"/>
          </p:cNvSpPr>
          <p:nvPr>
            <p:ph type="sldNum" sz="quarter" idx="10"/>
          </p:nvPr>
        </p:nvSpPr>
        <p:spPr bwMode="auto">
          <a:xfrm>
            <a:off x="2708275" y="8623300"/>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29C9842-B157-4EFB-A6F6-8BB37596F1AD}"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3560" name="テキスト ボックス 12">
            <a:extLst>
              <a:ext uri="{FF2B5EF4-FFF2-40B4-BE49-F238E27FC236}">
                <a16:creationId xmlns:a16="http://schemas.microsoft.com/office/drawing/2014/main" id="{15E613F7-EAA4-7EF0-7FA3-A1A25B4C2191}"/>
              </a:ext>
            </a:extLst>
          </p:cNvPr>
          <p:cNvSpPr txBox="1">
            <a:spLocks noChangeArrowheads="1"/>
          </p:cNvSpPr>
          <p:nvPr/>
        </p:nvSpPr>
        <p:spPr bwMode="auto">
          <a:xfrm>
            <a:off x="214313" y="1025316"/>
            <a:ext cx="6643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Arial" panose="020B0604020202020204" pitchFamily="34" charset="0"/>
              </a:rPr>
              <a:t>登録したメールアドレスが正しいかどうかテスト的にエマージェンシーコールから</a:t>
            </a:r>
            <a:endParaRPr lang="en-US" altLang="ja-JP" sz="1400">
              <a:latin typeface="Arial" panose="020B0604020202020204" pitchFamily="34" charset="0"/>
            </a:endParaRPr>
          </a:p>
          <a:p>
            <a:pPr eaLnBrk="1" hangingPunct="1">
              <a:spcBef>
                <a:spcPct val="0"/>
              </a:spcBef>
              <a:buFontTx/>
              <a:buNone/>
            </a:pPr>
            <a:r>
              <a:rPr lang="ja-JP" altLang="en-US" sz="1400">
                <a:latin typeface="Arial" panose="020B0604020202020204" pitchFamily="34" charset="0"/>
              </a:rPr>
              <a:t>メールを送信し、確認します。</a:t>
            </a:r>
          </a:p>
        </p:txBody>
      </p:sp>
      <p:sp>
        <p:nvSpPr>
          <p:cNvPr id="23561" name="テキスト ボックス 18">
            <a:extLst>
              <a:ext uri="{FF2B5EF4-FFF2-40B4-BE49-F238E27FC236}">
                <a16:creationId xmlns:a16="http://schemas.microsoft.com/office/drawing/2014/main" id="{433B3D99-66E5-7618-D1AF-86384FA823BC}"/>
              </a:ext>
            </a:extLst>
          </p:cNvPr>
          <p:cNvSpPr txBox="1">
            <a:spLocks noChangeArrowheads="1"/>
          </p:cNvSpPr>
          <p:nvPr/>
        </p:nvSpPr>
        <p:spPr bwMode="auto">
          <a:xfrm>
            <a:off x="3397644" y="1624545"/>
            <a:ext cx="3149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①緊急連絡先画面の「保存する」</a:t>
            </a:r>
            <a:endParaRPr lang="en-US" altLang="ja-JP" sz="1400"/>
          </a:p>
          <a:p>
            <a:pPr eaLnBrk="1" hangingPunct="1">
              <a:spcBef>
                <a:spcPct val="0"/>
              </a:spcBef>
              <a:buFontTx/>
              <a:buNone/>
            </a:pPr>
            <a:r>
              <a:rPr lang="ja-JP" altLang="en-US" sz="1400"/>
              <a:t>　をクリックします。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endParaRPr lang="en-US" altLang="ja-JP" sz="1400"/>
          </a:p>
        </p:txBody>
      </p:sp>
      <p:sp>
        <p:nvSpPr>
          <p:cNvPr id="28" name="テキスト ボックス 23">
            <a:extLst>
              <a:ext uri="{FF2B5EF4-FFF2-40B4-BE49-F238E27FC236}">
                <a16:creationId xmlns:a16="http://schemas.microsoft.com/office/drawing/2014/main" id="{995E417F-0B49-8D61-7D5C-E16D1BFFB6DD}"/>
              </a:ext>
            </a:extLst>
          </p:cNvPr>
          <p:cNvSpPr txBox="1">
            <a:spLocks noChangeArrowheads="1"/>
          </p:cNvSpPr>
          <p:nvPr/>
        </p:nvSpPr>
        <p:spPr bwMode="auto">
          <a:xfrm>
            <a:off x="218226" y="562499"/>
            <a:ext cx="6327775" cy="371475"/>
          </a:xfrm>
          <a:prstGeom prst="rect">
            <a:avLst/>
          </a:prstGeom>
          <a:solidFill>
            <a:schemeClr val="bg1"/>
          </a:solidFill>
          <a:ln w="28575">
            <a:solidFill>
              <a:srgbClr val="0070C0"/>
            </a:solid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800" dirty="0"/>
              <a:t>（２）テスト連絡を実施</a:t>
            </a:r>
            <a:endParaRPr lang="en-US" altLang="ja-JP" sz="1800" dirty="0"/>
          </a:p>
        </p:txBody>
      </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F746C89F-1C7C-0589-6A85-52C56D9ED44E}"/>
              </a:ext>
            </a:extLst>
          </p:cNvPr>
          <p:cNvPicPr>
            <a:picLocks noChangeAspect="1"/>
          </p:cNvPicPr>
          <p:nvPr/>
        </p:nvPicPr>
        <p:blipFill>
          <a:blip r:embed="rId5"/>
          <a:stretch>
            <a:fillRect/>
          </a:stretch>
        </p:blipFill>
        <p:spPr>
          <a:xfrm>
            <a:off x="330594" y="1624545"/>
            <a:ext cx="2995612" cy="1338263"/>
          </a:xfrm>
          <a:prstGeom prst="rect">
            <a:avLst/>
          </a:prstGeom>
          <a:ln>
            <a:solidFill>
              <a:schemeClr val="tx1">
                <a:lumMod val="50000"/>
                <a:lumOff val="50000"/>
              </a:schemeClr>
            </a:solidFill>
          </a:ln>
        </p:spPr>
      </p:pic>
      <p:sp>
        <p:nvSpPr>
          <p:cNvPr id="23565" name="AutoShape 12">
            <a:extLst>
              <a:ext uri="{FF2B5EF4-FFF2-40B4-BE49-F238E27FC236}">
                <a16:creationId xmlns:a16="http://schemas.microsoft.com/office/drawing/2014/main" id="{194B44E3-2883-E9BD-87FB-2C89BD9FD77C}"/>
              </a:ext>
            </a:extLst>
          </p:cNvPr>
          <p:cNvSpPr>
            <a:spLocks noChangeArrowheads="1"/>
          </p:cNvSpPr>
          <p:nvPr/>
        </p:nvSpPr>
        <p:spPr bwMode="auto">
          <a:xfrm>
            <a:off x="1819669" y="2785008"/>
            <a:ext cx="736600" cy="185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6" name="AutoShape 12">
            <a:extLst>
              <a:ext uri="{FF2B5EF4-FFF2-40B4-BE49-F238E27FC236}">
                <a16:creationId xmlns:a16="http://schemas.microsoft.com/office/drawing/2014/main" id="{B48C7B7B-1682-F744-2610-E8FB838D7549}"/>
              </a:ext>
            </a:extLst>
          </p:cNvPr>
          <p:cNvSpPr>
            <a:spLocks noChangeArrowheads="1"/>
          </p:cNvSpPr>
          <p:nvPr/>
        </p:nvSpPr>
        <p:spPr bwMode="auto">
          <a:xfrm>
            <a:off x="2059381" y="4069295"/>
            <a:ext cx="1017588" cy="3444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Text Box 59">
            <a:extLst>
              <a:ext uri="{FF2B5EF4-FFF2-40B4-BE49-F238E27FC236}">
                <a16:creationId xmlns:a16="http://schemas.microsoft.com/office/drawing/2014/main" id="{483B9A5B-A763-3472-A011-669AE9518E26}"/>
              </a:ext>
            </a:extLst>
          </p:cNvPr>
          <p:cNvSpPr txBox="1">
            <a:spLocks noChangeArrowheads="1"/>
          </p:cNvSpPr>
          <p:nvPr/>
        </p:nvSpPr>
        <p:spPr bwMode="auto">
          <a:xfrm>
            <a:off x="315913" y="4646612"/>
            <a:ext cx="6216650" cy="1633539"/>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400" b="1" dirty="0">
                <a:solidFill>
                  <a:srgbClr val="FF0000"/>
                </a:solidFill>
                <a:latin typeface="ＭＳ Ｐゴシック"/>
              </a:rPr>
              <a:t>　マイページからのテスト連絡</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1" name="図 30">
            <a:extLst>
              <a:ext uri="{FF2B5EF4-FFF2-40B4-BE49-F238E27FC236}">
                <a16:creationId xmlns:a16="http://schemas.microsoft.com/office/drawing/2014/main" id="{D18DE01A-A92B-565B-B7D6-E6A63FABAEE5}"/>
              </a:ext>
            </a:extLst>
          </p:cNvPr>
          <p:cNvPicPr>
            <a:picLocks noChangeAspect="1"/>
          </p:cNvPicPr>
          <p:nvPr/>
        </p:nvPicPr>
        <p:blipFill>
          <a:blip r:embed="rId6"/>
          <a:stretch>
            <a:fillRect/>
          </a:stretch>
        </p:blipFill>
        <p:spPr>
          <a:xfrm>
            <a:off x="3522663" y="4784725"/>
            <a:ext cx="2700337" cy="1403350"/>
          </a:xfrm>
          <a:prstGeom prst="rect">
            <a:avLst/>
          </a:prstGeom>
          <a:ln>
            <a:solidFill>
              <a:schemeClr val="tx1">
                <a:lumMod val="50000"/>
                <a:lumOff val="50000"/>
              </a:schemeClr>
            </a:solidFill>
          </a:ln>
        </p:spPr>
      </p:pic>
      <p:sp>
        <p:nvSpPr>
          <p:cNvPr id="23569" name="テキスト ボックス 3">
            <a:extLst>
              <a:ext uri="{FF2B5EF4-FFF2-40B4-BE49-F238E27FC236}">
                <a16:creationId xmlns:a16="http://schemas.microsoft.com/office/drawing/2014/main" id="{4C2F938E-E2AF-82E5-3AD6-3525918621B2}"/>
              </a:ext>
            </a:extLst>
          </p:cNvPr>
          <p:cNvSpPr txBox="1">
            <a:spLocks noChangeArrowheads="1"/>
          </p:cNvSpPr>
          <p:nvPr/>
        </p:nvSpPr>
        <p:spPr bwMode="auto">
          <a:xfrm>
            <a:off x="368300" y="5003800"/>
            <a:ext cx="2398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マイページの「テスト連絡画面へ」</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からもテスト連絡が可能です。</a:t>
            </a:r>
            <a:endParaRPr lang="en-US" altLang="ja-JP" sz="1200">
              <a:latin typeface="ＭＳ Ｐゴシック" panose="020B0600070205080204" pitchFamily="50" charset="-128"/>
            </a:endParaRPr>
          </a:p>
        </p:txBody>
      </p:sp>
      <p:sp>
        <p:nvSpPr>
          <p:cNvPr id="23570" name="テキスト ボックス 18">
            <a:extLst>
              <a:ext uri="{FF2B5EF4-FFF2-40B4-BE49-F238E27FC236}">
                <a16:creationId xmlns:a16="http://schemas.microsoft.com/office/drawing/2014/main" id="{D432A13B-CF03-67E7-6421-3DB0AEB9F6D2}"/>
              </a:ext>
            </a:extLst>
          </p:cNvPr>
          <p:cNvSpPr txBox="1">
            <a:spLocks noChangeArrowheads="1"/>
          </p:cNvSpPr>
          <p:nvPr/>
        </p:nvSpPr>
        <p:spPr bwMode="auto">
          <a:xfrm>
            <a:off x="3397644" y="3199345"/>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②「テスト連絡画面へ」をクリックします。</a:t>
            </a:r>
            <a:endParaRPr lang="en-US" altLang="ja-JP" sz="1400"/>
          </a:p>
        </p:txBody>
      </p:sp>
      <p:sp>
        <p:nvSpPr>
          <p:cNvPr id="23571" name="AutoShape 12">
            <a:extLst>
              <a:ext uri="{FF2B5EF4-FFF2-40B4-BE49-F238E27FC236}">
                <a16:creationId xmlns:a16="http://schemas.microsoft.com/office/drawing/2014/main" id="{60469125-D06C-D222-5E84-91A561AAD8F7}"/>
              </a:ext>
            </a:extLst>
          </p:cNvPr>
          <p:cNvSpPr>
            <a:spLocks noChangeArrowheads="1"/>
          </p:cNvSpPr>
          <p:nvPr/>
        </p:nvSpPr>
        <p:spPr bwMode="auto">
          <a:xfrm>
            <a:off x="3502025" y="5129212"/>
            <a:ext cx="622300" cy="133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2" name="テキスト ボックス 18">
            <a:extLst>
              <a:ext uri="{FF2B5EF4-FFF2-40B4-BE49-F238E27FC236}">
                <a16:creationId xmlns:a16="http://schemas.microsoft.com/office/drawing/2014/main" id="{7F478CBD-41A1-24BB-02BE-7278A065A6B4}"/>
              </a:ext>
            </a:extLst>
          </p:cNvPr>
          <p:cNvSpPr txBox="1">
            <a:spLocks noChangeArrowheads="1"/>
          </p:cNvSpPr>
          <p:nvPr/>
        </p:nvSpPr>
        <p:spPr bwMode="auto">
          <a:xfrm>
            <a:off x="3932238" y="6538913"/>
            <a:ext cx="27828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③テスト連絡を実施する対象の</a:t>
            </a:r>
            <a:endParaRPr lang="en-US" altLang="ja-JP" sz="1400" dirty="0"/>
          </a:p>
          <a:p>
            <a:pPr eaLnBrk="1" hangingPunct="1">
              <a:spcBef>
                <a:spcPct val="0"/>
              </a:spcBef>
              <a:buFontTx/>
              <a:buNone/>
            </a:pPr>
            <a:r>
              <a:rPr lang="ja-JP" altLang="en-US" sz="1400" dirty="0"/>
              <a:t>　連絡先を選択した後で「開始」をクリックします。</a:t>
            </a:r>
            <a:endParaRPr lang="en-US" altLang="ja-JP" sz="1400" dirty="0"/>
          </a:p>
          <a:p>
            <a:pPr eaLnBrk="1" hangingPunct="1">
              <a:spcBef>
                <a:spcPct val="0"/>
              </a:spcBef>
              <a:buFontTx/>
              <a:buNone/>
            </a:pPr>
            <a:r>
              <a:rPr lang="ja-JP" altLang="en-US" sz="1400" dirty="0"/>
              <a:t>テスト連絡が届きます。</a:t>
            </a:r>
            <a:endParaRPr lang="en-US" altLang="ja-JP" sz="1400" dirty="0"/>
          </a:p>
        </p:txBody>
      </p:sp>
      <p:sp>
        <p:nvSpPr>
          <p:cNvPr id="23573" name="AutoShape 12">
            <a:extLst>
              <a:ext uri="{FF2B5EF4-FFF2-40B4-BE49-F238E27FC236}">
                <a16:creationId xmlns:a16="http://schemas.microsoft.com/office/drawing/2014/main" id="{5D5AD9F6-4B8A-E275-1DF1-6B7D8A3FD123}"/>
              </a:ext>
            </a:extLst>
          </p:cNvPr>
          <p:cNvSpPr>
            <a:spLocks noChangeArrowheads="1"/>
          </p:cNvSpPr>
          <p:nvPr/>
        </p:nvSpPr>
        <p:spPr bwMode="auto">
          <a:xfrm>
            <a:off x="315913" y="7570788"/>
            <a:ext cx="266699" cy="77734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4" name="AutoShape 12">
            <a:extLst>
              <a:ext uri="{FF2B5EF4-FFF2-40B4-BE49-F238E27FC236}">
                <a16:creationId xmlns:a16="http://schemas.microsoft.com/office/drawing/2014/main" id="{82A79E29-FB44-A384-4AE8-0C803A504384}"/>
              </a:ext>
            </a:extLst>
          </p:cNvPr>
          <p:cNvSpPr>
            <a:spLocks noChangeArrowheads="1"/>
          </p:cNvSpPr>
          <p:nvPr/>
        </p:nvSpPr>
        <p:spPr bwMode="auto">
          <a:xfrm>
            <a:off x="1455737" y="8421412"/>
            <a:ext cx="1057275"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5" name="AutoShape 12">
            <a:extLst>
              <a:ext uri="{FF2B5EF4-FFF2-40B4-BE49-F238E27FC236}">
                <a16:creationId xmlns:a16="http://schemas.microsoft.com/office/drawing/2014/main" id="{E2DA6FC6-7FD7-7401-C77E-B4FAA9762FC0}"/>
              </a:ext>
            </a:extLst>
          </p:cNvPr>
          <p:cNvSpPr>
            <a:spLocks noChangeArrowheads="1"/>
          </p:cNvSpPr>
          <p:nvPr/>
        </p:nvSpPr>
        <p:spPr bwMode="auto">
          <a:xfrm>
            <a:off x="4840288" y="6043612"/>
            <a:ext cx="623887" cy="133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6" name="テキスト ボックス 36">
            <a:extLst>
              <a:ext uri="{FF2B5EF4-FFF2-40B4-BE49-F238E27FC236}">
                <a16:creationId xmlns:a16="http://schemas.microsoft.com/office/drawing/2014/main" id="{5683DEA4-90DF-9EDE-FAC2-F67ECA63EB1C}"/>
              </a:ext>
            </a:extLst>
          </p:cNvPr>
          <p:cNvSpPr txBox="1">
            <a:spLocks noChangeArrowheads="1"/>
          </p:cNvSpPr>
          <p:nvPr/>
        </p:nvSpPr>
        <p:spPr bwMode="auto">
          <a:xfrm>
            <a:off x="3993626" y="7782291"/>
            <a:ext cx="26928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アプリ、</a:t>
            </a:r>
            <a:r>
              <a:rPr lang="en-US" altLang="ja-JP" sz="1200" dirty="0"/>
              <a:t>LINE</a:t>
            </a:r>
            <a:r>
              <a:rPr lang="ja-JP" altLang="en-US" sz="1200" dirty="0"/>
              <a:t>へのテスト連絡可能</a:t>
            </a:r>
            <a:endParaRPr lang="en-US" altLang="ja-JP" sz="1200" dirty="0"/>
          </a:p>
          <a:p>
            <a:pPr eaLnBrk="1" hangingPunct="1">
              <a:spcBef>
                <a:spcPct val="0"/>
              </a:spcBef>
              <a:buFontTx/>
              <a:buNone/>
            </a:pPr>
            <a:r>
              <a:rPr lang="ja-JP" altLang="en-US" sz="1200" dirty="0"/>
              <a:t>です。電話媒体は、テスト連絡</a:t>
            </a:r>
            <a:endParaRPr lang="en-US" altLang="ja-JP" sz="1200" dirty="0"/>
          </a:p>
          <a:p>
            <a:pPr eaLnBrk="1" hangingPunct="1">
              <a:spcBef>
                <a:spcPct val="0"/>
              </a:spcBef>
              <a:buFontTx/>
              <a:buNone/>
            </a:pPr>
            <a:r>
              <a:rPr lang="ja-JP" altLang="en-US" sz="1200" dirty="0"/>
              <a:t>のオプションが有効の場合にテス</a:t>
            </a:r>
            <a:endParaRPr lang="en-US" altLang="ja-JP" sz="1200" dirty="0"/>
          </a:p>
          <a:p>
            <a:pPr eaLnBrk="1" hangingPunct="1">
              <a:spcBef>
                <a:spcPct val="0"/>
              </a:spcBef>
              <a:buFontTx/>
              <a:buNone/>
            </a:pPr>
            <a:r>
              <a:rPr lang="ja-JP" altLang="en-US" sz="1200" dirty="0"/>
              <a:t>ト連絡が可能です。</a:t>
            </a:r>
            <a:endParaRPr lang="en-US" altLang="ja-JP" sz="1200" dirty="0"/>
          </a:p>
        </p:txBody>
      </p:sp>
      <p:sp>
        <p:nvSpPr>
          <p:cNvPr id="23578" name="スライド番号プレースホルダ 2">
            <a:extLst>
              <a:ext uri="{FF2B5EF4-FFF2-40B4-BE49-F238E27FC236}">
                <a16:creationId xmlns:a16="http://schemas.microsoft.com/office/drawing/2014/main" id="{888A282C-1B99-7B37-67F8-3FE18599F92E}"/>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FC018972-A91D-4184-BDCF-71DF7AEBC476}" type="slidenum">
              <a:rPr lang="ja-JP" altLang="en-US" sz="1800">
                <a:solidFill>
                  <a:schemeClr val="bg1"/>
                </a:solidFill>
              </a:rPr>
              <a:pPr algn="ctr" eaLnBrk="1" hangingPunct="1">
                <a:spcBef>
                  <a:spcPct val="0"/>
                </a:spcBef>
                <a:buFontTx/>
                <a:buNone/>
              </a:pPr>
              <a:t>10</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0FA3F6F9-08B6-8D79-B9F2-A33022D4436D}"/>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3" name="正方形/長方形 2">
            <a:extLst>
              <a:ext uri="{FF2B5EF4-FFF2-40B4-BE49-F238E27FC236}">
                <a16:creationId xmlns:a16="http://schemas.microsoft.com/office/drawing/2014/main" id="{733A0F48-B18B-8ED3-9551-652F180F3624}"/>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89AE871C-8F51-9A47-1337-F94AA7D6B634}"/>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DE59DD4F-6D2E-A38A-D45F-4119487D13CC}"/>
              </a:ext>
            </a:extLst>
          </p:cNvPr>
          <p:cNvSpPr/>
          <p:nvPr/>
        </p:nvSpPr>
        <p:spPr>
          <a:xfrm>
            <a:off x="1037032" y="0"/>
            <a:ext cx="1083469" cy="368073"/>
          </a:xfrm>
          <a:prstGeom prst="rect">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9" name="正方形/長方形 8">
            <a:extLst>
              <a:ext uri="{FF2B5EF4-FFF2-40B4-BE49-F238E27FC236}">
                <a16:creationId xmlns:a16="http://schemas.microsoft.com/office/drawing/2014/main" id="{39C92C62-2555-6CD9-3847-E2E3F5D23E6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1" name="正方形/長方形 10">
            <a:extLst>
              <a:ext uri="{FF2B5EF4-FFF2-40B4-BE49-F238E27FC236}">
                <a16:creationId xmlns:a16="http://schemas.microsoft.com/office/drawing/2014/main" id="{B028C503-A9B1-9B7D-A759-EB297613E73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296F3DA0-0E1B-96D2-30E8-4790AA159E9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5E5D571-69D8-48C6-80A1-898B29149E1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603" name="テキスト ボックス 24">
            <a:extLst>
              <a:ext uri="{FF2B5EF4-FFF2-40B4-BE49-F238E27FC236}">
                <a16:creationId xmlns:a16="http://schemas.microsoft.com/office/drawing/2014/main" id="{27F89530-461F-32EC-FA0B-A03EC76F1DE0}"/>
              </a:ext>
            </a:extLst>
          </p:cNvPr>
          <p:cNvSpPr txBox="1">
            <a:spLocks noChangeArrowheads="1"/>
          </p:cNvSpPr>
          <p:nvPr/>
        </p:nvSpPr>
        <p:spPr bwMode="auto">
          <a:xfrm>
            <a:off x="43996" y="542925"/>
            <a:ext cx="6929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３．連絡を受信（着信）した場合</a:t>
            </a:r>
            <a:endParaRPr lang="en-US" altLang="ja-JP" sz="2800" dirty="0">
              <a:solidFill>
                <a:srgbClr val="0070C0"/>
              </a:solidFill>
            </a:endParaRPr>
          </a:p>
        </p:txBody>
      </p:sp>
      <p:grpSp>
        <p:nvGrpSpPr>
          <p:cNvPr id="25604" name="グループ化 4">
            <a:extLst>
              <a:ext uri="{FF2B5EF4-FFF2-40B4-BE49-F238E27FC236}">
                <a16:creationId xmlns:a16="http://schemas.microsoft.com/office/drawing/2014/main" id="{AD06AF33-A318-FC48-CAEA-7FCC2B3CCD86}"/>
              </a:ext>
            </a:extLst>
          </p:cNvPr>
          <p:cNvGrpSpPr>
            <a:grpSpLocks/>
          </p:cNvGrpSpPr>
          <p:nvPr/>
        </p:nvGrpSpPr>
        <p:grpSpPr bwMode="auto">
          <a:xfrm>
            <a:off x="157163" y="1652588"/>
            <a:ext cx="6543675" cy="2336800"/>
            <a:chOff x="142875" y="1456751"/>
            <a:chExt cx="6542175" cy="2334899"/>
          </a:xfrm>
        </p:grpSpPr>
        <p:sp>
          <p:nvSpPr>
            <p:cNvPr id="34" name="テキスト ボックス 33">
              <a:extLst>
                <a:ext uri="{FF2B5EF4-FFF2-40B4-BE49-F238E27FC236}">
                  <a16:creationId xmlns:a16="http://schemas.microsoft.com/office/drawing/2014/main" id="{D3C578D1-DF78-D5E6-D08F-6A9FBD8A1FDE}"/>
                </a:ext>
              </a:extLst>
            </p:cNvPr>
            <p:cNvSpPr txBox="1"/>
            <p:nvPr/>
          </p:nvSpPr>
          <p:spPr>
            <a:xfrm>
              <a:off x="142875" y="1485303"/>
              <a:ext cx="3542488" cy="2306347"/>
            </a:xfrm>
            <a:prstGeom prst="rect">
              <a:avLst/>
            </a:prstGeom>
            <a:noFill/>
            <a:ln>
              <a:solidFill>
                <a:schemeClr val="tx1"/>
              </a:solidFill>
            </a:ln>
          </p:spPr>
          <p:txBody>
            <a:bodyPr>
              <a:spAutoFit/>
            </a:bodyPr>
            <a:lstStyle/>
            <a:p>
              <a:pPr eaLnBrk="1" hangingPunct="1">
                <a:defRPr/>
              </a:pPr>
              <a:r>
                <a:rPr lang="ja-JP" altLang="en-US" sz="900" dirty="0">
                  <a:latin typeface="+mj-ea"/>
                  <a:ea typeface="+mj-ea"/>
                </a:rPr>
                <a:t>インフォコム　太郎</a:t>
              </a:r>
            </a:p>
            <a:p>
              <a:pPr eaLnBrk="1" hangingPunct="1">
                <a:defRPr/>
              </a:pPr>
              <a:r>
                <a:rPr lang="en-US" altLang="ja-JP" sz="900" dirty="0">
                  <a:latin typeface="+mj-ea"/>
                  <a:ea typeface="+mj-ea"/>
                </a:rPr>
                <a:t>2015/04/01</a:t>
              </a:r>
              <a:r>
                <a:rPr lang="ja-JP" altLang="en-US" sz="900" dirty="0">
                  <a:latin typeface="+mj-ea"/>
                  <a:ea typeface="+mj-ea"/>
                </a:rPr>
                <a:t>　</a:t>
              </a:r>
              <a:r>
                <a:rPr lang="en-US" altLang="ja-JP" sz="900" dirty="0">
                  <a:latin typeface="+mj-ea"/>
                  <a:ea typeface="+mj-ea"/>
                </a:rPr>
                <a:t>19:44:57</a:t>
              </a:r>
            </a:p>
            <a:p>
              <a:pPr eaLnBrk="1" hangingPunct="1">
                <a:defRPr/>
              </a:pPr>
              <a:r>
                <a:rPr lang="ja-JP" altLang="en-US" sz="900" dirty="0">
                  <a:latin typeface="+mj-ea"/>
                  <a:ea typeface="+mj-ea"/>
                </a:rPr>
                <a:t>こちらは、災害対策事務局です。</a:t>
              </a:r>
            </a:p>
            <a:p>
              <a:pPr eaLnBrk="1" hangingPunct="1">
                <a:defRPr/>
              </a:pPr>
              <a:r>
                <a:rPr lang="ja-JP" altLang="en-US" sz="900" dirty="0">
                  <a:latin typeface="+mj-ea"/>
                  <a:ea typeface="+mj-ea"/>
                </a:rPr>
                <a:t>震度５強以上の地震が発生しました。安否登録を行ってください。</a:t>
              </a:r>
            </a:p>
            <a:p>
              <a:pPr eaLnBrk="1" hangingPunct="1">
                <a:defRPr/>
              </a:pPr>
              <a:endParaRPr lang="ja-JP" altLang="en-US" sz="900" dirty="0">
                <a:latin typeface="+mj-ea"/>
                <a:ea typeface="+mj-ea"/>
              </a:endParaRPr>
            </a:p>
            <a:p>
              <a:pPr eaLnBrk="1" hangingPunct="1">
                <a:defRPr/>
              </a:pPr>
              <a:r>
                <a:rPr lang="en-US" altLang="ja-JP" sz="900" dirty="0">
                  <a:latin typeface="+mj-ea"/>
                  <a:ea typeface="+mj-ea"/>
                </a:rPr>
                <a:t>※</a:t>
              </a:r>
              <a:r>
                <a:rPr lang="ja-JP" altLang="en-US" sz="900" dirty="0">
                  <a:latin typeface="+mj-ea"/>
                  <a:ea typeface="+mj-ea"/>
                </a:rPr>
                <a:t>下記ＵＲＬ・電話番号から安否登録を行ってください。</a:t>
              </a:r>
            </a:p>
            <a:p>
              <a:pPr eaLnBrk="1" hangingPunct="1">
                <a:defRPr/>
              </a:pPr>
              <a:r>
                <a:rPr lang="ja-JP" altLang="en-US" sz="900" dirty="0">
                  <a:latin typeface="+mj-ea"/>
                  <a:ea typeface="+mj-ea"/>
                </a:rPr>
                <a:t>　（片方にアクセスし、つながりにくい場合はもう片方にアクセスしてください）</a:t>
              </a:r>
            </a:p>
            <a:p>
              <a:pPr eaLnBrk="1" hangingPunct="1">
                <a:defRPr/>
              </a:pPr>
              <a:r>
                <a:rPr lang="en-US" altLang="ja-JP" sz="900" dirty="0">
                  <a:latin typeface="+mj-ea"/>
                  <a:ea typeface="+mj-ea"/>
                </a:rPr>
                <a:t>※</a:t>
              </a:r>
              <a:r>
                <a:rPr lang="ja-JP" altLang="en-US" sz="900" dirty="0">
                  <a:latin typeface="+mj-ea"/>
                  <a:ea typeface="+mj-ea"/>
                </a:rPr>
                <a:t>被害がまったく無い場合は、本メールの件名を変更せずにそのまま返信することでも回答できます。</a:t>
              </a:r>
              <a:endParaRPr lang="en-US" altLang="ja-JP" sz="900" dirty="0">
                <a:latin typeface="+mj-ea"/>
                <a:ea typeface="+mj-ea"/>
              </a:endParaRPr>
            </a:p>
            <a:p>
              <a:pPr indent="87313" eaLnBrk="1" hangingPunct="1">
                <a:defRPr/>
              </a:pPr>
              <a:r>
                <a:rPr lang="ja-JP" altLang="en-US" sz="900" dirty="0">
                  <a:latin typeface="+mj-ea"/>
                  <a:ea typeface="+mj-ea"/>
                </a:rPr>
                <a:t>（</a:t>
              </a:r>
              <a:r>
                <a:rPr lang="en-US" altLang="ja-JP" sz="900" dirty="0">
                  <a:latin typeface="+mj-ea"/>
                  <a:ea typeface="+mj-ea"/>
                </a:rPr>
                <a:t>iPhone</a:t>
              </a:r>
              <a:r>
                <a:rPr lang="ja-JP" altLang="en-US" sz="900" dirty="0">
                  <a:latin typeface="+mj-ea"/>
                  <a:ea typeface="+mj-ea"/>
                </a:rPr>
                <a:t>の</a:t>
              </a:r>
              <a:r>
                <a:rPr lang="en-US" altLang="ja-JP" sz="900" dirty="0">
                  <a:latin typeface="+mj-ea"/>
                  <a:ea typeface="+mj-ea"/>
                </a:rPr>
                <a:t>MMS</a:t>
              </a:r>
              <a:r>
                <a:rPr lang="ja-JP" altLang="en-US" sz="900" dirty="0">
                  <a:latin typeface="+mj-ea"/>
                  <a:ea typeface="+mj-ea"/>
                </a:rPr>
                <a:t>を除く）</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ＵＲＬ：</a:t>
              </a:r>
              <a:r>
                <a:rPr lang="en-US" altLang="ja-JP" sz="900" dirty="0">
                  <a:latin typeface="+mj-ea"/>
                  <a:ea typeface="+mj-ea"/>
                </a:rPr>
                <a:t>https://emc-call.jp/XXXX/ </a:t>
              </a:r>
            </a:p>
            <a:p>
              <a:pPr eaLnBrk="1" hangingPunct="1">
                <a:defRPr/>
              </a:pPr>
              <a:r>
                <a:rPr lang="ja-JP" altLang="en-US" sz="900" dirty="0">
                  <a:latin typeface="+mj-ea"/>
                  <a:ea typeface="+mj-ea"/>
                </a:rPr>
                <a:t>ＵＲＬ：</a:t>
              </a:r>
              <a:r>
                <a:rPr lang="en-US" altLang="ja-JP" sz="900" dirty="0">
                  <a:latin typeface="+mj-ea"/>
                  <a:ea typeface="+mj-ea"/>
                </a:rPr>
                <a:t>https://emc-call2nd.jp/XXXX/ </a:t>
              </a:r>
            </a:p>
            <a:p>
              <a:pPr eaLnBrk="1" hangingPunct="1">
                <a:defRPr/>
              </a:pPr>
              <a:r>
                <a:rPr lang="ja-JP" altLang="en-US" sz="900" dirty="0">
                  <a:latin typeface="+mj-ea"/>
                  <a:ea typeface="+mj-ea"/>
                </a:rPr>
                <a:t>ＴＥＬ：</a:t>
              </a:r>
              <a:r>
                <a:rPr lang="en-US" altLang="ja-JP" sz="900" dirty="0">
                  <a:latin typeface="+mj-ea"/>
                  <a:ea typeface="+mj-ea"/>
                </a:rPr>
                <a:t>XX-XXXX-XXXX</a:t>
              </a:r>
            </a:p>
            <a:p>
              <a:pPr eaLnBrk="1" hangingPunct="1">
                <a:defRPr/>
              </a:pPr>
              <a:r>
                <a:rPr lang="ja-JP" altLang="en-US" sz="900" dirty="0">
                  <a:latin typeface="+mj-ea"/>
                  <a:ea typeface="+mj-ea"/>
                </a:rPr>
                <a:t>ＴＥＬ：</a:t>
              </a:r>
              <a:r>
                <a:rPr lang="en-US" altLang="ja-JP" sz="900" dirty="0">
                  <a:latin typeface="+mj-ea"/>
                  <a:ea typeface="+mj-ea"/>
                </a:rPr>
                <a:t>XX-XXXX-XXXX</a:t>
              </a:r>
            </a:p>
          </p:txBody>
        </p:sp>
        <p:sp>
          <p:nvSpPr>
            <p:cNvPr id="25619" name="Text Box 48">
              <a:extLst>
                <a:ext uri="{FF2B5EF4-FFF2-40B4-BE49-F238E27FC236}">
                  <a16:creationId xmlns:a16="http://schemas.microsoft.com/office/drawing/2014/main" id="{351ADB2D-4C95-0F0A-385A-AD4FDE68688B}"/>
                </a:ext>
              </a:extLst>
            </p:cNvPr>
            <p:cNvSpPr txBox="1">
              <a:spLocks noChangeArrowheads="1"/>
            </p:cNvSpPr>
            <p:nvPr/>
          </p:nvSpPr>
          <p:spPr bwMode="auto">
            <a:xfrm>
              <a:off x="2319339" y="2853974"/>
              <a:ext cx="419046"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5620" name="AutoShape 49">
              <a:extLst>
                <a:ext uri="{FF2B5EF4-FFF2-40B4-BE49-F238E27FC236}">
                  <a16:creationId xmlns:a16="http://schemas.microsoft.com/office/drawing/2014/main" id="{9D5643D5-1451-AF16-D1FB-B1639A58937A}"/>
                </a:ext>
              </a:extLst>
            </p:cNvPr>
            <p:cNvSpPr>
              <a:spLocks noChangeArrowheads="1"/>
            </p:cNvSpPr>
            <p:nvPr/>
          </p:nvSpPr>
          <p:spPr bwMode="auto">
            <a:xfrm>
              <a:off x="166689" y="3096785"/>
              <a:ext cx="2152651" cy="33841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56">
              <a:extLst>
                <a:ext uri="{FF2B5EF4-FFF2-40B4-BE49-F238E27FC236}">
                  <a16:creationId xmlns:a16="http://schemas.microsoft.com/office/drawing/2014/main" id="{B28C1531-9684-27A7-047C-A5165768EA0B}"/>
                </a:ext>
              </a:extLst>
            </p:cNvPr>
            <p:cNvSpPr txBox="1">
              <a:spLocks noChangeArrowheads="1"/>
            </p:cNvSpPr>
            <p:nvPr/>
          </p:nvSpPr>
          <p:spPr bwMode="auto">
            <a:xfrm>
              <a:off x="3813920" y="1456751"/>
              <a:ext cx="2871130" cy="1215036"/>
            </a:xfrm>
            <a:prstGeom prst="rect">
              <a:avLst/>
            </a:prstGeom>
            <a:solidFill>
              <a:schemeClr val="bg1">
                <a:lumMod val="95000"/>
                <a:alpha val="86000"/>
              </a:schemeClr>
            </a:solidFill>
            <a:ln>
              <a:noFill/>
            </a:ln>
            <a:effec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r>
                <a:rPr lang="ja-JP" altLang="en-US" sz="1400" dirty="0">
                  <a:latin typeface="ＭＳ Ｐゴシック" charset="-128"/>
                </a:rPr>
                <a:t>①メール本文内に表記されている</a:t>
              </a: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ＵＲＬをクリックします。</a:t>
              </a:r>
              <a:endParaRPr lang="en-US" altLang="ja-JP" sz="900" dirty="0">
                <a:latin typeface="ＭＳ Ｐゴシック" charset="-128"/>
              </a:endParaRPr>
            </a:p>
            <a:p>
              <a:pPr eaLnBrk="1" hangingPunct="1">
                <a:spcBef>
                  <a:spcPct val="0"/>
                </a:spcBef>
                <a:buFontTx/>
                <a:buNone/>
                <a:defRPr/>
              </a:pPr>
              <a:endParaRPr lang="en-US" altLang="ja-JP" sz="900" dirty="0">
                <a:solidFill>
                  <a:srgbClr val="FF0000"/>
                </a:solidFill>
                <a:latin typeface="ＭＳ Ｐゴシック" charset="-128"/>
              </a:endParaRPr>
            </a:p>
            <a:p>
              <a:pPr eaLnBrk="1" hangingPunct="1">
                <a:spcBef>
                  <a:spcPct val="0"/>
                </a:spcBef>
                <a:buFontTx/>
                <a:buNone/>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電話で登録する場合は、メール内に表記されている電話番号に電話をかけ、ガイダンスにしたがって登録を行ってください。</a:t>
              </a: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左図のＵＲＬはどちらからアクセスしても構いません。</a:t>
              </a:r>
              <a:endParaRPr lang="en-US" altLang="ja-JP" sz="900" dirty="0">
                <a:solidFill>
                  <a:srgbClr val="FF0000"/>
                </a:solidFill>
                <a:latin typeface="ＭＳ Ｐゴシック" charset="-128"/>
              </a:endParaRPr>
            </a:p>
          </p:txBody>
        </p:sp>
      </p:grpSp>
      <p:sp>
        <p:nvSpPr>
          <p:cNvPr id="25605" name="テキスト ボックス 56">
            <a:extLst>
              <a:ext uri="{FF2B5EF4-FFF2-40B4-BE49-F238E27FC236}">
                <a16:creationId xmlns:a16="http://schemas.microsoft.com/office/drawing/2014/main" id="{C2DF297E-E726-388C-0F04-027BC57E10B9}"/>
              </a:ext>
            </a:extLst>
          </p:cNvPr>
          <p:cNvSpPr txBox="1">
            <a:spLocks noChangeArrowheads="1"/>
          </p:cNvSpPr>
          <p:nvPr/>
        </p:nvSpPr>
        <p:spPr bwMode="auto">
          <a:xfrm>
            <a:off x="3429000" y="6799036"/>
            <a:ext cx="35433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②各確認項目への回答を選択します。</a:t>
            </a:r>
            <a:endParaRPr lang="en-US" altLang="ja-JP" sz="1400">
              <a:latin typeface="ＭＳ Ｐゴシック" panose="020B0600070205080204" pitchFamily="50" charset="-128"/>
            </a:endParaRPr>
          </a:p>
          <a:p>
            <a:pPr eaLnBrk="1" hangingPunct="1">
              <a:spcBef>
                <a:spcPct val="0"/>
              </a:spcBef>
              <a:buFontTx/>
              <a:buNone/>
            </a:pPr>
            <a:endParaRPr lang="en-US" altLang="ja-JP" sz="1400">
              <a:latin typeface="ＭＳ Ｐゴシック" panose="020B0600070205080204" pitchFamily="50" charset="-128"/>
            </a:endParaRPr>
          </a:p>
          <a:p>
            <a:pPr eaLnBrk="1" hangingPunct="1">
              <a:spcBef>
                <a:spcPct val="0"/>
              </a:spcBef>
              <a:buFontTx/>
              <a:buNone/>
            </a:pPr>
            <a:endParaRPr lang="ja-JP" altLang="en-US"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③「回答」又は「確認」ボタンをクリックします。</a:t>
            </a:r>
            <a:endParaRPr lang="en-US" altLang="ja-JP" sz="900">
              <a:latin typeface="ＭＳ Ｐゴシック" panose="020B0600070205080204" pitchFamily="50" charset="-128"/>
            </a:endParaRPr>
          </a:p>
        </p:txBody>
      </p:sp>
      <p:grpSp>
        <p:nvGrpSpPr>
          <p:cNvPr id="25606" name="グループ化 2">
            <a:extLst>
              <a:ext uri="{FF2B5EF4-FFF2-40B4-BE49-F238E27FC236}">
                <a16:creationId xmlns:a16="http://schemas.microsoft.com/office/drawing/2014/main" id="{8B4D27A4-F608-2948-3879-EA813268AC80}"/>
              </a:ext>
            </a:extLst>
          </p:cNvPr>
          <p:cNvGrpSpPr>
            <a:grpSpLocks/>
          </p:cNvGrpSpPr>
          <p:nvPr/>
        </p:nvGrpSpPr>
        <p:grpSpPr bwMode="auto">
          <a:xfrm>
            <a:off x="201612" y="4313011"/>
            <a:ext cx="3173413" cy="3392487"/>
            <a:chOff x="139700" y="3895725"/>
            <a:chExt cx="3173413" cy="3392488"/>
          </a:xfrm>
        </p:grpSpPr>
        <p:pic>
          <p:nvPicPr>
            <p:cNvPr id="25613" name="Picture 23">
              <a:extLst>
                <a:ext uri="{FF2B5EF4-FFF2-40B4-BE49-F238E27FC236}">
                  <a16:creationId xmlns:a16="http://schemas.microsoft.com/office/drawing/2014/main" id="{C13AB164-21DE-F14A-300C-8204BBDBA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3895725"/>
              <a:ext cx="3152775" cy="3392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14" name="AutoShape 51">
              <a:extLst>
                <a:ext uri="{FF2B5EF4-FFF2-40B4-BE49-F238E27FC236}">
                  <a16:creationId xmlns:a16="http://schemas.microsoft.com/office/drawing/2014/main" id="{0F65BC3F-05F7-8CA7-F624-50E571FCAA90}"/>
                </a:ext>
              </a:extLst>
            </p:cNvPr>
            <p:cNvSpPr>
              <a:spLocks noChangeArrowheads="1"/>
            </p:cNvSpPr>
            <p:nvPr/>
          </p:nvSpPr>
          <p:spPr bwMode="auto">
            <a:xfrm>
              <a:off x="139700" y="5126038"/>
              <a:ext cx="1317625" cy="1692275"/>
            </a:xfrm>
            <a:prstGeom prst="roundRect">
              <a:avLst>
                <a:gd name="adj" fmla="val 8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5" name="Text Box 52">
              <a:extLst>
                <a:ext uri="{FF2B5EF4-FFF2-40B4-BE49-F238E27FC236}">
                  <a16:creationId xmlns:a16="http://schemas.microsoft.com/office/drawing/2014/main" id="{6D95A807-9384-C9A2-CFF2-9A712CA79F77}"/>
                </a:ext>
              </a:extLst>
            </p:cNvPr>
            <p:cNvSpPr txBox="1">
              <a:spLocks noChangeArrowheads="1"/>
            </p:cNvSpPr>
            <p:nvPr/>
          </p:nvSpPr>
          <p:spPr bwMode="auto">
            <a:xfrm>
              <a:off x="1589088" y="5373688"/>
              <a:ext cx="3524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5616" name="AutoShape 53">
              <a:extLst>
                <a:ext uri="{FF2B5EF4-FFF2-40B4-BE49-F238E27FC236}">
                  <a16:creationId xmlns:a16="http://schemas.microsoft.com/office/drawing/2014/main" id="{1AB0BB3D-D4DF-A562-134F-036874F5B362}"/>
                </a:ext>
              </a:extLst>
            </p:cNvPr>
            <p:cNvSpPr>
              <a:spLocks noChangeArrowheads="1"/>
            </p:cNvSpPr>
            <p:nvPr/>
          </p:nvSpPr>
          <p:spPr bwMode="auto">
            <a:xfrm>
              <a:off x="1589089" y="6664325"/>
              <a:ext cx="279400" cy="206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7" name="Text Box 54">
              <a:extLst>
                <a:ext uri="{FF2B5EF4-FFF2-40B4-BE49-F238E27FC236}">
                  <a16:creationId xmlns:a16="http://schemas.microsoft.com/office/drawing/2014/main" id="{03893ED6-F7CB-6BB4-522D-A9DCAD08D7B2}"/>
                </a:ext>
              </a:extLst>
            </p:cNvPr>
            <p:cNvSpPr txBox="1">
              <a:spLocks noChangeArrowheads="1"/>
            </p:cNvSpPr>
            <p:nvPr/>
          </p:nvSpPr>
          <p:spPr bwMode="auto">
            <a:xfrm>
              <a:off x="1919288" y="6399213"/>
              <a:ext cx="4000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25611" name="テキスト ボックス 23">
            <a:extLst>
              <a:ext uri="{FF2B5EF4-FFF2-40B4-BE49-F238E27FC236}">
                <a16:creationId xmlns:a16="http://schemas.microsoft.com/office/drawing/2014/main" id="{98B9FCBA-D27D-735C-A936-068A9539CC4C}"/>
              </a:ext>
            </a:extLst>
          </p:cNvPr>
          <p:cNvSpPr txBox="1">
            <a:spLocks noChangeArrowheads="1"/>
          </p:cNvSpPr>
          <p:nvPr/>
        </p:nvSpPr>
        <p:spPr bwMode="auto">
          <a:xfrm>
            <a:off x="142875" y="1174750"/>
            <a:ext cx="60007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（１）メールで受信</a:t>
            </a:r>
          </a:p>
        </p:txBody>
      </p:sp>
      <p:sp>
        <p:nvSpPr>
          <p:cNvPr id="3" name="正方形/長方形 2">
            <a:extLst>
              <a:ext uri="{FF2B5EF4-FFF2-40B4-BE49-F238E27FC236}">
                <a16:creationId xmlns:a16="http://schemas.microsoft.com/office/drawing/2014/main" id="{BEDED08C-EFFF-75B9-2831-148AAE634DAD}"/>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4" name="正方形/長方形 3">
            <a:extLst>
              <a:ext uri="{FF2B5EF4-FFF2-40B4-BE49-F238E27FC236}">
                <a16:creationId xmlns:a16="http://schemas.microsoft.com/office/drawing/2014/main" id="{B07D505F-1EB2-F244-70A9-69D0D04AC589}"/>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E718EBE0-C943-EDAF-DEEF-F2295861044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82861165-C0B2-7E95-9778-751C7BE8133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A9C54FA5-D91C-72B2-5C0C-4F3C1831EC74}"/>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52A6C0A2-012D-71F4-AA69-30E4E43F896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2EA135C8-8C6B-E375-4BE7-E5EA81196F4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98C928D-64AC-4B6C-A55D-4CC5B644FB24}"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9699" name="Text Box 415">
            <a:extLst>
              <a:ext uri="{FF2B5EF4-FFF2-40B4-BE49-F238E27FC236}">
                <a16:creationId xmlns:a16="http://schemas.microsoft.com/office/drawing/2014/main" id="{47926180-212B-AB6F-E27C-4785945A7F91}"/>
              </a:ext>
            </a:extLst>
          </p:cNvPr>
          <p:cNvSpPr txBox="1">
            <a:spLocks noChangeArrowheads="1"/>
          </p:cNvSpPr>
          <p:nvPr/>
        </p:nvSpPr>
        <p:spPr bwMode="auto">
          <a:xfrm>
            <a:off x="214313" y="857250"/>
            <a:ext cx="6429375" cy="214313"/>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◆緊急連絡のみの場合◆</a:t>
            </a:r>
          </a:p>
        </p:txBody>
      </p:sp>
      <p:sp>
        <p:nvSpPr>
          <p:cNvPr id="11" name="正方形/長方形 10">
            <a:extLst>
              <a:ext uri="{FF2B5EF4-FFF2-40B4-BE49-F238E27FC236}">
                <a16:creationId xmlns:a16="http://schemas.microsoft.com/office/drawing/2014/main" id="{50002B70-8E12-01E8-449E-D287F29F53D7}"/>
              </a:ext>
            </a:extLst>
          </p:cNvPr>
          <p:cNvSpPr/>
          <p:nvPr/>
        </p:nvSpPr>
        <p:spPr>
          <a:xfrm>
            <a:off x="1816100" y="2143125"/>
            <a:ext cx="6048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29701" name="AutoShape 531">
            <a:extLst>
              <a:ext uri="{FF2B5EF4-FFF2-40B4-BE49-F238E27FC236}">
                <a16:creationId xmlns:a16="http://schemas.microsoft.com/office/drawing/2014/main" id="{CA232D80-770F-07D1-CC74-97828773241D}"/>
              </a:ext>
            </a:extLst>
          </p:cNvPr>
          <p:cNvCxnSpPr>
            <a:cxnSpLocks noChangeShapeType="1"/>
            <a:stCxn id="19" idx="3"/>
            <a:endCxn id="16" idx="3"/>
          </p:cNvCxnSpPr>
          <p:nvPr/>
        </p:nvCxnSpPr>
        <p:spPr bwMode="auto">
          <a:xfrm flipH="1" flipV="1">
            <a:off x="3071813" y="1249363"/>
            <a:ext cx="1571625" cy="714375"/>
          </a:xfrm>
          <a:prstGeom prst="bentConnector3">
            <a:avLst>
              <a:gd name="adj1" fmla="val -565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14" name="正方形/長方形 13">
            <a:extLst>
              <a:ext uri="{FF2B5EF4-FFF2-40B4-BE49-F238E27FC236}">
                <a16:creationId xmlns:a16="http://schemas.microsoft.com/office/drawing/2014/main" id="{A6DE2321-2A34-2F9B-3F48-7FC50572EA23}"/>
              </a:ext>
            </a:extLst>
          </p:cNvPr>
          <p:cNvSpPr/>
          <p:nvPr/>
        </p:nvSpPr>
        <p:spPr>
          <a:xfrm>
            <a:off x="4799013" y="1714500"/>
            <a:ext cx="5715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1</a:t>
            </a:r>
            <a:r>
              <a:rPr lang="ja-JP" altLang="en-US" sz="900" dirty="0">
                <a:solidFill>
                  <a:schemeClr val="tx1"/>
                </a:solidFill>
              </a:rPr>
              <a:t>を押す</a:t>
            </a:r>
          </a:p>
        </p:txBody>
      </p:sp>
      <p:cxnSp>
        <p:nvCxnSpPr>
          <p:cNvPr id="15" name="直線矢印コネクタ 14">
            <a:extLst>
              <a:ext uri="{FF2B5EF4-FFF2-40B4-BE49-F238E27FC236}">
                <a16:creationId xmlns:a16="http://schemas.microsoft.com/office/drawing/2014/main" id="{BFD80467-4BB2-6132-91BA-CAA207720A9B}"/>
              </a:ext>
            </a:extLst>
          </p:cNvPr>
          <p:cNvCxnSpPr/>
          <p:nvPr/>
        </p:nvCxnSpPr>
        <p:spPr>
          <a:xfrm rot="5400000">
            <a:off x="1618456" y="1427957"/>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角丸四角形 15">
            <a:extLst>
              <a:ext uri="{FF2B5EF4-FFF2-40B4-BE49-F238E27FC236}">
                <a16:creationId xmlns:a16="http://schemas.microsoft.com/office/drawing/2014/main" id="{BCC4CCDA-8F60-C7C9-5278-36F0B95504FF}"/>
              </a:ext>
            </a:extLst>
          </p:cNvPr>
          <p:cNvSpPr/>
          <p:nvPr/>
        </p:nvSpPr>
        <p:spPr>
          <a:xfrm>
            <a:off x="285750" y="11430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7" name="正方形/長方形 16">
            <a:extLst>
              <a:ext uri="{FF2B5EF4-FFF2-40B4-BE49-F238E27FC236}">
                <a16:creationId xmlns:a16="http://schemas.microsoft.com/office/drawing/2014/main" id="{551469FE-9340-6033-5779-9871988F24E4}"/>
              </a:ext>
            </a:extLst>
          </p:cNvPr>
          <p:cNvSpPr/>
          <p:nvPr/>
        </p:nvSpPr>
        <p:spPr>
          <a:xfrm>
            <a:off x="903288" y="150018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grpSp>
        <p:nvGrpSpPr>
          <p:cNvPr id="29706" name="グループ化 170">
            <a:extLst>
              <a:ext uri="{FF2B5EF4-FFF2-40B4-BE49-F238E27FC236}">
                <a16:creationId xmlns:a16="http://schemas.microsoft.com/office/drawing/2014/main" id="{45F7F588-9887-D489-91CA-3A3CD26FB3C0}"/>
              </a:ext>
            </a:extLst>
          </p:cNvPr>
          <p:cNvGrpSpPr>
            <a:grpSpLocks/>
          </p:cNvGrpSpPr>
          <p:nvPr/>
        </p:nvGrpSpPr>
        <p:grpSpPr bwMode="auto">
          <a:xfrm>
            <a:off x="4857750" y="1143000"/>
            <a:ext cx="1690688" cy="500063"/>
            <a:chOff x="4748202" y="2571736"/>
            <a:chExt cx="1690703" cy="500066"/>
          </a:xfrm>
        </p:grpSpPr>
        <p:sp>
          <p:nvSpPr>
            <p:cNvPr id="29764" name="AutoShape 397">
              <a:extLst>
                <a:ext uri="{FF2B5EF4-FFF2-40B4-BE49-F238E27FC236}">
                  <a16:creationId xmlns:a16="http://schemas.microsoft.com/office/drawing/2014/main" id="{97BA3D3B-BDC1-3EDF-F383-10CEFDF264F3}"/>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9765" name="グループ化 169">
              <a:extLst>
                <a:ext uri="{FF2B5EF4-FFF2-40B4-BE49-F238E27FC236}">
                  <a16:creationId xmlns:a16="http://schemas.microsoft.com/office/drawing/2014/main" id="{00F3FB40-CCB8-095B-05C0-D68747530525}"/>
                </a:ext>
              </a:extLst>
            </p:cNvPr>
            <p:cNvGrpSpPr>
              <a:grpSpLocks/>
            </p:cNvGrpSpPr>
            <p:nvPr/>
          </p:nvGrpSpPr>
          <p:grpSpPr bwMode="auto">
            <a:xfrm>
              <a:off x="4748202" y="2609836"/>
              <a:ext cx="1690703" cy="433391"/>
              <a:chOff x="4748202" y="2609836"/>
              <a:chExt cx="1690703" cy="433391"/>
            </a:xfrm>
          </p:grpSpPr>
          <p:sp>
            <p:nvSpPr>
              <p:cNvPr id="23" name="正方形/長方形 22">
                <a:extLst>
                  <a:ext uri="{FF2B5EF4-FFF2-40B4-BE49-F238E27FC236}">
                    <a16:creationId xmlns:a16="http://schemas.microsoft.com/office/drawing/2014/main" id="{CB98CCAF-26DE-DF88-CF24-A50BEA0EF90F}"/>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4" name="正方形/長方形 23">
                <a:extLst>
                  <a:ext uri="{FF2B5EF4-FFF2-40B4-BE49-F238E27FC236}">
                    <a16:creationId xmlns:a16="http://schemas.microsoft.com/office/drawing/2014/main" id="{C0884DCE-B680-DAC1-ACED-7D3D2BBA6C80}"/>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5" name="角丸四角形 24">
                <a:extLst>
                  <a:ext uri="{FF2B5EF4-FFF2-40B4-BE49-F238E27FC236}">
                    <a16:creationId xmlns:a16="http://schemas.microsoft.com/office/drawing/2014/main" id="{298F89B4-D1EC-CA15-3B6C-E35D6B0F3612}"/>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26" name="角丸四角形 25">
                <a:extLst>
                  <a:ext uri="{FF2B5EF4-FFF2-40B4-BE49-F238E27FC236}">
                    <a16:creationId xmlns:a16="http://schemas.microsoft.com/office/drawing/2014/main" id="{EE67004B-0C2D-CA1F-B00F-02CFB2523155}"/>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29707" name="テキスト ボックス 23">
            <a:extLst>
              <a:ext uri="{FF2B5EF4-FFF2-40B4-BE49-F238E27FC236}">
                <a16:creationId xmlns:a16="http://schemas.microsoft.com/office/drawing/2014/main" id="{F65578B4-791F-29D1-2C88-B206BC465CA9}"/>
              </a:ext>
            </a:extLst>
          </p:cNvPr>
          <p:cNvSpPr txBox="1">
            <a:spLocks noChangeArrowheads="1"/>
          </p:cNvSpPr>
          <p:nvPr/>
        </p:nvSpPr>
        <p:spPr bwMode="auto">
          <a:xfrm>
            <a:off x="142875" y="428625"/>
            <a:ext cx="528637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（３）電話（音声）で着信</a:t>
            </a:r>
          </a:p>
        </p:txBody>
      </p:sp>
      <p:cxnSp>
        <p:nvCxnSpPr>
          <p:cNvPr id="30" name="直線矢印コネクタ 29">
            <a:extLst>
              <a:ext uri="{FF2B5EF4-FFF2-40B4-BE49-F238E27FC236}">
                <a16:creationId xmlns:a16="http://schemas.microsoft.com/office/drawing/2014/main" id="{0216C7E8-BCDB-7013-916A-A6649EFEF935}"/>
              </a:ext>
            </a:extLst>
          </p:cNvPr>
          <p:cNvCxnSpPr/>
          <p:nvPr/>
        </p:nvCxnSpPr>
        <p:spPr>
          <a:xfrm rot="5400000">
            <a:off x="1618456" y="1785144"/>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DCADCE2E-15FF-7DCF-0374-B2A3F5EB0C6F}"/>
              </a:ext>
            </a:extLst>
          </p:cNvPr>
          <p:cNvCxnSpPr/>
          <p:nvPr/>
        </p:nvCxnSpPr>
        <p:spPr>
          <a:xfrm rot="5400000">
            <a:off x="1492250" y="2219325"/>
            <a:ext cx="3952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6BAE96D0-7483-671C-132D-2C5B2E52C557}"/>
              </a:ext>
            </a:extLst>
          </p:cNvPr>
          <p:cNvCxnSpPr/>
          <p:nvPr/>
        </p:nvCxnSpPr>
        <p:spPr>
          <a:xfrm rot="16200000" flipH="1">
            <a:off x="1529556" y="2628107"/>
            <a:ext cx="3159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角丸四角形 17">
            <a:extLst>
              <a:ext uri="{FF2B5EF4-FFF2-40B4-BE49-F238E27FC236}">
                <a16:creationId xmlns:a16="http://schemas.microsoft.com/office/drawing/2014/main" id="{87942C79-D0B2-CFC3-ACB3-AEB24AFB51FA}"/>
              </a:ext>
            </a:extLst>
          </p:cNvPr>
          <p:cNvSpPr/>
          <p:nvPr/>
        </p:nvSpPr>
        <p:spPr>
          <a:xfrm>
            <a:off x="285750" y="2428875"/>
            <a:ext cx="3500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連絡メッセージの確認を終了します。このまま電話をお切りください。</a:t>
            </a:r>
          </a:p>
        </p:txBody>
      </p:sp>
      <p:sp>
        <p:nvSpPr>
          <p:cNvPr id="19" name="角丸四角形 18">
            <a:extLst>
              <a:ext uri="{FF2B5EF4-FFF2-40B4-BE49-F238E27FC236}">
                <a16:creationId xmlns:a16="http://schemas.microsoft.com/office/drawing/2014/main" id="{A22A7605-20CC-019C-F789-46ECD1B3A2FA}"/>
              </a:ext>
            </a:extLst>
          </p:cNvPr>
          <p:cNvSpPr/>
          <p:nvPr/>
        </p:nvSpPr>
        <p:spPr>
          <a:xfrm>
            <a:off x="285750" y="1857375"/>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sp>
        <p:nvSpPr>
          <p:cNvPr id="12" name="角丸四角形 11">
            <a:extLst>
              <a:ext uri="{FF2B5EF4-FFF2-40B4-BE49-F238E27FC236}">
                <a16:creationId xmlns:a16="http://schemas.microsoft.com/office/drawing/2014/main" id="{A0128041-40F7-A2DD-7EC2-C3C5081FC63D}"/>
              </a:ext>
            </a:extLst>
          </p:cNvPr>
          <p:cNvSpPr/>
          <p:nvPr/>
        </p:nvSpPr>
        <p:spPr>
          <a:xfrm>
            <a:off x="939800" y="2786063"/>
            <a:ext cx="1500188" cy="214312"/>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t>緊急連絡の確認完了</a:t>
            </a:r>
          </a:p>
        </p:txBody>
      </p:sp>
      <p:sp>
        <p:nvSpPr>
          <p:cNvPr id="29714" name="Text Box 415">
            <a:extLst>
              <a:ext uri="{FF2B5EF4-FFF2-40B4-BE49-F238E27FC236}">
                <a16:creationId xmlns:a16="http://schemas.microsoft.com/office/drawing/2014/main" id="{377C6533-7BAB-5D79-DCFD-124310875FC4}"/>
              </a:ext>
            </a:extLst>
          </p:cNvPr>
          <p:cNvSpPr txBox="1">
            <a:spLocks noChangeArrowheads="1"/>
          </p:cNvSpPr>
          <p:nvPr/>
        </p:nvSpPr>
        <p:spPr bwMode="auto">
          <a:xfrm>
            <a:off x="214313" y="3143250"/>
            <a:ext cx="6429375" cy="214313"/>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　＋　安否登録の場合◆</a:t>
            </a:r>
          </a:p>
        </p:txBody>
      </p:sp>
      <p:sp>
        <p:nvSpPr>
          <p:cNvPr id="44" name="正方形/長方形 43">
            <a:extLst>
              <a:ext uri="{FF2B5EF4-FFF2-40B4-BE49-F238E27FC236}">
                <a16:creationId xmlns:a16="http://schemas.microsoft.com/office/drawing/2014/main" id="{A3FA9CAF-97AA-1A88-3CFB-EB2D7B465A26}"/>
              </a:ext>
            </a:extLst>
          </p:cNvPr>
          <p:cNvSpPr/>
          <p:nvPr/>
        </p:nvSpPr>
        <p:spPr>
          <a:xfrm>
            <a:off x="500063" y="5000625"/>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5" name="正方形/長方形 44">
            <a:extLst>
              <a:ext uri="{FF2B5EF4-FFF2-40B4-BE49-F238E27FC236}">
                <a16:creationId xmlns:a16="http://schemas.microsoft.com/office/drawing/2014/main" id="{1CDFC9C3-E8B1-A00A-4D20-669E662751D4}"/>
              </a:ext>
            </a:extLst>
          </p:cNvPr>
          <p:cNvSpPr/>
          <p:nvPr/>
        </p:nvSpPr>
        <p:spPr>
          <a:xfrm>
            <a:off x="2286000" y="5000625"/>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6" name="正方形/長方形 45">
            <a:extLst>
              <a:ext uri="{FF2B5EF4-FFF2-40B4-BE49-F238E27FC236}">
                <a16:creationId xmlns:a16="http://schemas.microsoft.com/office/drawing/2014/main" id="{01441A81-F0A6-91FE-BDE8-966AB78BB7CB}"/>
              </a:ext>
            </a:extLst>
          </p:cNvPr>
          <p:cNvSpPr/>
          <p:nvPr/>
        </p:nvSpPr>
        <p:spPr>
          <a:xfrm>
            <a:off x="1357313" y="5899150"/>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7" name="正方形/長方形 46">
            <a:extLst>
              <a:ext uri="{FF2B5EF4-FFF2-40B4-BE49-F238E27FC236}">
                <a16:creationId xmlns:a16="http://schemas.microsoft.com/office/drawing/2014/main" id="{8DD97148-E047-061D-DCDA-77EF8D8F56CA}"/>
              </a:ext>
            </a:extLst>
          </p:cNvPr>
          <p:cNvSpPr/>
          <p:nvPr/>
        </p:nvSpPr>
        <p:spPr>
          <a:xfrm>
            <a:off x="2714625" y="5899150"/>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8" name="正方形/長方形 47">
            <a:extLst>
              <a:ext uri="{FF2B5EF4-FFF2-40B4-BE49-F238E27FC236}">
                <a16:creationId xmlns:a16="http://schemas.microsoft.com/office/drawing/2014/main" id="{17B52385-0DCF-8078-7190-85B32E4FC6F9}"/>
              </a:ext>
            </a:extLst>
          </p:cNvPr>
          <p:cNvSpPr/>
          <p:nvPr/>
        </p:nvSpPr>
        <p:spPr>
          <a:xfrm>
            <a:off x="4176713" y="7977188"/>
            <a:ext cx="6207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9" name="正方形/長方形 48">
            <a:extLst>
              <a:ext uri="{FF2B5EF4-FFF2-40B4-BE49-F238E27FC236}">
                <a16:creationId xmlns:a16="http://schemas.microsoft.com/office/drawing/2014/main" id="{2C2F6303-BBE7-8A6C-9219-FF6FEDEBAAA5}"/>
              </a:ext>
            </a:extLst>
          </p:cNvPr>
          <p:cNvSpPr/>
          <p:nvPr/>
        </p:nvSpPr>
        <p:spPr>
          <a:xfrm>
            <a:off x="6096000" y="7296150"/>
            <a:ext cx="62071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50" name="角丸四角形 49">
            <a:extLst>
              <a:ext uri="{FF2B5EF4-FFF2-40B4-BE49-F238E27FC236}">
                <a16:creationId xmlns:a16="http://schemas.microsoft.com/office/drawing/2014/main" id="{EEAB33B9-4933-0F04-9419-7CAC904B9ECC}"/>
              </a:ext>
            </a:extLst>
          </p:cNvPr>
          <p:cNvSpPr/>
          <p:nvPr/>
        </p:nvSpPr>
        <p:spPr>
          <a:xfrm>
            <a:off x="328613" y="8220075"/>
            <a:ext cx="6000750"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安否の回答を受け付けました。連絡メッセージの確認を終了します。このまま電話をお切りください。</a:t>
            </a:r>
          </a:p>
        </p:txBody>
      </p:sp>
      <p:cxnSp>
        <p:nvCxnSpPr>
          <p:cNvPr id="29722" name="AutoShape 531">
            <a:extLst>
              <a:ext uri="{FF2B5EF4-FFF2-40B4-BE49-F238E27FC236}">
                <a16:creationId xmlns:a16="http://schemas.microsoft.com/office/drawing/2014/main" id="{8C4AA6CC-CE45-05FB-4EEA-13C2EAD22463}"/>
              </a:ext>
            </a:extLst>
          </p:cNvPr>
          <p:cNvCxnSpPr>
            <a:cxnSpLocks noChangeShapeType="1"/>
            <a:stCxn id="74" idx="3"/>
            <a:endCxn id="70" idx="3"/>
          </p:cNvCxnSpPr>
          <p:nvPr/>
        </p:nvCxnSpPr>
        <p:spPr bwMode="auto">
          <a:xfrm flipH="1" flipV="1">
            <a:off x="5667375" y="6332538"/>
            <a:ext cx="142875" cy="1500187"/>
          </a:xfrm>
          <a:prstGeom prst="bentConnector3">
            <a:avLst>
              <a:gd name="adj1" fmla="val -160032"/>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grpSp>
        <p:nvGrpSpPr>
          <p:cNvPr id="29723" name="グループ化 170">
            <a:extLst>
              <a:ext uri="{FF2B5EF4-FFF2-40B4-BE49-F238E27FC236}">
                <a16:creationId xmlns:a16="http://schemas.microsoft.com/office/drawing/2014/main" id="{9B977008-A739-20E3-20BA-3C8E81A9D513}"/>
              </a:ext>
            </a:extLst>
          </p:cNvPr>
          <p:cNvGrpSpPr>
            <a:grpSpLocks/>
          </p:cNvGrpSpPr>
          <p:nvPr/>
        </p:nvGrpSpPr>
        <p:grpSpPr bwMode="auto">
          <a:xfrm>
            <a:off x="4857750" y="3429000"/>
            <a:ext cx="1690688" cy="500063"/>
            <a:chOff x="4748202" y="2571736"/>
            <a:chExt cx="1690703" cy="500066"/>
          </a:xfrm>
        </p:grpSpPr>
        <p:sp>
          <p:nvSpPr>
            <p:cNvPr id="29758" name="AutoShape 397">
              <a:extLst>
                <a:ext uri="{FF2B5EF4-FFF2-40B4-BE49-F238E27FC236}">
                  <a16:creationId xmlns:a16="http://schemas.microsoft.com/office/drawing/2014/main" id="{6B7EB958-4E06-4484-2592-5F66EA6445ED}"/>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9759" name="グループ化 169">
              <a:extLst>
                <a:ext uri="{FF2B5EF4-FFF2-40B4-BE49-F238E27FC236}">
                  <a16:creationId xmlns:a16="http://schemas.microsoft.com/office/drawing/2014/main" id="{BBA5DF50-F58B-AEC8-088A-A2F6DD691C23}"/>
                </a:ext>
              </a:extLst>
            </p:cNvPr>
            <p:cNvGrpSpPr>
              <a:grpSpLocks/>
            </p:cNvGrpSpPr>
            <p:nvPr/>
          </p:nvGrpSpPr>
          <p:grpSpPr bwMode="auto">
            <a:xfrm>
              <a:off x="4748202" y="2609836"/>
              <a:ext cx="1690703" cy="433391"/>
              <a:chOff x="4748202" y="2609836"/>
              <a:chExt cx="1690703" cy="433391"/>
            </a:xfrm>
          </p:grpSpPr>
          <p:sp>
            <p:nvSpPr>
              <p:cNvPr id="55" name="正方形/長方形 54">
                <a:extLst>
                  <a:ext uri="{FF2B5EF4-FFF2-40B4-BE49-F238E27FC236}">
                    <a16:creationId xmlns:a16="http://schemas.microsoft.com/office/drawing/2014/main" id="{0EECF24A-B911-C1CE-DAB0-FA5A58C06597}"/>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56" name="正方形/長方形 55">
                <a:extLst>
                  <a:ext uri="{FF2B5EF4-FFF2-40B4-BE49-F238E27FC236}">
                    <a16:creationId xmlns:a16="http://schemas.microsoft.com/office/drawing/2014/main" id="{BE870A52-E8A2-63A3-BDAC-AB332DCDD43F}"/>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57" name="角丸四角形 56">
                <a:extLst>
                  <a:ext uri="{FF2B5EF4-FFF2-40B4-BE49-F238E27FC236}">
                    <a16:creationId xmlns:a16="http://schemas.microsoft.com/office/drawing/2014/main" id="{EF9D6BA3-C01B-7EEE-800C-5AB30890A529}"/>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58" name="角丸四角形 57">
                <a:extLst>
                  <a:ext uri="{FF2B5EF4-FFF2-40B4-BE49-F238E27FC236}">
                    <a16:creationId xmlns:a16="http://schemas.microsoft.com/office/drawing/2014/main" id="{35FDA0B8-F051-C6E8-AE6D-F07D878D103A}"/>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cxnSp>
        <p:nvCxnSpPr>
          <p:cNvPr id="63" name="直線矢印コネクタ 62">
            <a:extLst>
              <a:ext uri="{FF2B5EF4-FFF2-40B4-BE49-F238E27FC236}">
                <a16:creationId xmlns:a16="http://schemas.microsoft.com/office/drawing/2014/main" id="{EA1FCB3C-7779-AD38-ECD9-F5875FDBA3C9}"/>
              </a:ext>
            </a:extLst>
          </p:cNvPr>
          <p:cNvCxnSpPr/>
          <p:nvPr/>
        </p:nvCxnSpPr>
        <p:spPr>
          <a:xfrm rot="5400000">
            <a:off x="-1250157" y="6536532"/>
            <a:ext cx="335756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a:extLst>
              <a:ext uri="{FF2B5EF4-FFF2-40B4-BE49-F238E27FC236}">
                <a16:creationId xmlns:a16="http://schemas.microsoft.com/office/drawing/2014/main" id="{337F676B-CF96-53F2-33C3-14D0997C1652}"/>
              </a:ext>
            </a:extLst>
          </p:cNvPr>
          <p:cNvCxnSpPr/>
          <p:nvPr/>
        </p:nvCxnSpPr>
        <p:spPr>
          <a:xfrm rot="5400000">
            <a:off x="1940719" y="5083969"/>
            <a:ext cx="40481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正方形/長方形 64">
            <a:extLst>
              <a:ext uri="{FF2B5EF4-FFF2-40B4-BE49-F238E27FC236}">
                <a16:creationId xmlns:a16="http://schemas.microsoft.com/office/drawing/2014/main" id="{69FEB7BB-892D-2997-EB29-6211AD3C6D3F}"/>
              </a:ext>
            </a:extLst>
          </p:cNvPr>
          <p:cNvSpPr/>
          <p:nvPr/>
        </p:nvSpPr>
        <p:spPr>
          <a:xfrm>
            <a:off x="1143000" y="5286375"/>
            <a:ext cx="29289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登録されている安否確認項目が順次再生されます。</a:t>
            </a:r>
            <a:r>
              <a:rPr lang="en-US" altLang="ja-JP" sz="900" dirty="0">
                <a:solidFill>
                  <a:schemeClr val="tx1"/>
                </a:solidFill>
              </a:rPr>
              <a:t>】</a:t>
            </a:r>
            <a:endParaRPr lang="ja-JP" altLang="en-US" sz="900" dirty="0">
              <a:solidFill>
                <a:schemeClr val="tx1"/>
              </a:solidFill>
            </a:endParaRPr>
          </a:p>
        </p:txBody>
      </p:sp>
      <p:sp>
        <p:nvSpPr>
          <p:cNvPr id="66" name="角丸四角形 65">
            <a:extLst>
              <a:ext uri="{FF2B5EF4-FFF2-40B4-BE49-F238E27FC236}">
                <a16:creationId xmlns:a16="http://schemas.microsoft.com/office/drawing/2014/main" id="{BC0E1DD5-9F82-AC15-A709-0797EA78F498}"/>
              </a:ext>
            </a:extLst>
          </p:cNvPr>
          <p:cNvSpPr/>
          <p:nvPr/>
        </p:nvSpPr>
        <p:spPr>
          <a:xfrm>
            <a:off x="285750" y="4714875"/>
            <a:ext cx="60721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引き続き安否の回答をお願いします。被害が全くない場合は０を押してください。被害のある場合は１を押してください。</a:t>
            </a:r>
          </a:p>
        </p:txBody>
      </p:sp>
      <p:cxnSp>
        <p:nvCxnSpPr>
          <p:cNvPr id="68" name="直線矢印コネクタ 67">
            <a:extLst>
              <a:ext uri="{FF2B5EF4-FFF2-40B4-BE49-F238E27FC236}">
                <a16:creationId xmlns:a16="http://schemas.microsoft.com/office/drawing/2014/main" id="{17507E2C-83DE-C3AA-7A8F-83F0A2861281}"/>
              </a:ext>
            </a:extLst>
          </p:cNvPr>
          <p:cNvCxnSpPr/>
          <p:nvPr/>
        </p:nvCxnSpPr>
        <p:spPr>
          <a:xfrm rot="5400000">
            <a:off x="35718" y="6965157"/>
            <a:ext cx="25003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角丸四角形 69">
            <a:extLst>
              <a:ext uri="{FF2B5EF4-FFF2-40B4-BE49-F238E27FC236}">
                <a16:creationId xmlns:a16="http://schemas.microsoft.com/office/drawing/2014/main" id="{F60902CA-F854-9199-9D2B-A42C81D86E99}"/>
              </a:ext>
            </a:extLst>
          </p:cNvPr>
          <p:cNvSpPr/>
          <p:nvPr/>
        </p:nvSpPr>
        <p:spPr>
          <a:xfrm>
            <a:off x="2309813" y="6153150"/>
            <a:ext cx="3357562" cy="357188"/>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安否メッセージを録音します。ピッと鳴ったらお話ください。</a:t>
            </a:r>
            <a:endParaRPr lang="en-US" altLang="ja-JP" sz="900" dirty="0">
              <a:solidFill>
                <a:schemeClr val="tx1"/>
              </a:solidFill>
            </a:endParaRPr>
          </a:p>
          <a:p>
            <a:pPr algn="ctr" eaLnBrk="1" hangingPunct="1">
              <a:defRPr/>
            </a:pPr>
            <a:r>
              <a:rPr lang="ja-JP" altLang="en-US" sz="900" dirty="0">
                <a:solidFill>
                  <a:schemeClr val="tx1"/>
                </a:solidFill>
              </a:rPr>
              <a:t>録音時間は○秒です。録音終了後に０を押してください。</a:t>
            </a:r>
          </a:p>
        </p:txBody>
      </p:sp>
      <p:sp>
        <p:nvSpPr>
          <p:cNvPr id="71" name="正方形/長方形 70">
            <a:extLst>
              <a:ext uri="{FF2B5EF4-FFF2-40B4-BE49-F238E27FC236}">
                <a16:creationId xmlns:a16="http://schemas.microsoft.com/office/drawing/2014/main" id="{AF431F4B-B6B0-AE45-A701-BA5C6D00C490}"/>
              </a:ext>
            </a:extLst>
          </p:cNvPr>
          <p:cNvSpPr/>
          <p:nvPr/>
        </p:nvSpPr>
        <p:spPr>
          <a:xfrm>
            <a:off x="3167063" y="6653213"/>
            <a:ext cx="164306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72" name="角丸四角形 71">
            <a:extLst>
              <a:ext uri="{FF2B5EF4-FFF2-40B4-BE49-F238E27FC236}">
                <a16:creationId xmlns:a16="http://schemas.microsoft.com/office/drawing/2014/main" id="{FD7C7122-F413-51CC-036C-8F104626C5BB}"/>
              </a:ext>
            </a:extLst>
          </p:cNvPr>
          <p:cNvSpPr/>
          <p:nvPr/>
        </p:nvSpPr>
        <p:spPr>
          <a:xfrm>
            <a:off x="2667000" y="70104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確認のため、録音したメッセージを再生します。</a:t>
            </a:r>
          </a:p>
        </p:txBody>
      </p:sp>
      <p:sp>
        <p:nvSpPr>
          <p:cNvPr id="73" name="正方形/長方形 72">
            <a:extLst>
              <a:ext uri="{FF2B5EF4-FFF2-40B4-BE49-F238E27FC236}">
                <a16:creationId xmlns:a16="http://schemas.microsoft.com/office/drawing/2014/main" id="{7AB17C5E-4883-220E-C198-59041627941B}"/>
              </a:ext>
            </a:extLst>
          </p:cNvPr>
          <p:cNvSpPr/>
          <p:nvPr/>
        </p:nvSpPr>
        <p:spPr>
          <a:xfrm>
            <a:off x="3238500" y="7367588"/>
            <a:ext cx="1643063"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77" name="正方形/長方形 76">
            <a:extLst>
              <a:ext uri="{FF2B5EF4-FFF2-40B4-BE49-F238E27FC236}">
                <a16:creationId xmlns:a16="http://schemas.microsoft.com/office/drawing/2014/main" id="{3B0F8091-A0E1-5CB7-FAB8-1EE1BEF68CD6}"/>
              </a:ext>
            </a:extLst>
          </p:cNvPr>
          <p:cNvSpPr/>
          <p:nvPr/>
        </p:nvSpPr>
        <p:spPr>
          <a:xfrm>
            <a:off x="1816100" y="4429125"/>
            <a:ext cx="6762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29734" name="AutoShape 531">
            <a:extLst>
              <a:ext uri="{FF2B5EF4-FFF2-40B4-BE49-F238E27FC236}">
                <a16:creationId xmlns:a16="http://schemas.microsoft.com/office/drawing/2014/main" id="{4CDE0CAB-39D5-4F91-D718-4284A016D1F4}"/>
              </a:ext>
            </a:extLst>
          </p:cNvPr>
          <p:cNvCxnSpPr>
            <a:cxnSpLocks noChangeShapeType="1"/>
            <a:stCxn id="85" idx="3"/>
            <a:endCxn id="81" idx="3"/>
          </p:cNvCxnSpPr>
          <p:nvPr/>
        </p:nvCxnSpPr>
        <p:spPr bwMode="auto">
          <a:xfrm flipH="1" flipV="1">
            <a:off x="3071813" y="3535363"/>
            <a:ext cx="1571625" cy="714375"/>
          </a:xfrm>
          <a:prstGeom prst="bentConnector3">
            <a:avLst>
              <a:gd name="adj1" fmla="val -565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9" name="正方形/長方形 78">
            <a:extLst>
              <a:ext uri="{FF2B5EF4-FFF2-40B4-BE49-F238E27FC236}">
                <a16:creationId xmlns:a16="http://schemas.microsoft.com/office/drawing/2014/main" id="{C5EA9994-8250-B1EF-A83F-ACFD076AD043}"/>
              </a:ext>
            </a:extLst>
          </p:cNvPr>
          <p:cNvSpPr/>
          <p:nvPr/>
        </p:nvSpPr>
        <p:spPr>
          <a:xfrm>
            <a:off x="4799013" y="4000500"/>
            <a:ext cx="646112"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80" name="直線矢印コネクタ 79">
            <a:extLst>
              <a:ext uri="{FF2B5EF4-FFF2-40B4-BE49-F238E27FC236}">
                <a16:creationId xmlns:a16="http://schemas.microsoft.com/office/drawing/2014/main" id="{C45CB67B-4606-D422-E14A-26B72334BB19}"/>
              </a:ext>
            </a:extLst>
          </p:cNvPr>
          <p:cNvCxnSpPr/>
          <p:nvPr/>
        </p:nvCxnSpPr>
        <p:spPr>
          <a:xfrm rot="5400000">
            <a:off x="1618456" y="3713957"/>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角丸四角形 80">
            <a:extLst>
              <a:ext uri="{FF2B5EF4-FFF2-40B4-BE49-F238E27FC236}">
                <a16:creationId xmlns:a16="http://schemas.microsoft.com/office/drawing/2014/main" id="{FEAF4A9F-38CA-3D0F-BE3A-231698CAD931}"/>
              </a:ext>
            </a:extLst>
          </p:cNvPr>
          <p:cNvSpPr/>
          <p:nvPr/>
        </p:nvSpPr>
        <p:spPr>
          <a:xfrm>
            <a:off x="285750" y="34290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82" name="正方形/長方形 81">
            <a:extLst>
              <a:ext uri="{FF2B5EF4-FFF2-40B4-BE49-F238E27FC236}">
                <a16:creationId xmlns:a16="http://schemas.microsoft.com/office/drawing/2014/main" id="{309997CA-18FE-D6C1-AD17-45FB116EF70B}"/>
              </a:ext>
            </a:extLst>
          </p:cNvPr>
          <p:cNvSpPr/>
          <p:nvPr/>
        </p:nvSpPr>
        <p:spPr>
          <a:xfrm>
            <a:off x="903288" y="378618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cxnSp>
        <p:nvCxnSpPr>
          <p:cNvPr id="83" name="直線矢印コネクタ 82">
            <a:extLst>
              <a:ext uri="{FF2B5EF4-FFF2-40B4-BE49-F238E27FC236}">
                <a16:creationId xmlns:a16="http://schemas.microsoft.com/office/drawing/2014/main" id="{0F6FCD15-D64F-4CFC-5ABB-96094E2B5306}"/>
              </a:ext>
            </a:extLst>
          </p:cNvPr>
          <p:cNvCxnSpPr/>
          <p:nvPr/>
        </p:nvCxnSpPr>
        <p:spPr>
          <a:xfrm rot="5400000">
            <a:off x="1618456" y="4071144"/>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267578E8-E41C-B62B-8232-FED20347CA47}"/>
              </a:ext>
            </a:extLst>
          </p:cNvPr>
          <p:cNvCxnSpPr/>
          <p:nvPr/>
        </p:nvCxnSpPr>
        <p:spPr>
          <a:xfrm rot="5400000">
            <a:off x="1492250" y="4505325"/>
            <a:ext cx="3952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角丸四角形 84">
            <a:extLst>
              <a:ext uri="{FF2B5EF4-FFF2-40B4-BE49-F238E27FC236}">
                <a16:creationId xmlns:a16="http://schemas.microsoft.com/office/drawing/2014/main" id="{5862D54F-161A-C4F8-6E07-DDFFE8F0B92E}"/>
              </a:ext>
            </a:extLst>
          </p:cNvPr>
          <p:cNvSpPr/>
          <p:nvPr/>
        </p:nvSpPr>
        <p:spPr>
          <a:xfrm>
            <a:off x="285750" y="4143375"/>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cxnSp>
        <p:nvCxnSpPr>
          <p:cNvPr id="90" name="直線矢印コネクタ 89">
            <a:extLst>
              <a:ext uri="{FF2B5EF4-FFF2-40B4-BE49-F238E27FC236}">
                <a16:creationId xmlns:a16="http://schemas.microsoft.com/office/drawing/2014/main" id="{64DD0B12-4F64-D27E-A3A2-9118D2337979}"/>
              </a:ext>
            </a:extLst>
          </p:cNvPr>
          <p:cNvCxnSpPr/>
          <p:nvPr/>
        </p:nvCxnSpPr>
        <p:spPr>
          <a:xfrm rot="5400000">
            <a:off x="2072481" y="5571332"/>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BA3702E0-894B-8828-3018-4B2812820FF8}"/>
              </a:ext>
            </a:extLst>
          </p:cNvPr>
          <p:cNvCxnSpPr/>
          <p:nvPr/>
        </p:nvCxnSpPr>
        <p:spPr>
          <a:xfrm rot="16200000" flipH="1">
            <a:off x="2390775" y="5962651"/>
            <a:ext cx="357187" cy="47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5" name="角丸四角形 94">
            <a:extLst>
              <a:ext uri="{FF2B5EF4-FFF2-40B4-BE49-F238E27FC236}">
                <a16:creationId xmlns:a16="http://schemas.microsoft.com/office/drawing/2014/main" id="{C54501A9-15AC-7C43-4C4D-1DE34E23D73D}"/>
              </a:ext>
            </a:extLst>
          </p:cNvPr>
          <p:cNvSpPr/>
          <p:nvPr/>
        </p:nvSpPr>
        <p:spPr>
          <a:xfrm>
            <a:off x="2643188" y="8572500"/>
            <a:ext cx="1500187" cy="214313"/>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t>緊急連絡の確認完了</a:t>
            </a:r>
          </a:p>
        </p:txBody>
      </p:sp>
      <p:sp>
        <p:nvSpPr>
          <p:cNvPr id="75" name="角丸四角形 74">
            <a:extLst>
              <a:ext uri="{FF2B5EF4-FFF2-40B4-BE49-F238E27FC236}">
                <a16:creationId xmlns:a16="http://schemas.microsoft.com/office/drawing/2014/main" id="{9F2F3F3C-09AE-8808-5624-C4115EDC3D5F}"/>
              </a:ext>
            </a:extLst>
          </p:cNvPr>
          <p:cNvSpPr/>
          <p:nvPr/>
        </p:nvSpPr>
        <p:spPr>
          <a:xfrm>
            <a:off x="1143000" y="5641975"/>
            <a:ext cx="4357688" cy="2159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安否メッセージを録音する場合は１を、終了する場合は０を押してください。</a:t>
            </a:r>
          </a:p>
        </p:txBody>
      </p:sp>
      <p:cxnSp>
        <p:nvCxnSpPr>
          <p:cNvPr id="102" name="直線矢印コネクタ 101">
            <a:extLst>
              <a:ext uri="{FF2B5EF4-FFF2-40B4-BE49-F238E27FC236}">
                <a16:creationId xmlns:a16="http://schemas.microsoft.com/office/drawing/2014/main" id="{38385221-5042-0523-94F6-E38AC4A8D73C}"/>
              </a:ext>
            </a:extLst>
          </p:cNvPr>
          <p:cNvCxnSpPr/>
          <p:nvPr/>
        </p:nvCxnSpPr>
        <p:spPr>
          <a:xfrm rot="5400000">
            <a:off x="3953669" y="65809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a:extLst>
              <a:ext uri="{FF2B5EF4-FFF2-40B4-BE49-F238E27FC236}">
                <a16:creationId xmlns:a16="http://schemas.microsoft.com/office/drawing/2014/main" id="{644F5A79-19C6-4EAD-91EA-1B41FC316959}"/>
              </a:ext>
            </a:extLst>
          </p:cNvPr>
          <p:cNvCxnSpPr/>
          <p:nvPr/>
        </p:nvCxnSpPr>
        <p:spPr>
          <a:xfrm rot="5400000">
            <a:off x="3953669" y="69381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直線矢印コネクタ 103">
            <a:extLst>
              <a:ext uri="{FF2B5EF4-FFF2-40B4-BE49-F238E27FC236}">
                <a16:creationId xmlns:a16="http://schemas.microsoft.com/office/drawing/2014/main" id="{0AEB8005-D5A4-DA63-0358-78FC4F8AA3AE}"/>
              </a:ext>
            </a:extLst>
          </p:cNvPr>
          <p:cNvCxnSpPr/>
          <p:nvPr/>
        </p:nvCxnSpPr>
        <p:spPr>
          <a:xfrm rot="5400000">
            <a:off x="3953669" y="7295357"/>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線矢印コネクタ 104">
            <a:extLst>
              <a:ext uri="{FF2B5EF4-FFF2-40B4-BE49-F238E27FC236}">
                <a16:creationId xmlns:a16="http://schemas.microsoft.com/office/drawing/2014/main" id="{46D251D2-FE25-9564-4593-2B80DD8F6938}"/>
              </a:ext>
            </a:extLst>
          </p:cNvPr>
          <p:cNvCxnSpPr/>
          <p:nvPr/>
        </p:nvCxnSpPr>
        <p:spPr>
          <a:xfrm rot="5400000">
            <a:off x="3953669" y="765254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直線矢印コネクタ 105">
            <a:extLst>
              <a:ext uri="{FF2B5EF4-FFF2-40B4-BE49-F238E27FC236}">
                <a16:creationId xmlns:a16="http://schemas.microsoft.com/office/drawing/2014/main" id="{CB6C805B-75B5-51A8-ED6E-3D71EF679BDD}"/>
              </a:ext>
            </a:extLst>
          </p:cNvPr>
          <p:cNvCxnSpPr/>
          <p:nvPr/>
        </p:nvCxnSpPr>
        <p:spPr>
          <a:xfrm rot="5400000">
            <a:off x="3356769" y="85002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a:extLst>
              <a:ext uri="{FF2B5EF4-FFF2-40B4-BE49-F238E27FC236}">
                <a16:creationId xmlns:a16="http://schemas.microsoft.com/office/drawing/2014/main" id="{701FB4F7-B79C-B999-72D3-7838C34771BF}"/>
              </a:ext>
            </a:extLst>
          </p:cNvPr>
          <p:cNvCxnSpPr/>
          <p:nvPr/>
        </p:nvCxnSpPr>
        <p:spPr>
          <a:xfrm rot="16200000" flipH="1">
            <a:off x="3845719" y="8046244"/>
            <a:ext cx="35718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角丸四角形 73">
            <a:extLst>
              <a:ext uri="{FF2B5EF4-FFF2-40B4-BE49-F238E27FC236}">
                <a16:creationId xmlns:a16="http://schemas.microsoft.com/office/drawing/2014/main" id="{3DC8E8E6-2DB2-47EB-0743-7673205A8783}"/>
              </a:ext>
            </a:extLst>
          </p:cNvPr>
          <p:cNvSpPr/>
          <p:nvPr/>
        </p:nvSpPr>
        <p:spPr>
          <a:xfrm>
            <a:off x="1666875" y="7724775"/>
            <a:ext cx="4143375"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このメッセージでよろしければ０を、録音しなおす場合は１を押してください。</a:t>
            </a:r>
          </a:p>
        </p:txBody>
      </p:sp>
      <p:sp>
        <p:nvSpPr>
          <p:cNvPr id="2" name="正方形/長方形 1">
            <a:extLst>
              <a:ext uri="{FF2B5EF4-FFF2-40B4-BE49-F238E27FC236}">
                <a16:creationId xmlns:a16="http://schemas.microsoft.com/office/drawing/2014/main" id="{97F66860-3F5E-31DA-7D8A-CEF66BA6C27E}"/>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3" name="正方形/長方形 2">
            <a:extLst>
              <a:ext uri="{FF2B5EF4-FFF2-40B4-BE49-F238E27FC236}">
                <a16:creationId xmlns:a16="http://schemas.microsoft.com/office/drawing/2014/main" id="{F259F04B-61A8-72DF-7CB5-AE1C7525865A}"/>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647118B5-3403-838F-F7F2-A8ECC657FE3E}"/>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5" name="正方形/長方形 4">
            <a:extLst>
              <a:ext uri="{FF2B5EF4-FFF2-40B4-BE49-F238E27FC236}">
                <a16:creationId xmlns:a16="http://schemas.microsoft.com/office/drawing/2014/main" id="{4A735734-CB6E-16C2-5028-A6784730135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E233A4B7-1CD4-18C5-68BB-433CC754BCC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765CB923-161B-CBD0-1B66-B034C24B471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番号プレースホルダ 2">
            <a:extLst>
              <a:ext uri="{FF2B5EF4-FFF2-40B4-BE49-F238E27FC236}">
                <a16:creationId xmlns:a16="http://schemas.microsoft.com/office/drawing/2014/main" id="{5D153633-2A62-491D-1B80-377CA486B75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34CFFCA-06C2-4EE0-BCA8-F1F8DBA83D10}"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138" name="正方形/長方形 137">
            <a:extLst>
              <a:ext uri="{FF2B5EF4-FFF2-40B4-BE49-F238E27FC236}">
                <a16:creationId xmlns:a16="http://schemas.microsoft.com/office/drawing/2014/main" id="{829D7538-E9A6-A8DC-D664-FA41EA4A9C19}"/>
              </a:ext>
            </a:extLst>
          </p:cNvPr>
          <p:cNvSpPr/>
          <p:nvPr/>
        </p:nvSpPr>
        <p:spPr>
          <a:xfrm>
            <a:off x="1571625" y="2000250"/>
            <a:ext cx="63341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31748" name="AutoShape 531">
            <a:extLst>
              <a:ext uri="{FF2B5EF4-FFF2-40B4-BE49-F238E27FC236}">
                <a16:creationId xmlns:a16="http://schemas.microsoft.com/office/drawing/2014/main" id="{1C4E3062-1BEF-7C4F-89E7-05A31B03DE1B}"/>
              </a:ext>
            </a:extLst>
          </p:cNvPr>
          <p:cNvCxnSpPr>
            <a:cxnSpLocks noChangeShapeType="1"/>
            <a:stCxn id="136" idx="3"/>
            <a:endCxn id="135" idx="3"/>
          </p:cNvCxnSpPr>
          <p:nvPr/>
        </p:nvCxnSpPr>
        <p:spPr bwMode="auto">
          <a:xfrm flipH="1" flipV="1">
            <a:off x="3071813" y="1106488"/>
            <a:ext cx="1571625" cy="714375"/>
          </a:xfrm>
          <a:prstGeom prst="bentConnector3">
            <a:avLst>
              <a:gd name="adj1" fmla="val -14546"/>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162" name="正方形/長方形 161">
            <a:extLst>
              <a:ext uri="{FF2B5EF4-FFF2-40B4-BE49-F238E27FC236}">
                <a16:creationId xmlns:a16="http://schemas.microsoft.com/office/drawing/2014/main" id="{2B5FB583-7833-3034-2D63-26B65EC76A30}"/>
              </a:ext>
            </a:extLst>
          </p:cNvPr>
          <p:cNvSpPr/>
          <p:nvPr/>
        </p:nvSpPr>
        <p:spPr>
          <a:xfrm>
            <a:off x="4929188" y="1643063"/>
            <a:ext cx="6604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35" name="角丸四角形 134">
            <a:extLst>
              <a:ext uri="{FF2B5EF4-FFF2-40B4-BE49-F238E27FC236}">
                <a16:creationId xmlns:a16="http://schemas.microsoft.com/office/drawing/2014/main" id="{FCBBE34A-91DE-BB32-827B-A3994ACAEE87}"/>
              </a:ext>
            </a:extLst>
          </p:cNvPr>
          <p:cNvSpPr/>
          <p:nvPr/>
        </p:nvSpPr>
        <p:spPr>
          <a:xfrm>
            <a:off x="285750" y="1000125"/>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37" name="正方形/長方形 136">
            <a:extLst>
              <a:ext uri="{FF2B5EF4-FFF2-40B4-BE49-F238E27FC236}">
                <a16:creationId xmlns:a16="http://schemas.microsoft.com/office/drawing/2014/main" id="{4F975CAE-5891-BF16-C593-76A39F6C83EB}"/>
              </a:ext>
            </a:extLst>
          </p:cNvPr>
          <p:cNvSpPr/>
          <p:nvPr/>
        </p:nvSpPr>
        <p:spPr>
          <a:xfrm>
            <a:off x="714375" y="1357313"/>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sp>
        <p:nvSpPr>
          <p:cNvPr id="154" name="角丸四角形 153">
            <a:extLst>
              <a:ext uri="{FF2B5EF4-FFF2-40B4-BE49-F238E27FC236}">
                <a16:creationId xmlns:a16="http://schemas.microsoft.com/office/drawing/2014/main" id="{EAA0A9AD-714B-47BB-AA26-428FE70A1E9A}"/>
              </a:ext>
            </a:extLst>
          </p:cNvPr>
          <p:cNvSpPr/>
          <p:nvPr/>
        </p:nvSpPr>
        <p:spPr>
          <a:xfrm>
            <a:off x="285750" y="2286000"/>
            <a:ext cx="3500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あなたに質問があります。ガイダンスにしたがって回答してください。</a:t>
            </a:r>
          </a:p>
        </p:txBody>
      </p:sp>
      <p:grpSp>
        <p:nvGrpSpPr>
          <p:cNvPr id="31753" name="グループ化 170">
            <a:extLst>
              <a:ext uri="{FF2B5EF4-FFF2-40B4-BE49-F238E27FC236}">
                <a16:creationId xmlns:a16="http://schemas.microsoft.com/office/drawing/2014/main" id="{50F56D2B-0064-8344-5587-FF48632CDA2A}"/>
              </a:ext>
            </a:extLst>
          </p:cNvPr>
          <p:cNvGrpSpPr>
            <a:grpSpLocks/>
          </p:cNvGrpSpPr>
          <p:nvPr/>
        </p:nvGrpSpPr>
        <p:grpSpPr bwMode="auto">
          <a:xfrm>
            <a:off x="5000625" y="1000125"/>
            <a:ext cx="1690688" cy="500063"/>
            <a:chOff x="4748202" y="2571736"/>
            <a:chExt cx="1690703" cy="500066"/>
          </a:xfrm>
        </p:grpSpPr>
        <p:sp>
          <p:nvSpPr>
            <p:cNvPr id="31809" name="AutoShape 397">
              <a:extLst>
                <a:ext uri="{FF2B5EF4-FFF2-40B4-BE49-F238E27FC236}">
                  <a16:creationId xmlns:a16="http://schemas.microsoft.com/office/drawing/2014/main" id="{9B8CDAA8-6BE4-DD2A-C6DF-520AE74FAA0A}"/>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31810" name="グループ化 169">
              <a:extLst>
                <a:ext uri="{FF2B5EF4-FFF2-40B4-BE49-F238E27FC236}">
                  <a16:creationId xmlns:a16="http://schemas.microsoft.com/office/drawing/2014/main" id="{1D2FEA95-692A-1199-4131-CFF2F0B3CAD5}"/>
                </a:ext>
              </a:extLst>
            </p:cNvPr>
            <p:cNvGrpSpPr>
              <a:grpSpLocks/>
            </p:cNvGrpSpPr>
            <p:nvPr/>
          </p:nvGrpSpPr>
          <p:grpSpPr bwMode="auto">
            <a:xfrm>
              <a:off x="4748202" y="2609836"/>
              <a:ext cx="1690703" cy="433391"/>
              <a:chOff x="4748202" y="2609836"/>
              <a:chExt cx="1690703" cy="433391"/>
            </a:xfrm>
          </p:grpSpPr>
          <p:sp>
            <p:nvSpPr>
              <p:cNvPr id="60" name="正方形/長方形 59">
                <a:extLst>
                  <a:ext uri="{FF2B5EF4-FFF2-40B4-BE49-F238E27FC236}">
                    <a16:creationId xmlns:a16="http://schemas.microsoft.com/office/drawing/2014/main" id="{20EE1EA9-B96D-DDA7-85F9-226BD050591F}"/>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61" name="正方形/長方形 60">
                <a:extLst>
                  <a:ext uri="{FF2B5EF4-FFF2-40B4-BE49-F238E27FC236}">
                    <a16:creationId xmlns:a16="http://schemas.microsoft.com/office/drawing/2014/main" id="{37B6EC72-469A-0A7A-04AC-7FAE30E52CCF}"/>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62" name="角丸四角形 61">
                <a:extLst>
                  <a:ext uri="{FF2B5EF4-FFF2-40B4-BE49-F238E27FC236}">
                    <a16:creationId xmlns:a16="http://schemas.microsoft.com/office/drawing/2014/main" id="{171BC6F4-8097-3DDB-3BD2-6AC9627C78E9}"/>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63" name="角丸四角形 62">
                <a:extLst>
                  <a:ext uri="{FF2B5EF4-FFF2-40B4-BE49-F238E27FC236}">
                    <a16:creationId xmlns:a16="http://schemas.microsoft.com/office/drawing/2014/main" id="{FCC9D78A-37E2-0921-095E-A07E468589B3}"/>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31754" name="Text Box 415">
            <a:extLst>
              <a:ext uri="{FF2B5EF4-FFF2-40B4-BE49-F238E27FC236}">
                <a16:creationId xmlns:a16="http://schemas.microsoft.com/office/drawing/2014/main" id="{C50F1D55-5C74-CDFB-D231-41E09328F483}"/>
              </a:ext>
            </a:extLst>
          </p:cNvPr>
          <p:cNvSpPr txBox="1">
            <a:spLocks noChangeArrowheads="1"/>
          </p:cNvSpPr>
          <p:nvPr/>
        </p:nvSpPr>
        <p:spPr bwMode="auto">
          <a:xfrm>
            <a:off x="214313" y="642938"/>
            <a:ext cx="6454775" cy="214312"/>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　＋　質問回答の場合◆</a:t>
            </a:r>
          </a:p>
        </p:txBody>
      </p:sp>
      <p:sp>
        <p:nvSpPr>
          <p:cNvPr id="69" name="角丸四角形吹き出し 68">
            <a:extLst>
              <a:ext uri="{FF2B5EF4-FFF2-40B4-BE49-F238E27FC236}">
                <a16:creationId xmlns:a16="http://schemas.microsoft.com/office/drawing/2014/main" id="{B53FBF30-13F2-0940-5321-DB8480D5D6F2}"/>
              </a:ext>
            </a:extLst>
          </p:cNvPr>
          <p:cNvSpPr/>
          <p:nvPr/>
        </p:nvSpPr>
        <p:spPr>
          <a:xfrm>
            <a:off x="4214813" y="2071688"/>
            <a:ext cx="2357437" cy="642937"/>
          </a:xfrm>
          <a:prstGeom prst="wedgeRoundRectCallout">
            <a:avLst>
              <a:gd name="adj1" fmla="val -69990"/>
              <a:gd name="adj2" fmla="val 250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FF0000"/>
                </a:solidFill>
              </a:rPr>
              <a:t>質問の種別により</a:t>
            </a:r>
          </a:p>
          <a:p>
            <a:pPr algn="ctr" eaLnBrk="1" hangingPunct="1">
              <a:defRPr/>
            </a:pPr>
            <a:r>
              <a:rPr lang="en-US" altLang="ja-JP" sz="1200" dirty="0">
                <a:solidFill>
                  <a:srgbClr val="FF0000"/>
                </a:solidFill>
              </a:rPr>
              <a:t>【</a:t>
            </a:r>
            <a:r>
              <a:rPr lang="ja-JP" altLang="en-US" sz="1200" dirty="0">
                <a:solidFill>
                  <a:srgbClr val="FF0000"/>
                </a:solidFill>
              </a:rPr>
              <a:t>選択</a:t>
            </a:r>
            <a:r>
              <a:rPr lang="en-US" altLang="ja-JP" sz="1200" dirty="0">
                <a:solidFill>
                  <a:srgbClr val="FF0000"/>
                </a:solidFill>
              </a:rPr>
              <a:t>】【</a:t>
            </a:r>
            <a:r>
              <a:rPr lang="ja-JP" altLang="en-US" sz="1200" dirty="0">
                <a:solidFill>
                  <a:srgbClr val="FF0000"/>
                </a:solidFill>
              </a:rPr>
              <a:t>入力</a:t>
            </a:r>
            <a:r>
              <a:rPr lang="en-US" altLang="ja-JP" sz="1200" dirty="0">
                <a:solidFill>
                  <a:srgbClr val="FF0000"/>
                </a:solidFill>
              </a:rPr>
              <a:t>】【</a:t>
            </a:r>
            <a:r>
              <a:rPr lang="ja-JP" altLang="en-US" sz="1200" dirty="0">
                <a:solidFill>
                  <a:srgbClr val="FF0000"/>
                </a:solidFill>
              </a:rPr>
              <a:t>録音</a:t>
            </a:r>
            <a:r>
              <a:rPr lang="en-US" altLang="ja-JP" sz="1200" dirty="0">
                <a:solidFill>
                  <a:srgbClr val="FF0000"/>
                </a:solidFill>
              </a:rPr>
              <a:t>】</a:t>
            </a:r>
            <a:r>
              <a:rPr lang="ja-JP" altLang="en-US" sz="1200" dirty="0">
                <a:solidFill>
                  <a:srgbClr val="FF0000"/>
                </a:solidFill>
              </a:rPr>
              <a:t>の</a:t>
            </a:r>
            <a:endParaRPr lang="en-US" altLang="ja-JP" sz="1200" dirty="0">
              <a:solidFill>
                <a:srgbClr val="FF0000"/>
              </a:solidFill>
            </a:endParaRPr>
          </a:p>
          <a:p>
            <a:pPr algn="ctr" eaLnBrk="1" hangingPunct="1">
              <a:defRPr/>
            </a:pPr>
            <a:r>
              <a:rPr lang="ja-JP" altLang="en-US" sz="1200" dirty="0">
                <a:solidFill>
                  <a:srgbClr val="FF0000"/>
                </a:solidFill>
              </a:rPr>
              <a:t>３種類の質問処理へ分岐します。</a:t>
            </a:r>
          </a:p>
        </p:txBody>
      </p:sp>
      <p:sp>
        <p:nvSpPr>
          <p:cNvPr id="74" name="正方形/長方形 73">
            <a:extLst>
              <a:ext uri="{FF2B5EF4-FFF2-40B4-BE49-F238E27FC236}">
                <a16:creationId xmlns:a16="http://schemas.microsoft.com/office/drawing/2014/main" id="{7A30E6EE-FD31-05FA-E436-EAB2D3A10193}"/>
              </a:ext>
            </a:extLst>
          </p:cNvPr>
          <p:cNvSpPr/>
          <p:nvPr/>
        </p:nvSpPr>
        <p:spPr>
          <a:xfrm>
            <a:off x="285750" y="3214688"/>
            <a:ext cx="200025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選択質問</a:t>
            </a:r>
            <a:r>
              <a:rPr lang="en-US" altLang="ja-JP" sz="900" dirty="0">
                <a:solidFill>
                  <a:schemeClr val="tx1"/>
                </a:solidFill>
              </a:rPr>
              <a:t>】</a:t>
            </a:r>
            <a:endParaRPr lang="ja-JP" altLang="en-US" sz="900" dirty="0">
              <a:solidFill>
                <a:schemeClr val="tx1"/>
              </a:solidFill>
            </a:endParaRPr>
          </a:p>
        </p:txBody>
      </p:sp>
      <p:sp>
        <p:nvSpPr>
          <p:cNvPr id="75" name="正方形/長方形 74">
            <a:extLst>
              <a:ext uri="{FF2B5EF4-FFF2-40B4-BE49-F238E27FC236}">
                <a16:creationId xmlns:a16="http://schemas.microsoft.com/office/drawing/2014/main" id="{8429AF52-E4B6-7547-F7B6-4BA010EE9994}"/>
              </a:ext>
            </a:extLst>
          </p:cNvPr>
          <p:cNvSpPr/>
          <p:nvPr/>
        </p:nvSpPr>
        <p:spPr>
          <a:xfrm>
            <a:off x="4572000" y="3214688"/>
            <a:ext cx="20970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音声録音</a:t>
            </a:r>
            <a:r>
              <a:rPr lang="en-US" altLang="ja-JP" sz="900" dirty="0">
                <a:solidFill>
                  <a:schemeClr val="tx1"/>
                </a:solidFill>
              </a:rPr>
              <a:t>】</a:t>
            </a:r>
            <a:endParaRPr lang="ja-JP" altLang="en-US" sz="900" dirty="0">
              <a:solidFill>
                <a:schemeClr val="tx1"/>
              </a:solidFill>
            </a:endParaRPr>
          </a:p>
        </p:txBody>
      </p:sp>
      <p:sp>
        <p:nvSpPr>
          <p:cNvPr id="78" name="正方形/長方形 77">
            <a:extLst>
              <a:ext uri="{FF2B5EF4-FFF2-40B4-BE49-F238E27FC236}">
                <a16:creationId xmlns:a16="http://schemas.microsoft.com/office/drawing/2014/main" id="{83E4C299-BF11-B9BE-5756-0F66D5AA63E3}"/>
              </a:ext>
            </a:extLst>
          </p:cNvPr>
          <p:cNvSpPr/>
          <p:nvPr/>
        </p:nvSpPr>
        <p:spPr>
          <a:xfrm>
            <a:off x="2428875" y="3214688"/>
            <a:ext cx="200025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入力質問</a:t>
            </a:r>
            <a:r>
              <a:rPr lang="en-US" altLang="ja-JP" sz="900" dirty="0">
                <a:solidFill>
                  <a:schemeClr val="tx1"/>
                </a:solidFill>
              </a:rPr>
              <a:t>】</a:t>
            </a:r>
            <a:endParaRPr lang="ja-JP" altLang="en-US" sz="900" dirty="0">
              <a:solidFill>
                <a:schemeClr val="tx1"/>
              </a:solidFill>
            </a:endParaRPr>
          </a:p>
        </p:txBody>
      </p:sp>
      <p:sp>
        <p:nvSpPr>
          <p:cNvPr id="81" name="正方形/長方形 80">
            <a:extLst>
              <a:ext uri="{FF2B5EF4-FFF2-40B4-BE49-F238E27FC236}">
                <a16:creationId xmlns:a16="http://schemas.microsoft.com/office/drawing/2014/main" id="{3BDBA200-BA9D-8188-4229-D56C99E32F2F}"/>
              </a:ext>
            </a:extLst>
          </p:cNvPr>
          <p:cNvSpPr/>
          <p:nvPr/>
        </p:nvSpPr>
        <p:spPr>
          <a:xfrm>
            <a:off x="285750" y="3429000"/>
            <a:ext cx="2000250" cy="2286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1" name="正方形/長方形 90">
            <a:extLst>
              <a:ext uri="{FF2B5EF4-FFF2-40B4-BE49-F238E27FC236}">
                <a16:creationId xmlns:a16="http://schemas.microsoft.com/office/drawing/2014/main" id="{44C78A0A-A8CE-C80F-5C4D-78322DF4831A}"/>
              </a:ext>
            </a:extLst>
          </p:cNvPr>
          <p:cNvSpPr/>
          <p:nvPr/>
        </p:nvSpPr>
        <p:spPr>
          <a:xfrm>
            <a:off x="4572000" y="3429000"/>
            <a:ext cx="2097088" cy="42148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cxnSp>
        <p:nvCxnSpPr>
          <p:cNvPr id="31761" name="AutoShape 531">
            <a:extLst>
              <a:ext uri="{FF2B5EF4-FFF2-40B4-BE49-F238E27FC236}">
                <a16:creationId xmlns:a16="http://schemas.microsoft.com/office/drawing/2014/main" id="{6039E2D2-72B0-705F-A8AE-191C6539373D}"/>
              </a:ext>
            </a:extLst>
          </p:cNvPr>
          <p:cNvCxnSpPr>
            <a:cxnSpLocks noChangeShapeType="1"/>
            <a:stCxn id="86" idx="3"/>
            <a:endCxn id="82" idx="3"/>
          </p:cNvCxnSpPr>
          <p:nvPr/>
        </p:nvCxnSpPr>
        <p:spPr bwMode="auto">
          <a:xfrm flipV="1">
            <a:off x="5876925" y="4322763"/>
            <a:ext cx="409575" cy="2428875"/>
          </a:xfrm>
          <a:prstGeom prst="bentConnector3">
            <a:avLst>
              <a:gd name="adj1" fmla="val 155782"/>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1" name="正方形/長方形 70">
            <a:extLst>
              <a:ext uri="{FF2B5EF4-FFF2-40B4-BE49-F238E27FC236}">
                <a16:creationId xmlns:a16="http://schemas.microsoft.com/office/drawing/2014/main" id="{9E433D94-FB9F-B388-91D1-6D5EA85FC204}"/>
              </a:ext>
            </a:extLst>
          </p:cNvPr>
          <p:cNvSpPr/>
          <p:nvPr/>
        </p:nvSpPr>
        <p:spPr>
          <a:xfrm>
            <a:off x="4857750"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sp>
        <p:nvSpPr>
          <p:cNvPr id="98" name="正方形/長方形 97">
            <a:extLst>
              <a:ext uri="{FF2B5EF4-FFF2-40B4-BE49-F238E27FC236}">
                <a16:creationId xmlns:a16="http://schemas.microsoft.com/office/drawing/2014/main" id="{98BA49CE-F717-BDE4-BF55-D753333F6CA5}"/>
              </a:ext>
            </a:extLst>
          </p:cNvPr>
          <p:cNvSpPr/>
          <p:nvPr/>
        </p:nvSpPr>
        <p:spPr>
          <a:xfrm>
            <a:off x="2428875" y="3429000"/>
            <a:ext cx="2000250" cy="32146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9" name="正方形/長方形 98">
            <a:extLst>
              <a:ext uri="{FF2B5EF4-FFF2-40B4-BE49-F238E27FC236}">
                <a16:creationId xmlns:a16="http://schemas.microsoft.com/office/drawing/2014/main" id="{91B1039F-A30F-7E66-917E-09EDAE8773AF}"/>
              </a:ext>
            </a:extLst>
          </p:cNvPr>
          <p:cNvSpPr/>
          <p:nvPr/>
        </p:nvSpPr>
        <p:spPr>
          <a:xfrm>
            <a:off x="2643188"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sp>
        <p:nvSpPr>
          <p:cNvPr id="100" name="正方形/長方形 99">
            <a:extLst>
              <a:ext uri="{FF2B5EF4-FFF2-40B4-BE49-F238E27FC236}">
                <a16:creationId xmlns:a16="http://schemas.microsoft.com/office/drawing/2014/main" id="{0B1D828B-4646-866C-26CD-D44090F8FFDD}"/>
              </a:ext>
            </a:extLst>
          </p:cNvPr>
          <p:cNvSpPr/>
          <p:nvPr/>
        </p:nvSpPr>
        <p:spPr>
          <a:xfrm>
            <a:off x="500063"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cxnSp>
        <p:nvCxnSpPr>
          <p:cNvPr id="31766" name="AutoShape 531">
            <a:extLst>
              <a:ext uri="{FF2B5EF4-FFF2-40B4-BE49-F238E27FC236}">
                <a16:creationId xmlns:a16="http://schemas.microsoft.com/office/drawing/2014/main" id="{56AB650A-42A9-FB66-E13C-EC6D56B64A5D}"/>
              </a:ext>
            </a:extLst>
          </p:cNvPr>
          <p:cNvCxnSpPr>
            <a:cxnSpLocks noChangeShapeType="1"/>
            <a:stCxn id="101" idx="2"/>
            <a:endCxn id="100" idx="1"/>
          </p:cNvCxnSpPr>
          <p:nvPr/>
        </p:nvCxnSpPr>
        <p:spPr bwMode="auto">
          <a:xfrm rot="5400000" flipH="1">
            <a:off x="627062" y="3479801"/>
            <a:ext cx="531813" cy="785812"/>
          </a:xfrm>
          <a:prstGeom prst="bentConnector4">
            <a:avLst>
              <a:gd name="adj1" fmla="val -43051"/>
              <a:gd name="adj2" fmla="val 120366"/>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67" name="AutoShape 531">
            <a:extLst>
              <a:ext uri="{FF2B5EF4-FFF2-40B4-BE49-F238E27FC236}">
                <a16:creationId xmlns:a16="http://schemas.microsoft.com/office/drawing/2014/main" id="{B388CB7C-3842-97FD-1ECF-82361A108F95}"/>
              </a:ext>
            </a:extLst>
          </p:cNvPr>
          <p:cNvCxnSpPr>
            <a:cxnSpLocks noChangeShapeType="1"/>
            <a:stCxn id="108" idx="3"/>
            <a:endCxn id="106" idx="3"/>
          </p:cNvCxnSpPr>
          <p:nvPr/>
        </p:nvCxnSpPr>
        <p:spPr bwMode="auto">
          <a:xfrm flipV="1">
            <a:off x="3643313" y="4606925"/>
            <a:ext cx="500062" cy="714375"/>
          </a:xfrm>
          <a:prstGeom prst="bentConnector3">
            <a:avLst>
              <a:gd name="adj1" fmla="val 145713"/>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117" name="正方形/長方形 116">
            <a:extLst>
              <a:ext uri="{FF2B5EF4-FFF2-40B4-BE49-F238E27FC236}">
                <a16:creationId xmlns:a16="http://schemas.microsoft.com/office/drawing/2014/main" id="{8BD546C8-A868-1348-73A3-3D9C1DB3C831}"/>
              </a:ext>
            </a:extLst>
          </p:cNvPr>
          <p:cNvSpPr/>
          <p:nvPr/>
        </p:nvSpPr>
        <p:spPr>
          <a:xfrm>
            <a:off x="3143250" y="5786438"/>
            <a:ext cx="65087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20" name="正方形/長方形 119">
            <a:extLst>
              <a:ext uri="{FF2B5EF4-FFF2-40B4-BE49-F238E27FC236}">
                <a16:creationId xmlns:a16="http://schemas.microsoft.com/office/drawing/2014/main" id="{3911561D-1F06-F349-256C-DFAECC70AA09}"/>
              </a:ext>
            </a:extLst>
          </p:cNvPr>
          <p:cNvSpPr/>
          <p:nvPr/>
        </p:nvSpPr>
        <p:spPr>
          <a:xfrm>
            <a:off x="3714750" y="5429250"/>
            <a:ext cx="6508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129" name="直線矢印コネクタ 128">
            <a:extLst>
              <a:ext uri="{FF2B5EF4-FFF2-40B4-BE49-F238E27FC236}">
                <a16:creationId xmlns:a16="http://schemas.microsoft.com/office/drawing/2014/main" id="{5F4A0016-E14E-8109-829E-5D0C5154CF76}"/>
              </a:ext>
            </a:extLst>
          </p:cNvPr>
          <p:cNvCxnSpPr>
            <a:stCxn id="101" idx="2"/>
          </p:cNvCxnSpPr>
          <p:nvPr/>
        </p:nvCxnSpPr>
        <p:spPr>
          <a:xfrm rot="5400000">
            <a:off x="-538163" y="5962651"/>
            <a:ext cx="36480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0" name="角丸四角形吹き出し 129">
            <a:extLst>
              <a:ext uri="{FF2B5EF4-FFF2-40B4-BE49-F238E27FC236}">
                <a16:creationId xmlns:a16="http://schemas.microsoft.com/office/drawing/2014/main" id="{4C090116-48CF-B967-C5F6-9159D059EA79}"/>
              </a:ext>
            </a:extLst>
          </p:cNvPr>
          <p:cNvSpPr/>
          <p:nvPr/>
        </p:nvSpPr>
        <p:spPr>
          <a:xfrm>
            <a:off x="357188" y="4429125"/>
            <a:ext cx="857250" cy="500063"/>
          </a:xfrm>
          <a:prstGeom prst="wedgeRoundRectCallout">
            <a:avLst>
              <a:gd name="adj1" fmla="val -50205"/>
              <a:gd name="adj2" fmla="val 3982"/>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rgbClr val="FF0000"/>
                </a:solidFill>
              </a:rPr>
              <a:t>質問数分</a:t>
            </a:r>
            <a:endParaRPr lang="en-US" altLang="ja-JP" sz="900" dirty="0">
              <a:solidFill>
                <a:srgbClr val="FF0000"/>
              </a:solidFill>
            </a:endParaRPr>
          </a:p>
          <a:p>
            <a:pPr algn="ctr" eaLnBrk="1" hangingPunct="1">
              <a:defRPr/>
            </a:pPr>
            <a:r>
              <a:rPr lang="ja-JP" altLang="en-US" sz="900" dirty="0">
                <a:solidFill>
                  <a:srgbClr val="FF0000"/>
                </a:solidFill>
              </a:rPr>
              <a:t>繰り返します。</a:t>
            </a:r>
          </a:p>
        </p:txBody>
      </p:sp>
      <p:cxnSp>
        <p:nvCxnSpPr>
          <p:cNvPr id="132" name="直線矢印コネクタ 131">
            <a:extLst>
              <a:ext uri="{FF2B5EF4-FFF2-40B4-BE49-F238E27FC236}">
                <a16:creationId xmlns:a16="http://schemas.microsoft.com/office/drawing/2014/main" id="{2B024632-40DD-9B95-1ADC-4FBE164ED81C}"/>
              </a:ext>
            </a:extLst>
          </p:cNvPr>
          <p:cNvCxnSpPr>
            <a:stCxn id="108" idx="2"/>
          </p:cNvCxnSpPr>
          <p:nvPr/>
        </p:nvCxnSpPr>
        <p:spPr>
          <a:xfrm rot="5400000">
            <a:off x="1964531" y="6679407"/>
            <a:ext cx="221456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7" name="正方形/長方形 96">
            <a:extLst>
              <a:ext uri="{FF2B5EF4-FFF2-40B4-BE49-F238E27FC236}">
                <a16:creationId xmlns:a16="http://schemas.microsoft.com/office/drawing/2014/main" id="{AACA0271-6D44-7350-5612-059257624502}"/>
              </a:ext>
            </a:extLst>
          </p:cNvPr>
          <p:cNvSpPr/>
          <p:nvPr/>
        </p:nvSpPr>
        <p:spPr>
          <a:xfrm>
            <a:off x="2643188" y="3929063"/>
            <a:ext cx="1571625" cy="209550"/>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回答番号（ボタン）を押す</a:t>
            </a:r>
          </a:p>
        </p:txBody>
      </p:sp>
      <p:sp>
        <p:nvSpPr>
          <p:cNvPr id="108" name="角丸四角形 107">
            <a:extLst>
              <a:ext uri="{FF2B5EF4-FFF2-40B4-BE49-F238E27FC236}">
                <a16:creationId xmlns:a16="http://schemas.microsoft.com/office/drawing/2014/main" id="{32A9AEBB-FE37-7967-6A52-B561F230586B}"/>
              </a:ext>
            </a:extLst>
          </p:cNvPr>
          <p:cNvSpPr/>
          <p:nvPr/>
        </p:nvSpPr>
        <p:spPr>
          <a:xfrm>
            <a:off x="2500313" y="5072063"/>
            <a:ext cx="1143000"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よろしければ０を、</a:t>
            </a:r>
          </a:p>
          <a:p>
            <a:pPr algn="ctr" eaLnBrk="1" hangingPunct="1">
              <a:defRPr/>
            </a:pPr>
            <a:r>
              <a:rPr lang="ja-JP" altLang="en-US" sz="900" dirty="0">
                <a:solidFill>
                  <a:schemeClr val="tx1"/>
                </a:solidFill>
              </a:rPr>
              <a:t>入れなおす場合は</a:t>
            </a:r>
            <a:br>
              <a:rPr lang="en-US" altLang="ja-JP" sz="900" dirty="0">
                <a:solidFill>
                  <a:schemeClr val="tx1"/>
                </a:solidFill>
              </a:rPr>
            </a:br>
            <a:r>
              <a:rPr lang="ja-JP" altLang="en-US" sz="900" dirty="0">
                <a:solidFill>
                  <a:schemeClr val="tx1"/>
                </a:solidFill>
              </a:rPr>
              <a:t>１を押してください。</a:t>
            </a:r>
          </a:p>
        </p:txBody>
      </p:sp>
      <p:cxnSp>
        <p:nvCxnSpPr>
          <p:cNvPr id="134" name="直線矢印コネクタ 133">
            <a:extLst>
              <a:ext uri="{FF2B5EF4-FFF2-40B4-BE49-F238E27FC236}">
                <a16:creationId xmlns:a16="http://schemas.microsoft.com/office/drawing/2014/main" id="{745A21EC-04E0-11CD-9977-D48FE44A486A}"/>
              </a:ext>
            </a:extLst>
          </p:cNvPr>
          <p:cNvCxnSpPr>
            <a:stCxn id="86" idx="2"/>
          </p:cNvCxnSpPr>
          <p:nvPr/>
        </p:nvCxnSpPr>
        <p:spPr>
          <a:xfrm rot="16200000" flipH="1">
            <a:off x="4953000" y="7461250"/>
            <a:ext cx="635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角丸四角形 81">
            <a:extLst>
              <a:ext uri="{FF2B5EF4-FFF2-40B4-BE49-F238E27FC236}">
                <a16:creationId xmlns:a16="http://schemas.microsoft.com/office/drawing/2014/main" id="{87CBE59A-50BC-50F8-2D7C-6EB89703A0E4}"/>
              </a:ext>
            </a:extLst>
          </p:cNvPr>
          <p:cNvSpPr/>
          <p:nvPr/>
        </p:nvSpPr>
        <p:spPr>
          <a:xfrm>
            <a:off x="4714875" y="3929063"/>
            <a:ext cx="1571625" cy="7858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メッセージを録音します。</a:t>
            </a:r>
          </a:p>
          <a:p>
            <a:pPr algn="ctr" eaLnBrk="1" hangingPunct="1">
              <a:defRPr/>
            </a:pPr>
            <a:r>
              <a:rPr lang="ja-JP" altLang="en-US" sz="900" dirty="0">
                <a:solidFill>
                  <a:schemeClr val="tx1"/>
                </a:solidFill>
              </a:rPr>
              <a:t>ピッと鳴ったらお話ください。</a:t>
            </a:r>
          </a:p>
          <a:p>
            <a:pPr algn="ctr" eaLnBrk="1" hangingPunct="1">
              <a:defRPr/>
            </a:pPr>
            <a:r>
              <a:rPr lang="ja-JP" altLang="en-US" sz="900" dirty="0">
                <a:solidFill>
                  <a:schemeClr val="tx1"/>
                </a:solidFill>
              </a:rPr>
              <a:t>録音時間は○秒です。</a:t>
            </a:r>
          </a:p>
          <a:p>
            <a:pPr algn="ctr" eaLnBrk="1" hangingPunct="1">
              <a:defRPr/>
            </a:pPr>
            <a:r>
              <a:rPr lang="ja-JP" altLang="en-US" sz="900" dirty="0">
                <a:solidFill>
                  <a:schemeClr val="tx1"/>
                </a:solidFill>
              </a:rPr>
              <a:t>録音終了後に０を</a:t>
            </a:r>
            <a:endParaRPr lang="en-US" altLang="ja-JP" sz="900" dirty="0">
              <a:solidFill>
                <a:schemeClr val="tx1"/>
              </a:solidFill>
            </a:endParaRPr>
          </a:p>
          <a:p>
            <a:pPr algn="ctr" eaLnBrk="1" hangingPunct="1">
              <a:defRPr/>
            </a:pPr>
            <a:r>
              <a:rPr lang="ja-JP" altLang="en-US" sz="900" dirty="0">
                <a:solidFill>
                  <a:schemeClr val="tx1"/>
                </a:solidFill>
              </a:rPr>
              <a:t>押してください。</a:t>
            </a:r>
          </a:p>
        </p:txBody>
      </p:sp>
      <p:sp>
        <p:nvSpPr>
          <p:cNvPr id="83" name="正方形/長方形 82">
            <a:extLst>
              <a:ext uri="{FF2B5EF4-FFF2-40B4-BE49-F238E27FC236}">
                <a16:creationId xmlns:a16="http://schemas.microsoft.com/office/drawing/2014/main" id="{5855E052-E4D1-52DC-5BB9-4FA31DFAABD1}"/>
              </a:ext>
            </a:extLst>
          </p:cNvPr>
          <p:cNvSpPr/>
          <p:nvPr/>
        </p:nvSpPr>
        <p:spPr>
          <a:xfrm>
            <a:off x="4857750" y="4932363"/>
            <a:ext cx="15001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質問回答の音声録音</a:t>
            </a:r>
          </a:p>
        </p:txBody>
      </p:sp>
      <p:sp>
        <p:nvSpPr>
          <p:cNvPr id="84" name="角丸四角形 83">
            <a:extLst>
              <a:ext uri="{FF2B5EF4-FFF2-40B4-BE49-F238E27FC236}">
                <a16:creationId xmlns:a16="http://schemas.microsoft.com/office/drawing/2014/main" id="{A001A6C6-D4EF-743C-ED15-872FCE60FF5B}"/>
              </a:ext>
            </a:extLst>
          </p:cNvPr>
          <p:cNvSpPr/>
          <p:nvPr/>
        </p:nvSpPr>
        <p:spPr>
          <a:xfrm>
            <a:off x="4929188" y="5357813"/>
            <a:ext cx="1357312"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a:t>
            </a:r>
            <a:endParaRPr lang="en-US" altLang="ja-JP" sz="900" dirty="0">
              <a:solidFill>
                <a:schemeClr val="tx1"/>
              </a:solidFill>
            </a:endParaRPr>
          </a:p>
          <a:p>
            <a:pPr algn="ctr" eaLnBrk="1" hangingPunct="1">
              <a:defRPr/>
            </a:pPr>
            <a:r>
              <a:rPr lang="ja-JP" altLang="en-US" sz="900" dirty="0">
                <a:solidFill>
                  <a:schemeClr val="tx1"/>
                </a:solidFill>
              </a:rPr>
              <a:t>メッセージを再生します。</a:t>
            </a:r>
          </a:p>
        </p:txBody>
      </p:sp>
      <p:sp>
        <p:nvSpPr>
          <p:cNvPr id="85" name="正方形/長方形 84">
            <a:extLst>
              <a:ext uri="{FF2B5EF4-FFF2-40B4-BE49-F238E27FC236}">
                <a16:creationId xmlns:a16="http://schemas.microsoft.com/office/drawing/2014/main" id="{FDA15C78-F5E9-4157-AD4E-D4F25B80508D}"/>
              </a:ext>
            </a:extLst>
          </p:cNvPr>
          <p:cNvSpPr/>
          <p:nvPr/>
        </p:nvSpPr>
        <p:spPr>
          <a:xfrm>
            <a:off x="4965700" y="5930900"/>
            <a:ext cx="135731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86" name="角丸四角形 85">
            <a:extLst>
              <a:ext uri="{FF2B5EF4-FFF2-40B4-BE49-F238E27FC236}">
                <a16:creationId xmlns:a16="http://schemas.microsoft.com/office/drawing/2014/main" id="{A3DD95C1-DE9B-2BE0-EF17-9933D4A156F4}"/>
              </a:ext>
            </a:extLst>
          </p:cNvPr>
          <p:cNvSpPr/>
          <p:nvPr/>
        </p:nvSpPr>
        <p:spPr>
          <a:xfrm>
            <a:off x="4662488" y="6357938"/>
            <a:ext cx="1214437" cy="7858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a:t>
            </a:r>
            <a:endParaRPr lang="en-US" altLang="ja-JP" sz="900" dirty="0">
              <a:solidFill>
                <a:schemeClr val="tx1"/>
              </a:solidFill>
            </a:endParaRPr>
          </a:p>
          <a:p>
            <a:pPr indent="87313" algn="ctr" eaLnBrk="1" hangingPunct="1">
              <a:defRPr/>
            </a:pPr>
            <a:r>
              <a:rPr lang="ja-JP" altLang="en-US" sz="900" dirty="0">
                <a:solidFill>
                  <a:schemeClr val="tx1"/>
                </a:solidFill>
              </a:rPr>
              <a:t>よろしければ０を、</a:t>
            </a:r>
          </a:p>
          <a:p>
            <a:pPr algn="ctr" eaLnBrk="1" hangingPunct="1">
              <a:defRPr/>
            </a:pPr>
            <a:r>
              <a:rPr lang="ja-JP" altLang="en-US" sz="900" dirty="0">
                <a:solidFill>
                  <a:schemeClr val="tx1"/>
                </a:solidFill>
              </a:rPr>
              <a:t>録音し直す場合は１を押してください。</a:t>
            </a:r>
          </a:p>
        </p:txBody>
      </p:sp>
      <p:sp>
        <p:nvSpPr>
          <p:cNvPr id="101" name="正方形/長方形 100">
            <a:extLst>
              <a:ext uri="{FF2B5EF4-FFF2-40B4-BE49-F238E27FC236}">
                <a16:creationId xmlns:a16="http://schemas.microsoft.com/office/drawing/2014/main" id="{C8285686-87E1-63A6-AE16-7CBE26C6BE55}"/>
              </a:ext>
            </a:extLst>
          </p:cNvPr>
          <p:cNvSpPr/>
          <p:nvPr/>
        </p:nvSpPr>
        <p:spPr>
          <a:xfrm>
            <a:off x="500063" y="3929063"/>
            <a:ext cx="1571625" cy="209550"/>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回答番号（ボタン）を押す</a:t>
            </a:r>
          </a:p>
        </p:txBody>
      </p:sp>
      <p:sp>
        <p:nvSpPr>
          <p:cNvPr id="140" name="正方形/長方形 139">
            <a:extLst>
              <a:ext uri="{FF2B5EF4-FFF2-40B4-BE49-F238E27FC236}">
                <a16:creationId xmlns:a16="http://schemas.microsoft.com/office/drawing/2014/main" id="{20C3B74F-D14F-6F74-800B-D4EDE96063B6}"/>
              </a:ext>
            </a:extLst>
          </p:cNvPr>
          <p:cNvSpPr/>
          <p:nvPr/>
        </p:nvSpPr>
        <p:spPr>
          <a:xfrm>
            <a:off x="5357813" y="7215188"/>
            <a:ext cx="66357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41" name="正方形/長方形 140">
            <a:extLst>
              <a:ext uri="{FF2B5EF4-FFF2-40B4-BE49-F238E27FC236}">
                <a16:creationId xmlns:a16="http://schemas.microsoft.com/office/drawing/2014/main" id="{FD9E5161-B66F-D0E5-FCB3-C7F9071CC9C2}"/>
              </a:ext>
            </a:extLst>
          </p:cNvPr>
          <p:cNvSpPr/>
          <p:nvPr/>
        </p:nvSpPr>
        <p:spPr>
          <a:xfrm>
            <a:off x="5949950" y="6858000"/>
            <a:ext cx="6619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42" name="角丸四角形 141">
            <a:extLst>
              <a:ext uri="{FF2B5EF4-FFF2-40B4-BE49-F238E27FC236}">
                <a16:creationId xmlns:a16="http://schemas.microsoft.com/office/drawing/2014/main" id="{B5C7CC3F-1806-53C2-31DF-A8727E028AD3}"/>
              </a:ext>
            </a:extLst>
          </p:cNvPr>
          <p:cNvSpPr/>
          <p:nvPr/>
        </p:nvSpPr>
        <p:spPr>
          <a:xfrm>
            <a:off x="357188" y="7786688"/>
            <a:ext cx="6215062"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質問の回答を受け付けました。連絡メッセージの確認を終了します。このまま電話をお切りください。</a:t>
            </a:r>
          </a:p>
        </p:txBody>
      </p:sp>
      <p:sp>
        <p:nvSpPr>
          <p:cNvPr id="146" name="角丸四角形 145">
            <a:extLst>
              <a:ext uri="{FF2B5EF4-FFF2-40B4-BE49-F238E27FC236}">
                <a16:creationId xmlns:a16="http://schemas.microsoft.com/office/drawing/2014/main" id="{70D07A49-27A7-5D23-92F0-7E7FC2F1EA57}"/>
              </a:ext>
            </a:extLst>
          </p:cNvPr>
          <p:cNvSpPr/>
          <p:nvPr/>
        </p:nvSpPr>
        <p:spPr>
          <a:xfrm>
            <a:off x="2565400" y="8215313"/>
            <a:ext cx="1800225" cy="285750"/>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100" b="1" dirty="0">
                <a:solidFill>
                  <a:schemeClr val="bg1"/>
                </a:solidFill>
              </a:rPr>
              <a:t>緊急連絡の確認完了</a:t>
            </a:r>
          </a:p>
        </p:txBody>
      </p:sp>
      <p:cxnSp>
        <p:nvCxnSpPr>
          <p:cNvPr id="147" name="直線矢印コネクタ 146">
            <a:extLst>
              <a:ext uri="{FF2B5EF4-FFF2-40B4-BE49-F238E27FC236}">
                <a16:creationId xmlns:a16="http://schemas.microsoft.com/office/drawing/2014/main" id="{DAB6CC59-C7CC-1E97-21DD-74FA22DE83B2}"/>
              </a:ext>
            </a:extLst>
          </p:cNvPr>
          <p:cNvCxnSpPr>
            <a:stCxn id="142" idx="2"/>
            <a:endCxn id="146" idx="0"/>
          </p:cNvCxnSpPr>
          <p:nvPr/>
        </p:nvCxnSpPr>
        <p:spPr>
          <a:xfrm>
            <a:off x="3465513" y="8001000"/>
            <a:ext cx="0" cy="21431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787" name="AutoShape 531">
            <a:extLst>
              <a:ext uri="{FF2B5EF4-FFF2-40B4-BE49-F238E27FC236}">
                <a16:creationId xmlns:a16="http://schemas.microsoft.com/office/drawing/2014/main" id="{09485D51-6832-C413-290E-A947C88D9424}"/>
              </a:ext>
            </a:extLst>
          </p:cNvPr>
          <p:cNvCxnSpPr>
            <a:cxnSpLocks noChangeShapeType="1"/>
            <a:stCxn id="154" idx="2"/>
            <a:endCxn id="74" idx="0"/>
          </p:cNvCxnSpPr>
          <p:nvPr/>
        </p:nvCxnSpPr>
        <p:spPr bwMode="auto">
          <a:xfrm rot="5400000">
            <a:off x="1304131" y="2482057"/>
            <a:ext cx="714375" cy="75088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88" name="AutoShape 531">
            <a:extLst>
              <a:ext uri="{FF2B5EF4-FFF2-40B4-BE49-F238E27FC236}">
                <a16:creationId xmlns:a16="http://schemas.microsoft.com/office/drawing/2014/main" id="{6AFFBD6C-13A7-C3C9-AAFE-06FE87291A35}"/>
              </a:ext>
            </a:extLst>
          </p:cNvPr>
          <p:cNvCxnSpPr>
            <a:cxnSpLocks noChangeShapeType="1"/>
            <a:stCxn id="154" idx="2"/>
            <a:endCxn id="78" idx="0"/>
          </p:cNvCxnSpPr>
          <p:nvPr/>
        </p:nvCxnSpPr>
        <p:spPr bwMode="auto">
          <a:xfrm rot="16200000" flipH="1">
            <a:off x="2374900" y="2160588"/>
            <a:ext cx="714375" cy="1393825"/>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89" name="AutoShape 531">
            <a:extLst>
              <a:ext uri="{FF2B5EF4-FFF2-40B4-BE49-F238E27FC236}">
                <a16:creationId xmlns:a16="http://schemas.microsoft.com/office/drawing/2014/main" id="{0B50F8F9-BDAA-0704-B9A0-E30FB8D48012}"/>
              </a:ext>
            </a:extLst>
          </p:cNvPr>
          <p:cNvCxnSpPr>
            <a:cxnSpLocks noChangeShapeType="1"/>
            <a:stCxn id="154" idx="2"/>
            <a:endCxn id="75" idx="0"/>
          </p:cNvCxnSpPr>
          <p:nvPr/>
        </p:nvCxnSpPr>
        <p:spPr bwMode="auto">
          <a:xfrm rot="16200000" flipH="1">
            <a:off x="3471863" y="1065213"/>
            <a:ext cx="714375" cy="3584575"/>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64" name="直線矢印コネクタ 63">
            <a:extLst>
              <a:ext uri="{FF2B5EF4-FFF2-40B4-BE49-F238E27FC236}">
                <a16:creationId xmlns:a16="http://schemas.microsoft.com/office/drawing/2014/main" id="{36F24BA4-693F-5D9A-4FDE-B04E33418C17}"/>
              </a:ext>
            </a:extLst>
          </p:cNvPr>
          <p:cNvCxnSpPr/>
          <p:nvPr/>
        </p:nvCxnSpPr>
        <p:spPr>
          <a:xfrm rot="5400000">
            <a:off x="1429544" y="12850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F8411413-5134-0A5A-016D-E1C87D8BE9E5}"/>
              </a:ext>
            </a:extLst>
          </p:cNvPr>
          <p:cNvCxnSpPr/>
          <p:nvPr/>
        </p:nvCxnSpPr>
        <p:spPr>
          <a:xfrm rot="5400000">
            <a:off x="1429544" y="16422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15853692-8F97-3125-8DBB-EA5D69CF0561}"/>
              </a:ext>
            </a:extLst>
          </p:cNvPr>
          <p:cNvCxnSpPr/>
          <p:nvPr/>
        </p:nvCxnSpPr>
        <p:spPr>
          <a:xfrm rot="5400000">
            <a:off x="1303338" y="2087563"/>
            <a:ext cx="3952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6" name="角丸四角形 135">
            <a:extLst>
              <a:ext uri="{FF2B5EF4-FFF2-40B4-BE49-F238E27FC236}">
                <a16:creationId xmlns:a16="http://schemas.microsoft.com/office/drawing/2014/main" id="{028C21F7-21C1-AB68-6AF8-261AA494348C}"/>
              </a:ext>
            </a:extLst>
          </p:cNvPr>
          <p:cNvSpPr/>
          <p:nvPr/>
        </p:nvSpPr>
        <p:spPr>
          <a:xfrm>
            <a:off x="285750" y="1714500"/>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cxnSp>
        <p:nvCxnSpPr>
          <p:cNvPr id="68" name="直線矢印コネクタ 67">
            <a:extLst>
              <a:ext uri="{FF2B5EF4-FFF2-40B4-BE49-F238E27FC236}">
                <a16:creationId xmlns:a16="http://schemas.microsoft.com/office/drawing/2014/main" id="{949B810A-7645-9D84-61A9-941C36DE1FB8}"/>
              </a:ext>
            </a:extLst>
          </p:cNvPr>
          <p:cNvCxnSpPr/>
          <p:nvPr/>
        </p:nvCxnSpPr>
        <p:spPr>
          <a:xfrm rot="5400000">
            <a:off x="1179512" y="382111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直線矢印コネクタ 78">
            <a:extLst>
              <a:ext uri="{FF2B5EF4-FFF2-40B4-BE49-F238E27FC236}">
                <a16:creationId xmlns:a16="http://schemas.microsoft.com/office/drawing/2014/main" id="{B6C1D893-7FC9-4EDE-6033-D779A6E47498}"/>
              </a:ext>
            </a:extLst>
          </p:cNvPr>
          <p:cNvCxnSpPr/>
          <p:nvPr/>
        </p:nvCxnSpPr>
        <p:spPr>
          <a:xfrm rot="5400000">
            <a:off x="3321050" y="382111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8CA211F5-EE87-35AF-AA91-9B975683A3DC}"/>
              </a:ext>
            </a:extLst>
          </p:cNvPr>
          <p:cNvCxnSpPr/>
          <p:nvPr/>
        </p:nvCxnSpPr>
        <p:spPr>
          <a:xfrm rot="5400000">
            <a:off x="3322637" y="424973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直線矢印コネクタ 86">
            <a:extLst>
              <a:ext uri="{FF2B5EF4-FFF2-40B4-BE49-F238E27FC236}">
                <a16:creationId xmlns:a16="http://schemas.microsoft.com/office/drawing/2014/main" id="{ACF63435-5D28-C25E-8DDF-524C449B506E}"/>
              </a:ext>
            </a:extLst>
          </p:cNvPr>
          <p:cNvCxnSpPr/>
          <p:nvPr/>
        </p:nvCxnSpPr>
        <p:spPr>
          <a:xfrm rot="5400000">
            <a:off x="2894013" y="4892675"/>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 name="角丸四角形 105">
            <a:extLst>
              <a:ext uri="{FF2B5EF4-FFF2-40B4-BE49-F238E27FC236}">
                <a16:creationId xmlns:a16="http://schemas.microsoft.com/office/drawing/2014/main" id="{719F3D96-07D3-1215-5BAA-3282F7FFDEC6}"/>
              </a:ext>
            </a:extLst>
          </p:cNvPr>
          <p:cNvSpPr/>
          <p:nvPr/>
        </p:nvSpPr>
        <p:spPr>
          <a:xfrm>
            <a:off x="2571750" y="4357688"/>
            <a:ext cx="15716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番号は</a:t>
            </a:r>
            <a:br>
              <a:rPr lang="en-US" altLang="ja-JP" sz="900" dirty="0">
                <a:solidFill>
                  <a:schemeClr val="tx1"/>
                </a:solidFill>
              </a:rPr>
            </a:br>
            <a:r>
              <a:rPr lang="ja-JP" altLang="en-US" sz="900" dirty="0">
                <a:solidFill>
                  <a:schemeClr val="tx1"/>
                </a:solidFill>
              </a:rPr>
              <a:t>「入力番号の読み上げ」</a:t>
            </a:r>
            <a:br>
              <a:rPr lang="en-US" altLang="ja-JP" sz="900" dirty="0">
                <a:solidFill>
                  <a:schemeClr val="tx1"/>
                </a:solidFill>
              </a:rPr>
            </a:br>
            <a:r>
              <a:rPr lang="ja-JP" altLang="en-US" sz="900" dirty="0">
                <a:solidFill>
                  <a:schemeClr val="tx1"/>
                </a:solidFill>
              </a:rPr>
              <a:t>ですね。</a:t>
            </a:r>
          </a:p>
        </p:txBody>
      </p:sp>
      <p:cxnSp>
        <p:nvCxnSpPr>
          <p:cNvPr id="92" name="直線矢印コネクタ 91">
            <a:extLst>
              <a:ext uri="{FF2B5EF4-FFF2-40B4-BE49-F238E27FC236}">
                <a16:creationId xmlns:a16="http://schemas.microsoft.com/office/drawing/2014/main" id="{FA76AD68-6B73-5D2F-F7C3-084A45F3C8A7}"/>
              </a:ext>
            </a:extLst>
          </p:cNvPr>
          <p:cNvCxnSpPr/>
          <p:nvPr/>
        </p:nvCxnSpPr>
        <p:spPr>
          <a:xfrm rot="5400000">
            <a:off x="5537200" y="382111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E33A2EA3-A60A-75BC-56E3-A1077E6C8F48}"/>
              </a:ext>
            </a:extLst>
          </p:cNvPr>
          <p:cNvCxnSpPr/>
          <p:nvPr/>
        </p:nvCxnSpPr>
        <p:spPr>
          <a:xfrm rot="5400000">
            <a:off x="5535612" y="482123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0DDA9437-6B71-DA7C-22C5-29AB8CCBA000}"/>
              </a:ext>
            </a:extLst>
          </p:cNvPr>
          <p:cNvCxnSpPr/>
          <p:nvPr/>
        </p:nvCxnSpPr>
        <p:spPr>
          <a:xfrm rot="5400000">
            <a:off x="5535612" y="524986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直線矢印コネクタ 94">
            <a:extLst>
              <a:ext uri="{FF2B5EF4-FFF2-40B4-BE49-F238E27FC236}">
                <a16:creationId xmlns:a16="http://schemas.microsoft.com/office/drawing/2014/main" id="{3C17DAEF-CB47-42A2-39A3-EF874E8FDA4A}"/>
              </a:ext>
            </a:extLst>
          </p:cNvPr>
          <p:cNvCxnSpPr/>
          <p:nvPr/>
        </p:nvCxnSpPr>
        <p:spPr>
          <a:xfrm rot="5400000">
            <a:off x="5537200" y="582136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a:extLst>
              <a:ext uri="{FF2B5EF4-FFF2-40B4-BE49-F238E27FC236}">
                <a16:creationId xmlns:a16="http://schemas.microsoft.com/office/drawing/2014/main" id="{CD5642AC-1B81-FEFE-47AA-A320F5F4B8DF}"/>
              </a:ext>
            </a:extLst>
          </p:cNvPr>
          <p:cNvCxnSpPr/>
          <p:nvPr/>
        </p:nvCxnSpPr>
        <p:spPr>
          <a:xfrm rot="5400000">
            <a:off x="5180012" y="624998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62B4A9CC-25A2-EB25-045D-B7E82FCD7B0F}"/>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3" name="正方形/長方形 2">
            <a:extLst>
              <a:ext uri="{FF2B5EF4-FFF2-40B4-BE49-F238E27FC236}">
                <a16:creationId xmlns:a16="http://schemas.microsoft.com/office/drawing/2014/main" id="{E9CDB09D-D7A1-BB75-00C8-6A17A090A394}"/>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262B917D-34CC-E65E-9C07-04A0EA8B6F9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5" name="正方形/長方形 4">
            <a:extLst>
              <a:ext uri="{FF2B5EF4-FFF2-40B4-BE49-F238E27FC236}">
                <a16:creationId xmlns:a16="http://schemas.microsoft.com/office/drawing/2014/main" id="{6E5E1910-66E8-7473-A861-7E8AACD41DD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24072AE1-29BC-21C8-964B-D53914926617}"/>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0F8E3A86-47A9-2FFC-34F2-F2040EF87CD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角丸四角形 46">
            <a:extLst>
              <a:ext uri="{FF2B5EF4-FFF2-40B4-BE49-F238E27FC236}">
                <a16:creationId xmlns:a16="http://schemas.microsoft.com/office/drawing/2014/main" id="{87DEA96E-2CDE-A8FE-A41C-B71B6B20363C}"/>
              </a:ext>
            </a:extLst>
          </p:cNvPr>
          <p:cNvSpPr/>
          <p:nvPr/>
        </p:nvSpPr>
        <p:spPr>
          <a:xfrm>
            <a:off x="5657851" y="3001169"/>
            <a:ext cx="711200"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P12</a:t>
            </a:r>
            <a:endParaRPr lang="ja-JP" altLang="en-US" dirty="0">
              <a:solidFill>
                <a:schemeClr val="tx1"/>
              </a:solidFill>
            </a:endParaRPr>
          </a:p>
        </p:txBody>
      </p:sp>
      <p:sp>
        <p:nvSpPr>
          <p:cNvPr id="51" name="角丸四角形 50">
            <a:extLst>
              <a:ext uri="{FF2B5EF4-FFF2-40B4-BE49-F238E27FC236}">
                <a16:creationId xmlns:a16="http://schemas.microsoft.com/office/drawing/2014/main" id="{82AC1D1B-B2AE-0C17-C35D-5B8D08A09E81}"/>
              </a:ext>
            </a:extLst>
          </p:cNvPr>
          <p:cNvSpPr/>
          <p:nvPr/>
        </p:nvSpPr>
        <p:spPr>
          <a:xfrm>
            <a:off x="5676901" y="2172494"/>
            <a:ext cx="711200" cy="500062"/>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P11</a:t>
            </a:r>
            <a:endParaRPr lang="ja-JP" altLang="en-US" dirty="0">
              <a:solidFill>
                <a:schemeClr val="tx1"/>
              </a:solidFill>
            </a:endParaRPr>
          </a:p>
        </p:txBody>
      </p:sp>
      <p:sp>
        <p:nvSpPr>
          <p:cNvPr id="39940" name="スライド番号プレースホルダ 2">
            <a:extLst>
              <a:ext uri="{FF2B5EF4-FFF2-40B4-BE49-F238E27FC236}">
                <a16:creationId xmlns:a16="http://schemas.microsoft.com/office/drawing/2014/main" id="{234A540D-7A25-3D65-396C-FF4F4F500425}"/>
              </a:ext>
            </a:extLst>
          </p:cNvPr>
          <p:cNvSpPr>
            <a:spLocks noGrp="1"/>
          </p:cNvSpPr>
          <p:nvPr>
            <p:ph type="sldNum" sz="quarter" idx="10"/>
          </p:nvPr>
        </p:nvSpPr>
        <p:spPr bwMode="ltGray">
          <a:xfrm>
            <a:off x="2628900" y="892333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B572E63-FCCB-40FA-B706-6A6ECAF24769}"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9941" name="テキスト ボックス 24">
            <a:extLst>
              <a:ext uri="{FF2B5EF4-FFF2-40B4-BE49-F238E27FC236}">
                <a16:creationId xmlns:a16="http://schemas.microsoft.com/office/drawing/2014/main" id="{A663254E-E7B5-74CC-38AD-7701A1EB4DF4}"/>
              </a:ext>
            </a:extLst>
          </p:cNvPr>
          <p:cNvSpPr txBox="1">
            <a:spLocks noChangeArrowheads="1"/>
          </p:cNvSpPr>
          <p:nvPr/>
        </p:nvSpPr>
        <p:spPr bwMode="auto">
          <a:xfrm>
            <a:off x="44904" y="549375"/>
            <a:ext cx="55721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４．安否回答</a:t>
            </a:r>
            <a:endParaRPr lang="en-US" altLang="ja-JP" sz="2800" dirty="0">
              <a:solidFill>
                <a:srgbClr val="0070C0"/>
              </a:solidFill>
            </a:endParaRPr>
          </a:p>
        </p:txBody>
      </p:sp>
      <p:sp>
        <p:nvSpPr>
          <p:cNvPr id="39942" name="テキスト ボックス 23">
            <a:extLst>
              <a:ext uri="{FF2B5EF4-FFF2-40B4-BE49-F238E27FC236}">
                <a16:creationId xmlns:a16="http://schemas.microsoft.com/office/drawing/2014/main" id="{3A03A8D0-BE15-B2E5-8CCA-4287C25A8406}"/>
              </a:ext>
            </a:extLst>
          </p:cNvPr>
          <p:cNvSpPr txBox="1">
            <a:spLocks noChangeArrowheads="1"/>
          </p:cNvSpPr>
          <p:nvPr/>
        </p:nvSpPr>
        <p:spPr bwMode="auto">
          <a:xfrm>
            <a:off x="80963" y="1223169"/>
            <a:ext cx="6500813"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（１）緊急連絡が届いた時に安否回答を行う</a:t>
            </a:r>
          </a:p>
        </p:txBody>
      </p:sp>
      <p:sp>
        <p:nvSpPr>
          <p:cNvPr id="39943" name="テキスト ボックス 23">
            <a:extLst>
              <a:ext uri="{FF2B5EF4-FFF2-40B4-BE49-F238E27FC236}">
                <a16:creationId xmlns:a16="http://schemas.microsoft.com/office/drawing/2014/main" id="{FCD5C2BC-9845-41BB-7FC6-F96FE9301C5A}"/>
              </a:ext>
            </a:extLst>
          </p:cNvPr>
          <p:cNvSpPr txBox="1">
            <a:spLocks noChangeArrowheads="1"/>
          </p:cNvSpPr>
          <p:nvPr/>
        </p:nvSpPr>
        <p:spPr bwMode="auto">
          <a:xfrm>
            <a:off x="71438" y="5296694"/>
            <a:ext cx="6500813"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（２）能動的（自主的）に安否回答を行う</a:t>
            </a:r>
          </a:p>
        </p:txBody>
      </p:sp>
      <p:sp>
        <p:nvSpPr>
          <p:cNvPr id="39944" name="テキスト ボックス 56">
            <a:extLst>
              <a:ext uri="{FF2B5EF4-FFF2-40B4-BE49-F238E27FC236}">
                <a16:creationId xmlns:a16="http://schemas.microsoft.com/office/drawing/2014/main" id="{3F8B10B6-E555-98B8-1463-7D9C409CC108}"/>
              </a:ext>
            </a:extLst>
          </p:cNvPr>
          <p:cNvSpPr txBox="1">
            <a:spLocks noChangeArrowheads="1"/>
          </p:cNvSpPr>
          <p:nvPr/>
        </p:nvSpPr>
        <p:spPr bwMode="auto">
          <a:xfrm>
            <a:off x="152401" y="1693069"/>
            <a:ext cx="6643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届いた連絡から安否の回答を行う方法</a:t>
            </a:r>
            <a:endParaRPr lang="en-US" altLang="ja-JP" sz="1400"/>
          </a:p>
        </p:txBody>
      </p:sp>
      <p:sp>
        <p:nvSpPr>
          <p:cNvPr id="39945" name="テキスト ボックス 56">
            <a:extLst>
              <a:ext uri="{FF2B5EF4-FFF2-40B4-BE49-F238E27FC236}">
                <a16:creationId xmlns:a16="http://schemas.microsoft.com/office/drawing/2014/main" id="{F9F3847C-E27A-FD33-109C-54FCC5C14939}"/>
              </a:ext>
            </a:extLst>
          </p:cNvPr>
          <p:cNvSpPr txBox="1">
            <a:spLocks noChangeArrowheads="1"/>
          </p:cNvSpPr>
          <p:nvPr/>
        </p:nvSpPr>
        <p:spPr bwMode="auto">
          <a:xfrm>
            <a:off x="142876" y="5774531"/>
            <a:ext cx="64293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能動的（自主的）に安否回答を行う方法</a:t>
            </a:r>
            <a:endParaRPr lang="en-US" altLang="ja-JP" sz="1400" dirty="0"/>
          </a:p>
        </p:txBody>
      </p:sp>
      <p:sp>
        <p:nvSpPr>
          <p:cNvPr id="39946" name="テキスト ボックス 50">
            <a:extLst>
              <a:ext uri="{FF2B5EF4-FFF2-40B4-BE49-F238E27FC236}">
                <a16:creationId xmlns:a16="http://schemas.microsoft.com/office/drawing/2014/main" id="{8D85E3CB-E55B-72A5-43CD-53FA9A8B5522}"/>
              </a:ext>
            </a:extLst>
          </p:cNvPr>
          <p:cNvSpPr txBox="1">
            <a:spLocks noChangeArrowheads="1"/>
          </p:cNvSpPr>
          <p:nvPr/>
        </p:nvSpPr>
        <p:spPr bwMode="auto">
          <a:xfrm>
            <a:off x="414338" y="2169319"/>
            <a:ext cx="4464050" cy="482600"/>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●メールから回答</a:t>
            </a:r>
          </a:p>
        </p:txBody>
      </p:sp>
      <p:sp>
        <p:nvSpPr>
          <p:cNvPr id="39947" name="テキスト ボックス 52">
            <a:extLst>
              <a:ext uri="{FF2B5EF4-FFF2-40B4-BE49-F238E27FC236}">
                <a16:creationId xmlns:a16="http://schemas.microsoft.com/office/drawing/2014/main" id="{663A0054-01ED-9A0A-EA8F-4E940019B13D}"/>
              </a:ext>
            </a:extLst>
          </p:cNvPr>
          <p:cNvSpPr txBox="1">
            <a:spLocks noChangeArrowheads="1"/>
          </p:cNvSpPr>
          <p:nvPr/>
        </p:nvSpPr>
        <p:spPr bwMode="auto">
          <a:xfrm>
            <a:off x="395288" y="3013869"/>
            <a:ext cx="4464050" cy="484187"/>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●電話（音声）から回答</a:t>
            </a:r>
          </a:p>
        </p:txBody>
      </p:sp>
      <p:sp>
        <p:nvSpPr>
          <p:cNvPr id="39950" name="テキスト ボックス 52">
            <a:extLst>
              <a:ext uri="{FF2B5EF4-FFF2-40B4-BE49-F238E27FC236}">
                <a16:creationId xmlns:a16="http://schemas.microsoft.com/office/drawing/2014/main" id="{5F02E68A-F154-34FF-3EB2-662B1F6CBE61}"/>
              </a:ext>
            </a:extLst>
          </p:cNvPr>
          <p:cNvSpPr txBox="1">
            <a:spLocks noChangeArrowheads="1"/>
          </p:cNvSpPr>
          <p:nvPr/>
        </p:nvSpPr>
        <p:spPr bwMode="auto">
          <a:xfrm>
            <a:off x="401638" y="3810794"/>
            <a:ext cx="4464050" cy="484187"/>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●アプリケーション（アプリ）から回答</a:t>
            </a:r>
          </a:p>
        </p:txBody>
      </p:sp>
      <p:sp>
        <p:nvSpPr>
          <p:cNvPr id="79" name="角丸四角形 78">
            <a:extLst>
              <a:ext uri="{FF2B5EF4-FFF2-40B4-BE49-F238E27FC236}">
                <a16:creationId xmlns:a16="http://schemas.microsoft.com/office/drawing/2014/main" id="{7DA80B9D-5D21-CC23-6A92-B1DF4CCA2743}"/>
              </a:ext>
            </a:extLst>
          </p:cNvPr>
          <p:cNvSpPr/>
          <p:nvPr/>
        </p:nvSpPr>
        <p:spPr>
          <a:xfrm>
            <a:off x="5651501" y="3793331"/>
            <a:ext cx="712787"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P27</a:t>
            </a:r>
            <a:endParaRPr lang="ja-JP" altLang="en-US" dirty="0">
              <a:solidFill>
                <a:schemeClr val="tx1"/>
              </a:solidFill>
            </a:endParaRPr>
          </a:p>
        </p:txBody>
      </p:sp>
      <p:sp>
        <p:nvSpPr>
          <p:cNvPr id="82" name="右矢印 81">
            <a:extLst>
              <a:ext uri="{FF2B5EF4-FFF2-40B4-BE49-F238E27FC236}">
                <a16:creationId xmlns:a16="http://schemas.microsoft.com/office/drawing/2014/main" id="{3662B64F-FE01-2EAB-84B8-2384963B622A}"/>
              </a:ext>
            </a:extLst>
          </p:cNvPr>
          <p:cNvSpPr/>
          <p:nvPr/>
        </p:nvSpPr>
        <p:spPr>
          <a:xfrm>
            <a:off x="5087938" y="2240756"/>
            <a:ext cx="404813" cy="35083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0" name="右矢印 89">
            <a:extLst>
              <a:ext uri="{FF2B5EF4-FFF2-40B4-BE49-F238E27FC236}">
                <a16:creationId xmlns:a16="http://schemas.microsoft.com/office/drawing/2014/main" id="{03E527C9-1AF1-4C41-0E0C-5F546183F7D3}"/>
              </a:ext>
            </a:extLst>
          </p:cNvPr>
          <p:cNvSpPr/>
          <p:nvPr/>
        </p:nvSpPr>
        <p:spPr>
          <a:xfrm>
            <a:off x="5068888" y="3080544"/>
            <a:ext cx="404813" cy="34925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1" name="右矢印 90">
            <a:extLst>
              <a:ext uri="{FF2B5EF4-FFF2-40B4-BE49-F238E27FC236}">
                <a16:creationId xmlns:a16="http://schemas.microsoft.com/office/drawing/2014/main" id="{2165F55C-10F6-1948-545F-A31AFBBE1CC1}"/>
              </a:ext>
            </a:extLst>
          </p:cNvPr>
          <p:cNvSpPr/>
          <p:nvPr/>
        </p:nvSpPr>
        <p:spPr>
          <a:xfrm>
            <a:off x="5068888" y="3872706"/>
            <a:ext cx="404813" cy="35083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 name="角丸四角形 41">
            <a:extLst>
              <a:ext uri="{FF2B5EF4-FFF2-40B4-BE49-F238E27FC236}">
                <a16:creationId xmlns:a16="http://schemas.microsoft.com/office/drawing/2014/main" id="{5C73403A-B3FB-52CD-EFB2-65D95DC8D455}"/>
              </a:ext>
            </a:extLst>
          </p:cNvPr>
          <p:cNvSpPr/>
          <p:nvPr/>
        </p:nvSpPr>
        <p:spPr>
          <a:xfrm>
            <a:off x="5667376" y="6155531"/>
            <a:ext cx="711200" cy="500063"/>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P15</a:t>
            </a:r>
            <a:endParaRPr lang="ja-JP" altLang="en-US" dirty="0">
              <a:solidFill>
                <a:schemeClr val="tx1"/>
              </a:solidFill>
            </a:endParaRPr>
          </a:p>
        </p:txBody>
      </p:sp>
      <p:sp>
        <p:nvSpPr>
          <p:cNvPr id="39961" name="テキスト ボックス 23">
            <a:extLst>
              <a:ext uri="{FF2B5EF4-FFF2-40B4-BE49-F238E27FC236}">
                <a16:creationId xmlns:a16="http://schemas.microsoft.com/office/drawing/2014/main" id="{BAB1A3E7-FEBC-C99C-0E74-651BD48546A7}"/>
              </a:ext>
            </a:extLst>
          </p:cNvPr>
          <p:cNvSpPr txBox="1">
            <a:spLocks noChangeArrowheads="1"/>
          </p:cNvSpPr>
          <p:nvPr/>
        </p:nvSpPr>
        <p:spPr bwMode="auto">
          <a:xfrm>
            <a:off x="404813" y="6206331"/>
            <a:ext cx="4464050" cy="484188"/>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●パソコン・タブレット・スマートフォン（ＷＥＢ）から回答</a:t>
            </a:r>
          </a:p>
        </p:txBody>
      </p:sp>
      <p:sp>
        <p:nvSpPr>
          <p:cNvPr id="39962" name="テキスト ボックス 26">
            <a:extLst>
              <a:ext uri="{FF2B5EF4-FFF2-40B4-BE49-F238E27FC236}">
                <a16:creationId xmlns:a16="http://schemas.microsoft.com/office/drawing/2014/main" id="{49BDFB09-3948-B081-A01C-9B25451F7AAE}"/>
              </a:ext>
            </a:extLst>
          </p:cNvPr>
          <p:cNvSpPr txBox="1">
            <a:spLocks noChangeArrowheads="1"/>
          </p:cNvSpPr>
          <p:nvPr/>
        </p:nvSpPr>
        <p:spPr bwMode="auto">
          <a:xfrm>
            <a:off x="414338" y="6939756"/>
            <a:ext cx="4464050" cy="484188"/>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●電話（音声）から回答</a:t>
            </a:r>
          </a:p>
        </p:txBody>
      </p:sp>
      <p:sp>
        <p:nvSpPr>
          <p:cNvPr id="50" name="右矢印 49">
            <a:extLst>
              <a:ext uri="{FF2B5EF4-FFF2-40B4-BE49-F238E27FC236}">
                <a16:creationId xmlns:a16="http://schemas.microsoft.com/office/drawing/2014/main" id="{7FFE926A-9C50-CE46-DFD9-6A4CEF8EEE14}"/>
              </a:ext>
            </a:extLst>
          </p:cNvPr>
          <p:cNvSpPr/>
          <p:nvPr/>
        </p:nvSpPr>
        <p:spPr>
          <a:xfrm>
            <a:off x="5094288" y="6239669"/>
            <a:ext cx="404813" cy="35083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5" name="角丸四角形 54">
            <a:extLst>
              <a:ext uri="{FF2B5EF4-FFF2-40B4-BE49-F238E27FC236}">
                <a16:creationId xmlns:a16="http://schemas.microsoft.com/office/drawing/2014/main" id="{1F6F275C-FE84-1EA0-BAE4-F9A6F591961F}"/>
              </a:ext>
            </a:extLst>
          </p:cNvPr>
          <p:cNvSpPr/>
          <p:nvPr/>
        </p:nvSpPr>
        <p:spPr>
          <a:xfrm>
            <a:off x="5680076" y="6922294"/>
            <a:ext cx="711200"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P16</a:t>
            </a:r>
            <a:endParaRPr lang="ja-JP" altLang="en-US" dirty="0">
              <a:solidFill>
                <a:schemeClr val="tx1"/>
              </a:solidFill>
            </a:endParaRPr>
          </a:p>
        </p:txBody>
      </p:sp>
      <p:sp>
        <p:nvSpPr>
          <p:cNvPr id="58" name="右矢印 57">
            <a:extLst>
              <a:ext uri="{FF2B5EF4-FFF2-40B4-BE49-F238E27FC236}">
                <a16:creationId xmlns:a16="http://schemas.microsoft.com/office/drawing/2014/main" id="{685E5A52-07EC-CAF2-D5B4-4FD246AF1E24}"/>
              </a:ext>
            </a:extLst>
          </p:cNvPr>
          <p:cNvSpPr/>
          <p:nvPr/>
        </p:nvSpPr>
        <p:spPr>
          <a:xfrm>
            <a:off x="5106988" y="6985794"/>
            <a:ext cx="404813" cy="35083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39968" name="テキスト ボックス 52">
            <a:extLst>
              <a:ext uri="{FF2B5EF4-FFF2-40B4-BE49-F238E27FC236}">
                <a16:creationId xmlns:a16="http://schemas.microsoft.com/office/drawing/2014/main" id="{55453A6D-15CD-A994-7530-5F445E3C436E}"/>
              </a:ext>
            </a:extLst>
          </p:cNvPr>
          <p:cNvSpPr txBox="1">
            <a:spLocks noChangeArrowheads="1"/>
          </p:cNvSpPr>
          <p:nvPr/>
        </p:nvSpPr>
        <p:spPr bwMode="auto">
          <a:xfrm>
            <a:off x="411163" y="7687469"/>
            <a:ext cx="4464050" cy="482600"/>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●アプリケーション（アプリ）から回答</a:t>
            </a:r>
          </a:p>
        </p:txBody>
      </p:sp>
      <p:sp>
        <p:nvSpPr>
          <p:cNvPr id="38" name="角丸四角形 78">
            <a:extLst>
              <a:ext uri="{FF2B5EF4-FFF2-40B4-BE49-F238E27FC236}">
                <a16:creationId xmlns:a16="http://schemas.microsoft.com/office/drawing/2014/main" id="{2AC78571-A6F1-270B-157D-E242AA282401}"/>
              </a:ext>
            </a:extLst>
          </p:cNvPr>
          <p:cNvSpPr/>
          <p:nvPr/>
        </p:nvSpPr>
        <p:spPr>
          <a:xfrm>
            <a:off x="5661026" y="7668419"/>
            <a:ext cx="712787"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P28</a:t>
            </a:r>
            <a:endParaRPr lang="ja-JP" altLang="en-US" dirty="0">
              <a:solidFill>
                <a:schemeClr val="tx1"/>
              </a:solidFill>
            </a:endParaRPr>
          </a:p>
        </p:txBody>
      </p:sp>
      <p:sp>
        <p:nvSpPr>
          <p:cNvPr id="40" name="右矢印 90">
            <a:extLst>
              <a:ext uri="{FF2B5EF4-FFF2-40B4-BE49-F238E27FC236}">
                <a16:creationId xmlns:a16="http://schemas.microsoft.com/office/drawing/2014/main" id="{B72A65EB-A93B-32C3-5E51-B26ED60FFEC6}"/>
              </a:ext>
            </a:extLst>
          </p:cNvPr>
          <p:cNvSpPr/>
          <p:nvPr/>
        </p:nvSpPr>
        <p:spPr>
          <a:xfrm>
            <a:off x="5078413" y="7747794"/>
            <a:ext cx="404813" cy="35242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 name="正方形/長方形 2">
            <a:extLst>
              <a:ext uri="{FF2B5EF4-FFF2-40B4-BE49-F238E27FC236}">
                <a16:creationId xmlns:a16="http://schemas.microsoft.com/office/drawing/2014/main" id="{5A502401-0E98-62E7-B6FD-8077D1AACC02}"/>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03C390D4-5F38-A865-364A-BD0F5033B81E}"/>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5" name="正方形/長方形 4">
            <a:extLst>
              <a:ext uri="{FF2B5EF4-FFF2-40B4-BE49-F238E27FC236}">
                <a16:creationId xmlns:a16="http://schemas.microsoft.com/office/drawing/2014/main" id="{67281A54-4E2A-F40A-1153-E4B68A47680C}"/>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A4993796-8023-822E-D91C-BAB1375FEF6F}"/>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1B3EB877-5F10-3455-6454-1024CBC9263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D94F508E-51AE-D17E-F5B7-A3AB2A21C315}"/>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番号プレースホルダ 2">
            <a:extLst>
              <a:ext uri="{FF2B5EF4-FFF2-40B4-BE49-F238E27FC236}">
                <a16:creationId xmlns:a16="http://schemas.microsoft.com/office/drawing/2014/main" id="{C0B05D2D-750F-3717-EDF7-7891BA386B7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94A79C1-0E59-4119-838A-7E75B68E4E3E}"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41987" name="テキスト ボックス 23">
            <a:extLst>
              <a:ext uri="{FF2B5EF4-FFF2-40B4-BE49-F238E27FC236}">
                <a16:creationId xmlns:a16="http://schemas.microsoft.com/office/drawing/2014/main" id="{358EDACB-7F10-24BD-E1C7-6B9C1C6B72EA}"/>
              </a:ext>
            </a:extLst>
          </p:cNvPr>
          <p:cNvSpPr txBox="1">
            <a:spLocks noChangeArrowheads="1"/>
          </p:cNvSpPr>
          <p:nvPr/>
        </p:nvSpPr>
        <p:spPr bwMode="auto">
          <a:xfrm>
            <a:off x="142875" y="642938"/>
            <a:ext cx="5072063"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（２）能動的（自主的）に安否回答を行う</a:t>
            </a:r>
          </a:p>
        </p:txBody>
      </p:sp>
      <p:sp>
        <p:nvSpPr>
          <p:cNvPr id="41988" name="テキスト ボックス 56">
            <a:extLst>
              <a:ext uri="{FF2B5EF4-FFF2-40B4-BE49-F238E27FC236}">
                <a16:creationId xmlns:a16="http://schemas.microsoft.com/office/drawing/2014/main" id="{F7D3F535-214E-D0A6-F546-16699D887988}"/>
              </a:ext>
            </a:extLst>
          </p:cNvPr>
          <p:cNvSpPr txBox="1">
            <a:spLocks noChangeArrowheads="1"/>
          </p:cNvSpPr>
          <p:nvPr/>
        </p:nvSpPr>
        <p:spPr bwMode="auto">
          <a:xfrm>
            <a:off x="3983038" y="1371600"/>
            <a:ext cx="2863850"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①「安否回答」をクリックします。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ja-JP" altLang="en-US" sz="1400"/>
          </a:p>
          <a:p>
            <a:pPr eaLnBrk="1" hangingPunct="1">
              <a:spcBef>
                <a:spcPct val="0"/>
              </a:spcBef>
              <a:buFontTx/>
              <a:buNone/>
            </a:pPr>
            <a:r>
              <a:rPr lang="ja-JP" altLang="en-US" sz="1400"/>
              <a:t>②各項目への回答を選択します。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ja-JP" altLang="en-US" sz="1400"/>
          </a:p>
          <a:p>
            <a:pPr eaLnBrk="1" hangingPunct="1">
              <a:spcBef>
                <a:spcPct val="0"/>
              </a:spcBef>
              <a:buFontTx/>
              <a:buNone/>
            </a:pPr>
            <a:r>
              <a:rPr lang="ja-JP" altLang="en-US" sz="1400"/>
              <a:t>③「回答する」ボタンをクリックします。</a:t>
            </a:r>
            <a:endParaRPr lang="ja-JP" altLang="en-US" sz="900"/>
          </a:p>
        </p:txBody>
      </p:sp>
      <p:grpSp>
        <p:nvGrpSpPr>
          <p:cNvPr id="41993" name="グループ化 3">
            <a:extLst>
              <a:ext uri="{FF2B5EF4-FFF2-40B4-BE49-F238E27FC236}">
                <a16:creationId xmlns:a16="http://schemas.microsoft.com/office/drawing/2014/main" id="{7A1A7331-B013-FC2D-48E8-97917DBE2841}"/>
              </a:ext>
            </a:extLst>
          </p:cNvPr>
          <p:cNvGrpSpPr>
            <a:grpSpLocks/>
          </p:cNvGrpSpPr>
          <p:nvPr/>
        </p:nvGrpSpPr>
        <p:grpSpPr bwMode="auto">
          <a:xfrm>
            <a:off x="4229100" y="7442200"/>
            <a:ext cx="2306638" cy="542925"/>
            <a:chOff x="3573463" y="6588125"/>
            <a:chExt cx="2589198" cy="715136"/>
          </a:xfrm>
          <a:solidFill>
            <a:srgbClr val="0070C0"/>
          </a:solidFill>
        </p:grpSpPr>
        <p:sp>
          <p:nvSpPr>
            <p:cNvPr id="27" name="角丸四角形 26">
              <a:extLst>
                <a:ext uri="{FF2B5EF4-FFF2-40B4-BE49-F238E27FC236}">
                  <a16:creationId xmlns:a16="http://schemas.microsoft.com/office/drawing/2014/main" id="{E4405429-D2BE-52B4-0EB7-E32AE9535780}"/>
                </a:ext>
              </a:extLst>
            </p:cNvPr>
            <p:cNvSpPr/>
            <p:nvPr/>
          </p:nvSpPr>
          <p:spPr>
            <a:xfrm>
              <a:off x="3573463" y="7020971"/>
              <a:ext cx="2589198" cy="28229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安否回答完了</a:t>
              </a:r>
            </a:p>
          </p:txBody>
        </p:sp>
        <p:sp>
          <p:nvSpPr>
            <p:cNvPr id="28" name="下矢印 27">
              <a:extLst>
                <a:ext uri="{FF2B5EF4-FFF2-40B4-BE49-F238E27FC236}">
                  <a16:creationId xmlns:a16="http://schemas.microsoft.com/office/drawing/2014/main" id="{FC8A6AB5-6447-967B-C476-01847E5682B3}"/>
                </a:ext>
              </a:extLst>
            </p:cNvPr>
            <p:cNvSpPr/>
            <p:nvPr/>
          </p:nvSpPr>
          <p:spPr>
            <a:xfrm>
              <a:off x="4537507" y="6588125"/>
              <a:ext cx="735952" cy="28229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1994" name="テキスト ボックス 56">
            <a:extLst>
              <a:ext uri="{FF2B5EF4-FFF2-40B4-BE49-F238E27FC236}">
                <a16:creationId xmlns:a16="http://schemas.microsoft.com/office/drawing/2014/main" id="{A75B2974-8A62-CA2C-F070-1AE1C7534D3A}"/>
              </a:ext>
            </a:extLst>
          </p:cNvPr>
          <p:cNvSpPr txBox="1">
            <a:spLocks noChangeArrowheads="1"/>
          </p:cNvSpPr>
          <p:nvPr/>
        </p:nvSpPr>
        <p:spPr bwMode="auto">
          <a:xfrm>
            <a:off x="4122738" y="6129338"/>
            <a:ext cx="27241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400"/>
          </a:p>
          <a:p>
            <a:pPr eaLnBrk="1" hangingPunct="1">
              <a:spcBef>
                <a:spcPct val="0"/>
              </a:spcBef>
              <a:buFontTx/>
              <a:buNone/>
            </a:pPr>
            <a:r>
              <a:rPr lang="en-US" altLang="ja-JP" sz="1400"/>
              <a:t>※</a:t>
            </a:r>
            <a:r>
              <a:rPr lang="ja-JP" altLang="en-US" sz="1400"/>
              <a:t>回答後、設定していた場合にはメッセージが表示されます。</a:t>
            </a:r>
            <a:endParaRPr lang="en-US" altLang="ja-JP" sz="1400"/>
          </a:p>
          <a:p>
            <a:pPr eaLnBrk="1" hangingPunct="1">
              <a:spcBef>
                <a:spcPct val="0"/>
              </a:spcBef>
              <a:buFontTx/>
              <a:buNone/>
            </a:pPr>
            <a:r>
              <a:rPr lang="en-US" altLang="ja-JP" sz="900">
                <a:solidFill>
                  <a:srgbClr val="FF0000"/>
                </a:solidFill>
                <a:latin typeface="ＭＳ Ｐゴシック" panose="020B0600070205080204" pitchFamily="50" charset="-128"/>
              </a:rPr>
              <a:t>※</a:t>
            </a:r>
            <a:r>
              <a:rPr lang="ja-JP" altLang="en-US" sz="900">
                <a:solidFill>
                  <a:srgbClr val="FF0000"/>
                </a:solidFill>
                <a:latin typeface="ＭＳ Ｐゴシック" panose="020B0600070205080204" pitchFamily="50" charset="-128"/>
              </a:rPr>
              <a:t>メッセージはスーパーユーザが設定していない</a:t>
            </a:r>
            <a:endParaRPr lang="en-US" altLang="ja-JP" sz="900">
              <a:solidFill>
                <a:srgbClr val="FF0000"/>
              </a:solidFill>
              <a:latin typeface="ＭＳ Ｐゴシック" panose="020B0600070205080204" pitchFamily="50" charset="-128"/>
            </a:endParaRPr>
          </a:p>
          <a:p>
            <a:pPr eaLnBrk="1" hangingPunct="1">
              <a:spcBef>
                <a:spcPct val="0"/>
              </a:spcBef>
              <a:buFontTx/>
              <a:buNone/>
            </a:pPr>
            <a:r>
              <a:rPr lang="ja-JP" altLang="en-US" sz="900">
                <a:solidFill>
                  <a:srgbClr val="FF0000"/>
                </a:solidFill>
                <a:latin typeface="ＭＳ Ｐゴシック" panose="020B0600070205080204" pitchFamily="50" charset="-128"/>
              </a:rPr>
              <a:t>　　場合、表示されません。</a:t>
            </a:r>
            <a:endParaRPr lang="en-US" altLang="ja-JP" sz="900">
              <a:solidFill>
                <a:srgbClr val="FF0000"/>
              </a:solidFill>
              <a:latin typeface="ＭＳ Ｐゴシック" panose="020B0600070205080204" pitchFamily="50" charset="-128"/>
            </a:endParaRPr>
          </a:p>
        </p:txBody>
      </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2B409B46-B83A-E16C-F90B-22BC9ABE3D39}"/>
              </a:ext>
            </a:extLst>
          </p:cNvPr>
          <p:cNvPicPr>
            <a:picLocks noChangeAspect="1"/>
          </p:cNvPicPr>
          <p:nvPr/>
        </p:nvPicPr>
        <p:blipFill>
          <a:blip r:embed="rId3"/>
          <a:stretch>
            <a:fillRect/>
          </a:stretch>
        </p:blipFill>
        <p:spPr>
          <a:xfrm>
            <a:off x="220663" y="1106488"/>
            <a:ext cx="3592512" cy="1819275"/>
          </a:xfrm>
          <a:prstGeom prst="rect">
            <a:avLst/>
          </a:prstGeom>
          <a:ln>
            <a:solidFill>
              <a:schemeClr val="tx1">
                <a:lumMod val="50000"/>
                <a:lumOff val="50000"/>
              </a:schemeClr>
            </a:solidFill>
          </a:ln>
        </p:spPr>
      </p:pic>
      <p:pic>
        <p:nvPicPr>
          <p:cNvPr id="3" name="図 2" descr="グラフィカル ユーザー インターフェイス, テキスト, アプリケーション, メール&#10;&#10;自動的に生成された説明">
            <a:extLst>
              <a:ext uri="{FF2B5EF4-FFF2-40B4-BE49-F238E27FC236}">
                <a16:creationId xmlns:a16="http://schemas.microsoft.com/office/drawing/2014/main" id="{B4D4135E-62A2-ECE5-36B9-EAA571100AD2}"/>
              </a:ext>
            </a:extLst>
          </p:cNvPr>
          <p:cNvPicPr>
            <a:picLocks noChangeAspect="1"/>
          </p:cNvPicPr>
          <p:nvPr/>
        </p:nvPicPr>
        <p:blipFill>
          <a:blip r:embed="rId4"/>
          <a:stretch>
            <a:fillRect/>
          </a:stretch>
        </p:blipFill>
        <p:spPr>
          <a:xfrm>
            <a:off x="134938" y="3322638"/>
            <a:ext cx="3692525" cy="2600325"/>
          </a:xfrm>
          <a:prstGeom prst="rect">
            <a:avLst/>
          </a:prstGeom>
          <a:ln>
            <a:solidFill>
              <a:schemeClr val="tx1">
                <a:lumMod val="50000"/>
                <a:lumOff val="50000"/>
              </a:schemeClr>
            </a:solidFill>
          </a:ln>
        </p:spPr>
      </p:pic>
      <p:pic>
        <p:nvPicPr>
          <p:cNvPr id="41997" name="図 4">
            <a:extLst>
              <a:ext uri="{FF2B5EF4-FFF2-40B4-BE49-F238E27FC236}">
                <a16:creationId xmlns:a16="http://schemas.microsoft.com/office/drawing/2014/main" id="{C5B2249D-E709-C31D-E0C0-06D6A9EF45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6361113"/>
            <a:ext cx="3692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8" name="AutoShape 177">
            <a:extLst>
              <a:ext uri="{FF2B5EF4-FFF2-40B4-BE49-F238E27FC236}">
                <a16:creationId xmlns:a16="http://schemas.microsoft.com/office/drawing/2014/main" id="{AB4F4893-E7FC-BE70-0556-CE017E75058A}"/>
              </a:ext>
            </a:extLst>
          </p:cNvPr>
          <p:cNvSpPr>
            <a:spLocks noChangeArrowheads="1"/>
          </p:cNvSpPr>
          <p:nvPr/>
        </p:nvSpPr>
        <p:spPr bwMode="auto">
          <a:xfrm>
            <a:off x="292100" y="1733550"/>
            <a:ext cx="731838" cy="1920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1999" name="AutoShape 177">
            <a:extLst>
              <a:ext uri="{FF2B5EF4-FFF2-40B4-BE49-F238E27FC236}">
                <a16:creationId xmlns:a16="http://schemas.microsoft.com/office/drawing/2014/main" id="{B1D9F20E-6E04-F852-EECE-06938886D1B4}"/>
              </a:ext>
            </a:extLst>
          </p:cNvPr>
          <p:cNvSpPr>
            <a:spLocks noChangeArrowheads="1"/>
          </p:cNvSpPr>
          <p:nvPr/>
        </p:nvSpPr>
        <p:spPr bwMode="auto">
          <a:xfrm>
            <a:off x="2744788" y="1733550"/>
            <a:ext cx="830262" cy="558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0" name="AutoShape 177">
            <a:extLst>
              <a:ext uri="{FF2B5EF4-FFF2-40B4-BE49-F238E27FC236}">
                <a16:creationId xmlns:a16="http://schemas.microsoft.com/office/drawing/2014/main" id="{62601674-648F-35C4-2D86-EC0B4F135105}"/>
              </a:ext>
            </a:extLst>
          </p:cNvPr>
          <p:cNvSpPr>
            <a:spLocks noChangeArrowheads="1"/>
          </p:cNvSpPr>
          <p:nvPr/>
        </p:nvSpPr>
        <p:spPr bwMode="auto">
          <a:xfrm>
            <a:off x="798513" y="3956050"/>
            <a:ext cx="3028950" cy="16129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1" name="AutoShape 177">
            <a:extLst>
              <a:ext uri="{FF2B5EF4-FFF2-40B4-BE49-F238E27FC236}">
                <a16:creationId xmlns:a16="http://schemas.microsoft.com/office/drawing/2014/main" id="{749F64BE-F449-A9FE-F073-4878A6734701}"/>
              </a:ext>
            </a:extLst>
          </p:cNvPr>
          <p:cNvSpPr>
            <a:spLocks noChangeArrowheads="1"/>
          </p:cNvSpPr>
          <p:nvPr/>
        </p:nvSpPr>
        <p:spPr bwMode="auto">
          <a:xfrm>
            <a:off x="1963738" y="5672138"/>
            <a:ext cx="750887" cy="2508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9522ED8-753B-97AF-C642-8560BA4AB48C}"/>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EEFAD5E5-B83E-79DA-BFB2-819511A2435B}"/>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5" name="正方形/長方形 4">
            <a:extLst>
              <a:ext uri="{FF2B5EF4-FFF2-40B4-BE49-F238E27FC236}">
                <a16:creationId xmlns:a16="http://schemas.microsoft.com/office/drawing/2014/main" id="{CA557213-0438-F785-5047-F780B50EA86F}"/>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A321D7B9-ADA1-C5E2-0A91-3F118ABAA668}"/>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0BB83539-292D-1B8B-0380-1E276F2A2E22}"/>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D21755CA-6524-9462-707B-C51886DE5558}"/>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正方形/長方形 173">
            <a:extLst>
              <a:ext uri="{FF2B5EF4-FFF2-40B4-BE49-F238E27FC236}">
                <a16:creationId xmlns:a16="http://schemas.microsoft.com/office/drawing/2014/main" id="{303B4E4A-4B57-9639-E1EB-A195DA3B5970}"/>
              </a:ext>
            </a:extLst>
          </p:cNvPr>
          <p:cNvSpPr/>
          <p:nvPr/>
        </p:nvSpPr>
        <p:spPr>
          <a:xfrm>
            <a:off x="3143250" y="2386013"/>
            <a:ext cx="3429000" cy="1400175"/>
          </a:xfrm>
          <a:prstGeom prst="rect">
            <a:avLst/>
          </a:prstGeom>
          <a:solidFill>
            <a:srgbClr val="FFCC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44035" name="スライド番号プレースホルダ 2">
            <a:extLst>
              <a:ext uri="{FF2B5EF4-FFF2-40B4-BE49-F238E27FC236}">
                <a16:creationId xmlns:a16="http://schemas.microsoft.com/office/drawing/2014/main" id="{C429917C-5F52-5B3C-7EEF-CC2085AD02B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97BC3B0-3EBE-47A8-A852-3552D6729950}"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44036" name="テキスト ボックス 23">
            <a:extLst>
              <a:ext uri="{FF2B5EF4-FFF2-40B4-BE49-F238E27FC236}">
                <a16:creationId xmlns:a16="http://schemas.microsoft.com/office/drawing/2014/main" id="{7E8578F5-2EF3-CB6D-6F68-A4F9655FEEBE}"/>
              </a:ext>
            </a:extLst>
          </p:cNvPr>
          <p:cNvSpPr txBox="1">
            <a:spLocks noChangeArrowheads="1"/>
          </p:cNvSpPr>
          <p:nvPr/>
        </p:nvSpPr>
        <p:spPr bwMode="auto">
          <a:xfrm>
            <a:off x="149225" y="463550"/>
            <a:ext cx="4351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●電話（音声）から回答</a:t>
            </a:r>
          </a:p>
        </p:txBody>
      </p:sp>
      <p:sp>
        <p:nvSpPr>
          <p:cNvPr id="44037" name="Line 340">
            <a:extLst>
              <a:ext uri="{FF2B5EF4-FFF2-40B4-BE49-F238E27FC236}">
                <a16:creationId xmlns:a16="http://schemas.microsoft.com/office/drawing/2014/main" id="{F9094493-73F8-B327-D2A8-C48024FC52F5}"/>
              </a:ext>
            </a:extLst>
          </p:cNvPr>
          <p:cNvSpPr>
            <a:spLocks noChangeShapeType="1"/>
          </p:cNvSpPr>
          <p:nvPr/>
        </p:nvSpPr>
        <p:spPr bwMode="auto">
          <a:xfrm>
            <a:off x="328613" y="2668588"/>
            <a:ext cx="0" cy="1733550"/>
          </a:xfrm>
          <a:prstGeom prst="line">
            <a:avLst/>
          </a:prstGeom>
          <a:noFill/>
          <a:ln>
            <a:noFill/>
          </a:ln>
          <a:effectLst>
            <a:outerShdw dist="35921" dir="2700000" algn="ctr" rotWithShape="0">
              <a:srgbClr val="808080"/>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4038" name="Line 341">
            <a:extLst>
              <a:ext uri="{FF2B5EF4-FFF2-40B4-BE49-F238E27FC236}">
                <a16:creationId xmlns:a16="http://schemas.microsoft.com/office/drawing/2014/main" id="{694642DF-E19D-A6AF-840C-66B4A5652710}"/>
              </a:ext>
            </a:extLst>
          </p:cNvPr>
          <p:cNvSpPr>
            <a:spLocks noChangeShapeType="1"/>
          </p:cNvSpPr>
          <p:nvPr/>
        </p:nvSpPr>
        <p:spPr bwMode="auto">
          <a:xfrm>
            <a:off x="328613" y="2659063"/>
            <a:ext cx="0" cy="1924050"/>
          </a:xfrm>
          <a:prstGeom prst="line">
            <a:avLst/>
          </a:prstGeom>
          <a:noFill/>
          <a:ln>
            <a:noFill/>
          </a:ln>
          <a:effectLst>
            <a:outerShdw dist="35921" dir="2700000" algn="ctr" rotWithShape="0">
              <a:srgbClr val="808080"/>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54" name="正方形/長方形 53">
            <a:extLst>
              <a:ext uri="{FF2B5EF4-FFF2-40B4-BE49-F238E27FC236}">
                <a16:creationId xmlns:a16="http://schemas.microsoft.com/office/drawing/2014/main" id="{CA910156-1BB1-90F5-DA2F-640FE9E872AB}"/>
              </a:ext>
            </a:extLst>
          </p:cNvPr>
          <p:cNvSpPr/>
          <p:nvPr/>
        </p:nvSpPr>
        <p:spPr>
          <a:xfrm>
            <a:off x="1428750" y="15716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62" name="正方形/長方形 61">
            <a:extLst>
              <a:ext uri="{FF2B5EF4-FFF2-40B4-BE49-F238E27FC236}">
                <a16:creationId xmlns:a16="http://schemas.microsoft.com/office/drawing/2014/main" id="{859C1670-C92D-2A63-9217-EF3A66407727}"/>
              </a:ext>
            </a:extLst>
          </p:cNvPr>
          <p:cNvSpPr/>
          <p:nvPr/>
        </p:nvSpPr>
        <p:spPr>
          <a:xfrm>
            <a:off x="3143250" y="2178050"/>
            <a:ext cx="3429000"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未確認連絡、または伝言ありの場合</a:t>
            </a:r>
          </a:p>
        </p:txBody>
      </p:sp>
      <p:sp>
        <p:nvSpPr>
          <p:cNvPr id="65" name="正方形/長方形 64">
            <a:extLst>
              <a:ext uri="{FF2B5EF4-FFF2-40B4-BE49-F238E27FC236}">
                <a16:creationId xmlns:a16="http://schemas.microsoft.com/office/drawing/2014/main" id="{ABE9B9B5-28AF-EC5F-43CF-089B82EC04B2}"/>
              </a:ext>
            </a:extLst>
          </p:cNvPr>
          <p:cNvSpPr/>
          <p:nvPr/>
        </p:nvSpPr>
        <p:spPr>
          <a:xfrm>
            <a:off x="4643438" y="3028950"/>
            <a:ext cx="630237"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66" name="正方形/長方形 65">
            <a:extLst>
              <a:ext uri="{FF2B5EF4-FFF2-40B4-BE49-F238E27FC236}">
                <a16:creationId xmlns:a16="http://schemas.microsoft.com/office/drawing/2014/main" id="{F7580291-186E-B5F7-4C44-63D6F6AE62F1}"/>
              </a:ext>
            </a:extLst>
          </p:cNvPr>
          <p:cNvSpPr/>
          <p:nvPr/>
        </p:nvSpPr>
        <p:spPr>
          <a:xfrm>
            <a:off x="5857875" y="3028950"/>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67" name="正方形/長方形 66">
            <a:extLst>
              <a:ext uri="{FF2B5EF4-FFF2-40B4-BE49-F238E27FC236}">
                <a16:creationId xmlns:a16="http://schemas.microsoft.com/office/drawing/2014/main" id="{72314EC1-8EBB-40DC-DAF6-72AFD875CC44}"/>
              </a:ext>
            </a:extLst>
          </p:cNvPr>
          <p:cNvSpPr/>
          <p:nvPr/>
        </p:nvSpPr>
        <p:spPr>
          <a:xfrm>
            <a:off x="3857625" y="3386138"/>
            <a:ext cx="1208088" cy="357187"/>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bg1"/>
                </a:solidFill>
              </a:rPr>
              <a:t>自分宛の未確認</a:t>
            </a:r>
            <a:br>
              <a:rPr lang="en-US" altLang="ja-JP" sz="900" dirty="0">
                <a:solidFill>
                  <a:schemeClr val="bg1"/>
                </a:solidFill>
              </a:rPr>
            </a:br>
            <a:r>
              <a:rPr lang="ja-JP" altLang="en-US" sz="900" dirty="0">
                <a:solidFill>
                  <a:schemeClr val="bg1"/>
                </a:solidFill>
              </a:rPr>
              <a:t>連絡の確認</a:t>
            </a:r>
          </a:p>
        </p:txBody>
      </p:sp>
      <p:cxnSp>
        <p:nvCxnSpPr>
          <p:cNvPr id="70" name="直線コネクタ 69">
            <a:extLst>
              <a:ext uri="{FF2B5EF4-FFF2-40B4-BE49-F238E27FC236}">
                <a16:creationId xmlns:a16="http://schemas.microsoft.com/office/drawing/2014/main" id="{8BDDBF08-27A9-9345-C366-E30BC2FC3973}"/>
              </a:ext>
            </a:extLst>
          </p:cNvPr>
          <p:cNvCxnSpPr/>
          <p:nvPr/>
        </p:nvCxnSpPr>
        <p:spPr>
          <a:xfrm rot="5400000">
            <a:off x="381317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D4B048A7-EA60-E215-0676-5975A7A2BE70}"/>
              </a:ext>
            </a:extLst>
          </p:cNvPr>
          <p:cNvCxnSpPr/>
          <p:nvPr/>
        </p:nvCxnSpPr>
        <p:spPr>
          <a:xfrm rot="5400000">
            <a:off x="475932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正方形/長方形 67">
            <a:extLst>
              <a:ext uri="{FF2B5EF4-FFF2-40B4-BE49-F238E27FC236}">
                <a16:creationId xmlns:a16="http://schemas.microsoft.com/office/drawing/2014/main" id="{71F5185A-51BF-E99E-8D87-B6A45EFC78E3}"/>
              </a:ext>
            </a:extLst>
          </p:cNvPr>
          <p:cNvSpPr/>
          <p:nvPr/>
        </p:nvSpPr>
        <p:spPr>
          <a:xfrm>
            <a:off x="5286375" y="3386138"/>
            <a:ext cx="1208088" cy="357187"/>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bg1"/>
                </a:solidFill>
              </a:rPr>
              <a:t>伝言サービス</a:t>
            </a:r>
          </a:p>
        </p:txBody>
      </p:sp>
      <p:cxnSp>
        <p:nvCxnSpPr>
          <p:cNvPr id="72" name="直線コネクタ 71">
            <a:extLst>
              <a:ext uri="{FF2B5EF4-FFF2-40B4-BE49-F238E27FC236}">
                <a16:creationId xmlns:a16="http://schemas.microsoft.com/office/drawing/2014/main" id="{FA36C931-8E3D-74A0-F349-F24D24471CB9}"/>
              </a:ext>
            </a:extLst>
          </p:cNvPr>
          <p:cNvCxnSpPr/>
          <p:nvPr/>
        </p:nvCxnSpPr>
        <p:spPr>
          <a:xfrm rot="5400000">
            <a:off x="5243513" y="3563938"/>
            <a:ext cx="357187" cy="1587"/>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24BDBA3F-FC2C-090A-5E63-8BD99660CA04}"/>
              </a:ext>
            </a:extLst>
          </p:cNvPr>
          <p:cNvCxnSpPr/>
          <p:nvPr/>
        </p:nvCxnSpPr>
        <p:spPr>
          <a:xfrm rot="5400000">
            <a:off x="618807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矢印コネクタ 108">
            <a:extLst>
              <a:ext uri="{FF2B5EF4-FFF2-40B4-BE49-F238E27FC236}">
                <a16:creationId xmlns:a16="http://schemas.microsoft.com/office/drawing/2014/main" id="{5D1F9549-76A0-0EAF-6553-C623000552CE}"/>
              </a:ext>
            </a:extLst>
          </p:cNvPr>
          <p:cNvCxnSpPr/>
          <p:nvPr/>
        </p:nvCxnSpPr>
        <p:spPr>
          <a:xfrm rot="5400000">
            <a:off x="1142207" y="1142206"/>
            <a:ext cx="285750"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角丸四角形 12">
            <a:extLst>
              <a:ext uri="{FF2B5EF4-FFF2-40B4-BE49-F238E27FC236}">
                <a16:creationId xmlns:a16="http://schemas.microsoft.com/office/drawing/2014/main" id="{184A6FDC-91B0-21DE-7F7F-7590F8692823}"/>
              </a:ext>
            </a:extLst>
          </p:cNvPr>
          <p:cNvSpPr/>
          <p:nvPr/>
        </p:nvSpPr>
        <p:spPr>
          <a:xfrm>
            <a:off x="114300" y="892175"/>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a:t>
            </a:r>
          </a:p>
        </p:txBody>
      </p:sp>
      <p:cxnSp>
        <p:nvCxnSpPr>
          <p:cNvPr id="118" name="直線矢印コネクタ 117">
            <a:extLst>
              <a:ext uri="{FF2B5EF4-FFF2-40B4-BE49-F238E27FC236}">
                <a16:creationId xmlns:a16="http://schemas.microsoft.com/office/drawing/2014/main" id="{C6A2F406-E997-FDCA-165E-6D50F3A695F7}"/>
              </a:ext>
            </a:extLst>
          </p:cNvPr>
          <p:cNvCxnSpPr/>
          <p:nvPr/>
        </p:nvCxnSpPr>
        <p:spPr>
          <a:xfrm rot="5400000">
            <a:off x="4249737" y="3135313"/>
            <a:ext cx="5000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a:extLst>
              <a:ext uri="{FF2B5EF4-FFF2-40B4-BE49-F238E27FC236}">
                <a16:creationId xmlns:a16="http://schemas.microsoft.com/office/drawing/2014/main" id="{3D6FE69D-7FFA-1ADA-CBCD-58C5AF34D2FA}"/>
              </a:ext>
            </a:extLst>
          </p:cNvPr>
          <p:cNvCxnSpPr/>
          <p:nvPr/>
        </p:nvCxnSpPr>
        <p:spPr>
          <a:xfrm rot="5400000">
            <a:off x="5535612" y="3135313"/>
            <a:ext cx="5000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角丸四角形 63">
            <a:extLst>
              <a:ext uri="{FF2B5EF4-FFF2-40B4-BE49-F238E27FC236}">
                <a16:creationId xmlns:a16="http://schemas.microsoft.com/office/drawing/2014/main" id="{54F8CFB8-1382-A871-A473-5EE45B05FC0A}"/>
              </a:ext>
            </a:extLst>
          </p:cNvPr>
          <p:cNvSpPr/>
          <p:nvPr/>
        </p:nvSpPr>
        <p:spPr>
          <a:xfrm>
            <a:off x="3643313" y="2457450"/>
            <a:ext cx="2786062"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現在、未確認の連絡が○件、伝言が○件あります。</a:t>
            </a:r>
          </a:p>
          <a:p>
            <a:pPr algn="ctr" eaLnBrk="1" hangingPunct="1">
              <a:defRPr/>
            </a:pPr>
            <a:r>
              <a:rPr lang="ja-JP" altLang="en-US" sz="900" dirty="0">
                <a:solidFill>
                  <a:schemeClr val="tx1"/>
                </a:solidFill>
              </a:rPr>
              <a:t>連絡を確認する方は１を、伝言を確認する方は２を、</a:t>
            </a:r>
          </a:p>
          <a:p>
            <a:pPr algn="ctr" eaLnBrk="1" hangingPunct="1">
              <a:defRPr/>
            </a:pPr>
            <a:r>
              <a:rPr lang="ja-JP" altLang="en-US" sz="900" dirty="0">
                <a:solidFill>
                  <a:schemeClr val="tx1"/>
                </a:solidFill>
              </a:rPr>
              <a:t>メインメニューへ進むには０を押してください。</a:t>
            </a:r>
            <a:endParaRPr lang="en-US" altLang="ja-JP" sz="900" dirty="0">
              <a:solidFill>
                <a:schemeClr val="tx1"/>
              </a:solidFill>
            </a:endParaRPr>
          </a:p>
        </p:txBody>
      </p:sp>
      <p:sp>
        <p:nvSpPr>
          <p:cNvPr id="175" name="角丸四角形吹き出し 174">
            <a:extLst>
              <a:ext uri="{FF2B5EF4-FFF2-40B4-BE49-F238E27FC236}">
                <a16:creationId xmlns:a16="http://schemas.microsoft.com/office/drawing/2014/main" id="{BB5FF9C0-0128-836F-3B3F-1DD35C601F1B}"/>
              </a:ext>
            </a:extLst>
          </p:cNvPr>
          <p:cNvSpPr/>
          <p:nvPr/>
        </p:nvSpPr>
        <p:spPr>
          <a:xfrm>
            <a:off x="3214688" y="892175"/>
            <a:ext cx="2714625" cy="322263"/>
          </a:xfrm>
          <a:prstGeom prst="wedgeRoundRectCallout">
            <a:avLst>
              <a:gd name="adj1" fmla="val -66935"/>
              <a:gd name="adj2" fmla="val 3850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rgbClr val="FF0000"/>
                </a:solidFill>
              </a:rPr>
              <a:t>サービス事業者のお知らせや企業のお知らせの</a:t>
            </a:r>
            <a:endParaRPr lang="en-US" altLang="ja-JP" sz="900" dirty="0">
              <a:solidFill>
                <a:srgbClr val="FF0000"/>
              </a:solidFill>
            </a:endParaRPr>
          </a:p>
          <a:p>
            <a:pPr algn="ctr" eaLnBrk="1" hangingPunct="1">
              <a:defRPr/>
            </a:pPr>
            <a:r>
              <a:rPr lang="ja-JP" altLang="en-US" sz="900" dirty="0">
                <a:solidFill>
                  <a:srgbClr val="FF0000"/>
                </a:solidFill>
              </a:rPr>
              <a:t>ガイダンスが流れることがあります。</a:t>
            </a:r>
          </a:p>
        </p:txBody>
      </p:sp>
      <p:sp>
        <p:nvSpPr>
          <p:cNvPr id="61" name="角丸四角形 60">
            <a:extLst>
              <a:ext uri="{FF2B5EF4-FFF2-40B4-BE49-F238E27FC236}">
                <a16:creationId xmlns:a16="http://schemas.microsoft.com/office/drawing/2014/main" id="{2C8E106C-0C06-A61B-E3CA-D3CB5ADA7E0F}"/>
              </a:ext>
            </a:extLst>
          </p:cNvPr>
          <p:cNvSpPr/>
          <p:nvPr/>
        </p:nvSpPr>
        <p:spPr>
          <a:xfrm>
            <a:off x="114300" y="3286125"/>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○○○（ユーザ名）</a:t>
            </a:r>
            <a:r>
              <a:rPr lang="ja-JP" altLang="en-US" sz="900" dirty="0" err="1">
                <a:solidFill>
                  <a:schemeClr val="tx1"/>
                </a:solidFill>
              </a:rPr>
              <a:t>さんで</a:t>
            </a:r>
            <a:r>
              <a:rPr lang="ja-JP" altLang="en-US" sz="900" dirty="0">
                <a:solidFill>
                  <a:schemeClr val="tx1"/>
                </a:solidFill>
              </a:rPr>
              <a:t>すね。</a:t>
            </a:r>
            <a:endParaRPr lang="en-US" altLang="ja-JP" sz="900" dirty="0">
              <a:solidFill>
                <a:schemeClr val="tx1"/>
              </a:solidFill>
            </a:endParaRPr>
          </a:p>
        </p:txBody>
      </p:sp>
      <p:sp>
        <p:nvSpPr>
          <p:cNvPr id="204" name="正方形/長方形 203">
            <a:extLst>
              <a:ext uri="{FF2B5EF4-FFF2-40B4-BE49-F238E27FC236}">
                <a16:creationId xmlns:a16="http://schemas.microsoft.com/office/drawing/2014/main" id="{3596F6C9-CC7D-EBAF-4D9F-B4603B585D2C}"/>
              </a:ext>
            </a:extLst>
          </p:cNvPr>
          <p:cNvSpPr/>
          <p:nvPr/>
        </p:nvSpPr>
        <p:spPr>
          <a:xfrm>
            <a:off x="3357563" y="3035300"/>
            <a:ext cx="630237"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2" name="正方形/長方形 211">
            <a:extLst>
              <a:ext uri="{FF2B5EF4-FFF2-40B4-BE49-F238E27FC236}">
                <a16:creationId xmlns:a16="http://schemas.microsoft.com/office/drawing/2014/main" id="{3009480C-6E15-22FB-5727-C3CCF1923F17}"/>
              </a:ext>
            </a:extLst>
          </p:cNvPr>
          <p:cNvSpPr/>
          <p:nvPr/>
        </p:nvSpPr>
        <p:spPr>
          <a:xfrm>
            <a:off x="2143125" y="44291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4" name="正方形/長方形 213">
            <a:extLst>
              <a:ext uri="{FF2B5EF4-FFF2-40B4-BE49-F238E27FC236}">
                <a16:creationId xmlns:a16="http://schemas.microsoft.com/office/drawing/2014/main" id="{3AC19C9C-AA99-7EA0-18A6-5B99FBB35C49}"/>
              </a:ext>
            </a:extLst>
          </p:cNvPr>
          <p:cNvSpPr/>
          <p:nvPr/>
        </p:nvSpPr>
        <p:spPr>
          <a:xfrm>
            <a:off x="2143125" y="50006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5" name="正方形/長方形 214">
            <a:extLst>
              <a:ext uri="{FF2B5EF4-FFF2-40B4-BE49-F238E27FC236}">
                <a16:creationId xmlns:a16="http://schemas.microsoft.com/office/drawing/2014/main" id="{060BD2D7-320B-3377-18A8-9D22137FBB8B}"/>
              </a:ext>
            </a:extLst>
          </p:cNvPr>
          <p:cNvSpPr/>
          <p:nvPr/>
        </p:nvSpPr>
        <p:spPr>
          <a:xfrm>
            <a:off x="1214438" y="5929313"/>
            <a:ext cx="6302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6" name="正方形/長方形 215">
            <a:extLst>
              <a:ext uri="{FF2B5EF4-FFF2-40B4-BE49-F238E27FC236}">
                <a16:creationId xmlns:a16="http://schemas.microsoft.com/office/drawing/2014/main" id="{3514883E-198C-B2F5-3741-F08CC4DC648C}"/>
              </a:ext>
            </a:extLst>
          </p:cNvPr>
          <p:cNvSpPr/>
          <p:nvPr/>
        </p:nvSpPr>
        <p:spPr>
          <a:xfrm>
            <a:off x="3071813" y="5929313"/>
            <a:ext cx="6302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7" name="正方形/長方形 216">
            <a:extLst>
              <a:ext uri="{FF2B5EF4-FFF2-40B4-BE49-F238E27FC236}">
                <a16:creationId xmlns:a16="http://schemas.microsoft.com/office/drawing/2014/main" id="{59B05482-40A6-02C1-7D64-D8DB5FA2CB47}"/>
              </a:ext>
            </a:extLst>
          </p:cNvPr>
          <p:cNvSpPr/>
          <p:nvPr/>
        </p:nvSpPr>
        <p:spPr>
          <a:xfrm>
            <a:off x="3143250" y="8001000"/>
            <a:ext cx="59372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8" name="正方形/長方形 217">
            <a:extLst>
              <a:ext uri="{FF2B5EF4-FFF2-40B4-BE49-F238E27FC236}">
                <a16:creationId xmlns:a16="http://schemas.microsoft.com/office/drawing/2014/main" id="{F17FE02E-7593-235D-3E59-81D52F068856}"/>
              </a:ext>
            </a:extLst>
          </p:cNvPr>
          <p:cNvSpPr/>
          <p:nvPr/>
        </p:nvSpPr>
        <p:spPr>
          <a:xfrm>
            <a:off x="5643563" y="7929563"/>
            <a:ext cx="59372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9" name="角丸四角形 218">
            <a:extLst>
              <a:ext uri="{FF2B5EF4-FFF2-40B4-BE49-F238E27FC236}">
                <a16:creationId xmlns:a16="http://schemas.microsoft.com/office/drawing/2014/main" id="{9F3EFDD7-7012-5EE2-A4AA-F997E3134882}"/>
              </a:ext>
            </a:extLst>
          </p:cNvPr>
          <p:cNvSpPr/>
          <p:nvPr/>
        </p:nvSpPr>
        <p:spPr>
          <a:xfrm>
            <a:off x="214313" y="8286750"/>
            <a:ext cx="5572125"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安否の回答を受け付けました。このまま電話をお切りください。</a:t>
            </a:r>
          </a:p>
        </p:txBody>
      </p:sp>
      <p:cxnSp>
        <p:nvCxnSpPr>
          <p:cNvPr id="44064" name="AutoShape 531">
            <a:extLst>
              <a:ext uri="{FF2B5EF4-FFF2-40B4-BE49-F238E27FC236}">
                <a16:creationId xmlns:a16="http://schemas.microsoft.com/office/drawing/2014/main" id="{8D065440-61D8-27DD-6C66-83489D385FCB}"/>
              </a:ext>
            </a:extLst>
          </p:cNvPr>
          <p:cNvCxnSpPr>
            <a:cxnSpLocks noChangeShapeType="1"/>
            <a:stCxn id="235" idx="3"/>
            <a:endCxn id="231" idx="3"/>
          </p:cNvCxnSpPr>
          <p:nvPr/>
        </p:nvCxnSpPr>
        <p:spPr bwMode="auto">
          <a:xfrm flipV="1">
            <a:off x="5572125" y="6394450"/>
            <a:ext cx="857250" cy="1428750"/>
          </a:xfrm>
          <a:prstGeom prst="bentConnector3">
            <a:avLst>
              <a:gd name="adj1" fmla="val 12666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221" name="直線矢印コネクタ 220">
            <a:extLst>
              <a:ext uri="{FF2B5EF4-FFF2-40B4-BE49-F238E27FC236}">
                <a16:creationId xmlns:a16="http://schemas.microsoft.com/office/drawing/2014/main" id="{3E0925C9-998F-346F-77F6-C264F209202F}"/>
              </a:ext>
            </a:extLst>
          </p:cNvPr>
          <p:cNvCxnSpPr/>
          <p:nvPr/>
        </p:nvCxnSpPr>
        <p:spPr>
          <a:xfrm rot="5400000">
            <a:off x="1749426" y="4464050"/>
            <a:ext cx="50006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9" name="直線矢印コネクタ 228">
            <a:extLst>
              <a:ext uri="{FF2B5EF4-FFF2-40B4-BE49-F238E27FC236}">
                <a16:creationId xmlns:a16="http://schemas.microsoft.com/office/drawing/2014/main" id="{A014A669-4F03-BE58-9FAC-396E42BA8246}"/>
              </a:ext>
            </a:extLst>
          </p:cNvPr>
          <p:cNvCxnSpPr/>
          <p:nvPr/>
        </p:nvCxnSpPr>
        <p:spPr>
          <a:xfrm rot="5400000">
            <a:off x="-72231" y="7073107"/>
            <a:ext cx="2428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0" name="直線矢印コネクタ 229">
            <a:extLst>
              <a:ext uri="{FF2B5EF4-FFF2-40B4-BE49-F238E27FC236}">
                <a16:creationId xmlns:a16="http://schemas.microsoft.com/office/drawing/2014/main" id="{9DAA59B0-31A2-E560-49EB-941F19088DB2}"/>
              </a:ext>
            </a:extLst>
          </p:cNvPr>
          <p:cNvCxnSpPr/>
          <p:nvPr/>
        </p:nvCxnSpPr>
        <p:spPr>
          <a:xfrm rot="5400000">
            <a:off x="2785269" y="6071394"/>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6" name="角丸四角形 235">
            <a:extLst>
              <a:ext uri="{FF2B5EF4-FFF2-40B4-BE49-F238E27FC236}">
                <a16:creationId xmlns:a16="http://schemas.microsoft.com/office/drawing/2014/main" id="{614201C6-D9AA-8726-C268-38816439938C}"/>
              </a:ext>
            </a:extLst>
          </p:cNvPr>
          <p:cNvSpPr/>
          <p:nvPr/>
        </p:nvSpPr>
        <p:spPr>
          <a:xfrm>
            <a:off x="1000125" y="5643563"/>
            <a:ext cx="4357688" cy="2159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安否メッセージを録音する場合は１を、終了する場合は０を押してください。</a:t>
            </a:r>
          </a:p>
        </p:txBody>
      </p:sp>
      <p:cxnSp>
        <p:nvCxnSpPr>
          <p:cNvPr id="44069" name="AutoShape 531">
            <a:extLst>
              <a:ext uri="{FF2B5EF4-FFF2-40B4-BE49-F238E27FC236}">
                <a16:creationId xmlns:a16="http://schemas.microsoft.com/office/drawing/2014/main" id="{7288E1A5-22B3-AC3A-B2E7-29C4E0A9019F}"/>
              </a:ext>
            </a:extLst>
          </p:cNvPr>
          <p:cNvCxnSpPr>
            <a:cxnSpLocks noChangeShapeType="1"/>
            <a:stCxn id="64" idx="1"/>
          </p:cNvCxnSpPr>
          <p:nvPr/>
        </p:nvCxnSpPr>
        <p:spPr bwMode="auto">
          <a:xfrm rot="10800000" flipV="1">
            <a:off x="1287463" y="2708275"/>
            <a:ext cx="2355850" cy="911225"/>
          </a:xfrm>
          <a:prstGeom prst="bentConnector3">
            <a:avLst>
              <a:gd name="adj1" fmla="val 15065"/>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grpSp>
        <p:nvGrpSpPr>
          <p:cNvPr id="44070" name="グループ化 170">
            <a:extLst>
              <a:ext uri="{FF2B5EF4-FFF2-40B4-BE49-F238E27FC236}">
                <a16:creationId xmlns:a16="http://schemas.microsoft.com/office/drawing/2014/main" id="{E0BA7575-F541-998A-FAA6-F6FED40453CD}"/>
              </a:ext>
            </a:extLst>
          </p:cNvPr>
          <p:cNvGrpSpPr>
            <a:grpSpLocks/>
          </p:cNvGrpSpPr>
          <p:nvPr/>
        </p:nvGrpSpPr>
        <p:grpSpPr bwMode="auto">
          <a:xfrm>
            <a:off x="5000625" y="1428750"/>
            <a:ext cx="1690688" cy="500063"/>
            <a:chOff x="4748202" y="2571736"/>
            <a:chExt cx="1690703" cy="500066"/>
          </a:xfrm>
        </p:grpSpPr>
        <p:sp>
          <p:nvSpPr>
            <p:cNvPr id="44107" name="AutoShape 397">
              <a:extLst>
                <a:ext uri="{FF2B5EF4-FFF2-40B4-BE49-F238E27FC236}">
                  <a16:creationId xmlns:a16="http://schemas.microsoft.com/office/drawing/2014/main" id="{9696BAA0-9C60-EF65-AB4D-C39F95C6C1F5}"/>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4108" name="グループ化 169">
              <a:extLst>
                <a:ext uri="{FF2B5EF4-FFF2-40B4-BE49-F238E27FC236}">
                  <a16:creationId xmlns:a16="http://schemas.microsoft.com/office/drawing/2014/main" id="{59D823E5-323D-010C-A002-280AE703B3AB}"/>
                </a:ext>
              </a:extLst>
            </p:cNvPr>
            <p:cNvGrpSpPr>
              <a:grpSpLocks/>
            </p:cNvGrpSpPr>
            <p:nvPr/>
          </p:nvGrpSpPr>
          <p:grpSpPr bwMode="auto">
            <a:xfrm>
              <a:off x="4748202" y="2609836"/>
              <a:ext cx="1690703" cy="433391"/>
              <a:chOff x="4748202" y="2609836"/>
              <a:chExt cx="1690703" cy="433391"/>
            </a:xfrm>
          </p:grpSpPr>
          <p:sp>
            <p:nvSpPr>
              <p:cNvPr id="77" name="正方形/長方形 76">
                <a:extLst>
                  <a:ext uri="{FF2B5EF4-FFF2-40B4-BE49-F238E27FC236}">
                    <a16:creationId xmlns:a16="http://schemas.microsoft.com/office/drawing/2014/main" id="{A16289C4-5447-2053-B62F-B28592EFED60}"/>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78" name="正方形/長方形 77">
                <a:extLst>
                  <a:ext uri="{FF2B5EF4-FFF2-40B4-BE49-F238E27FC236}">
                    <a16:creationId xmlns:a16="http://schemas.microsoft.com/office/drawing/2014/main" id="{FA58EFFF-C0AD-8E9C-0B5C-A273BFC6B126}"/>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79" name="角丸四角形 78">
                <a:extLst>
                  <a:ext uri="{FF2B5EF4-FFF2-40B4-BE49-F238E27FC236}">
                    <a16:creationId xmlns:a16="http://schemas.microsoft.com/office/drawing/2014/main" id="{66571B4C-DD91-1D40-67F7-18FFC774D09A}"/>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80" name="角丸四角形 79">
                <a:extLst>
                  <a:ext uri="{FF2B5EF4-FFF2-40B4-BE49-F238E27FC236}">
                    <a16:creationId xmlns:a16="http://schemas.microsoft.com/office/drawing/2014/main" id="{5FEE7E80-62BB-68B2-CCBF-13FD9031D885}"/>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cxnSp>
        <p:nvCxnSpPr>
          <p:cNvPr id="86" name="直線矢印コネクタ 85">
            <a:extLst>
              <a:ext uri="{FF2B5EF4-FFF2-40B4-BE49-F238E27FC236}">
                <a16:creationId xmlns:a16="http://schemas.microsoft.com/office/drawing/2014/main" id="{FBB05C77-C825-3A4E-5990-F112F88FCECC}"/>
              </a:ext>
            </a:extLst>
          </p:cNvPr>
          <p:cNvCxnSpPr/>
          <p:nvPr/>
        </p:nvCxnSpPr>
        <p:spPr>
          <a:xfrm rot="5400000">
            <a:off x="1106488" y="1677988"/>
            <a:ext cx="3571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角丸四角形 52">
            <a:extLst>
              <a:ext uri="{FF2B5EF4-FFF2-40B4-BE49-F238E27FC236}">
                <a16:creationId xmlns:a16="http://schemas.microsoft.com/office/drawing/2014/main" id="{4E7D83B1-4FA5-D9D7-FDD7-643594FDF434}"/>
              </a:ext>
            </a:extLst>
          </p:cNvPr>
          <p:cNvSpPr/>
          <p:nvPr/>
        </p:nvSpPr>
        <p:spPr>
          <a:xfrm>
            <a:off x="114300" y="1285875"/>
            <a:ext cx="4643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cxnSp>
        <p:nvCxnSpPr>
          <p:cNvPr id="89" name="直線矢印コネクタ 88">
            <a:extLst>
              <a:ext uri="{FF2B5EF4-FFF2-40B4-BE49-F238E27FC236}">
                <a16:creationId xmlns:a16="http://schemas.microsoft.com/office/drawing/2014/main" id="{FA3AB8A8-F65C-6106-E838-E199A4A77CE0}"/>
              </a:ext>
            </a:extLst>
          </p:cNvPr>
          <p:cNvCxnSpPr/>
          <p:nvPr/>
        </p:nvCxnSpPr>
        <p:spPr>
          <a:xfrm rot="5400000">
            <a:off x="1143794" y="2070894"/>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角丸四角形 56">
            <a:extLst>
              <a:ext uri="{FF2B5EF4-FFF2-40B4-BE49-F238E27FC236}">
                <a16:creationId xmlns:a16="http://schemas.microsoft.com/office/drawing/2014/main" id="{07338556-22F0-B9EE-F045-25D167B18AA5}"/>
              </a:ext>
            </a:extLst>
          </p:cNvPr>
          <p:cNvSpPr/>
          <p:nvPr/>
        </p:nvSpPr>
        <p:spPr>
          <a:xfrm>
            <a:off x="114300" y="1857375"/>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ユーザＩＤを押してください。</a:t>
            </a:r>
            <a:endParaRPr lang="en-US" altLang="ja-JP" sz="900" dirty="0">
              <a:solidFill>
                <a:schemeClr val="tx1"/>
              </a:solidFill>
            </a:endParaRPr>
          </a:p>
        </p:txBody>
      </p:sp>
      <p:cxnSp>
        <p:nvCxnSpPr>
          <p:cNvPr id="97" name="直線矢印コネクタ 96">
            <a:extLst>
              <a:ext uri="{FF2B5EF4-FFF2-40B4-BE49-F238E27FC236}">
                <a16:creationId xmlns:a16="http://schemas.microsoft.com/office/drawing/2014/main" id="{33F7F401-ECBD-72DC-DE53-87E213177D90}"/>
              </a:ext>
            </a:extLst>
          </p:cNvPr>
          <p:cNvCxnSpPr/>
          <p:nvPr/>
        </p:nvCxnSpPr>
        <p:spPr>
          <a:xfrm rot="5400000">
            <a:off x="1143794" y="2428081"/>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正方形/長方形 58">
            <a:extLst>
              <a:ext uri="{FF2B5EF4-FFF2-40B4-BE49-F238E27FC236}">
                <a16:creationId xmlns:a16="http://schemas.microsoft.com/office/drawing/2014/main" id="{9113EB8C-D327-6685-AC85-E959A53FEC76}"/>
              </a:ext>
            </a:extLst>
          </p:cNvPr>
          <p:cNvSpPr/>
          <p:nvPr/>
        </p:nvSpPr>
        <p:spPr>
          <a:xfrm>
            <a:off x="714375" y="2214563"/>
            <a:ext cx="1143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ユーザＩＤ入力</a:t>
            </a:r>
          </a:p>
        </p:txBody>
      </p:sp>
      <p:cxnSp>
        <p:nvCxnSpPr>
          <p:cNvPr id="98" name="直線矢印コネクタ 97">
            <a:extLst>
              <a:ext uri="{FF2B5EF4-FFF2-40B4-BE49-F238E27FC236}">
                <a16:creationId xmlns:a16="http://schemas.microsoft.com/office/drawing/2014/main" id="{5612ACD1-480B-4426-66DC-47E04FA68967}"/>
              </a:ext>
            </a:extLst>
          </p:cNvPr>
          <p:cNvCxnSpPr/>
          <p:nvPr/>
        </p:nvCxnSpPr>
        <p:spPr>
          <a:xfrm rot="5400000">
            <a:off x="1143794" y="2785269"/>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角丸四角形 57">
            <a:extLst>
              <a:ext uri="{FF2B5EF4-FFF2-40B4-BE49-F238E27FC236}">
                <a16:creationId xmlns:a16="http://schemas.microsoft.com/office/drawing/2014/main" id="{D915A5C2-7C17-92B4-BACE-AB69B8FF7823}"/>
              </a:ext>
            </a:extLst>
          </p:cNvPr>
          <p:cNvSpPr/>
          <p:nvPr/>
        </p:nvSpPr>
        <p:spPr>
          <a:xfrm>
            <a:off x="114300" y="2571750"/>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パスワードを押してください。</a:t>
            </a:r>
            <a:endParaRPr lang="en-US" altLang="ja-JP" sz="900" dirty="0">
              <a:solidFill>
                <a:schemeClr val="tx1"/>
              </a:solidFill>
            </a:endParaRPr>
          </a:p>
        </p:txBody>
      </p:sp>
      <p:cxnSp>
        <p:nvCxnSpPr>
          <p:cNvPr id="99" name="直線矢印コネクタ 98">
            <a:extLst>
              <a:ext uri="{FF2B5EF4-FFF2-40B4-BE49-F238E27FC236}">
                <a16:creationId xmlns:a16="http://schemas.microsoft.com/office/drawing/2014/main" id="{3A09600C-E57A-EEA4-1895-B44D24D38E63}"/>
              </a:ext>
            </a:extLst>
          </p:cNvPr>
          <p:cNvCxnSpPr/>
          <p:nvPr/>
        </p:nvCxnSpPr>
        <p:spPr>
          <a:xfrm rot="5400000">
            <a:off x="1143794" y="3142456"/>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正方形/長方形 59">
            <a:extLst>
              <a:ext uri="{FF2B5EF4-FFF2-40B4-BE49-F238E27FC236}">
                <a16:creationId xmlns:a16="http://schemas.microsoft.com/office/drawing/2014/main" id="{6EEACE69-058B-CB45-372D-644C586076AD}"/>
              </a:ext>
            </a:extLst>
          </p:cNvPr>
          <p:cNvSpPr/>
          <p:nvPr/>
        </p:nvSpPr>
        <p:spPr>
          <a:xfrm>
            <a:off x="714375" y="2928938"/>
            <a:ext cx="1143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パスワード入力</a:t>
            </a:r>
          </a:p>
        </p:txBody>
      </p:sp>
      <p:cxnSp>
        <p:nvCxnSpPr>
          <p:cNvPr id="100" name="直線矢印コネクタ 99">
            <a:extLst>
              <a:ext uri="{FF2B5EF4-FFF2-40B4-BE49-F238E27FC236}">
                <a16:creationId xmlns:a16="http://schemas.microsoft.com/office/drawing/2014/main" id="{4CF298D2-A17D-2C04-76DF-5E3FDF2F0F62}"/>
              </a:ext>
            </a:extLst>
          </p:cNvPr>
          <p:cNvCxnSpPr/>
          <p:nvPr/>
        </p:nvCxnSpPr>
        <p:spPr>
          <a:xfrm rot="5400000">
            <a:off x="1143794" y="3642519"/>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082" name="AutoShape 531">
            <a:extLst>
              <a:ext uri="{FF2B5EF4-FFF2-40B4-BE49-F238E27FC236}">
                <a16:creationId xmlns:a16="http://schemas.microsoft.com/office/drawing/2014/main" id="{DB51193D-1219-93B2-1C98-468909273292}"/>
              </a:ext>
            </a:extLst>
          </p:cNvPr>
          <p:cNvCxnSpPr>
            <a:cxnSpLocks noChangeShapeType="1"/>
            <a:stCxn id="61" idx="3"/>
            <a:endCxn id="62" idx="1"/>
          </p:cNvCxnSpPr>
          <p:nvPr/>
        </p:nvCxnSpPr>
        <p:spPr bwMode="auto">
          <a:xfrm flipV="1">
            <a:off x="2471738" y="2286000"/>
            <a:ext cx="671512" cy="110648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110" name="直線矢印コネクタ 109">
            <a:extLst>
              <a:ext uri="{FF2B5EF4-FFF2-40B4-BE49-F238E27FC236}">
                <a16:creationId xmlns:a16="http://schemas.microsoft.com/office/drawing/2014/main" id="{F9D27BAC-CBB4-5977-02AB-EC7B4000D1AF}"/>
              </a:ext>
            </a:extLst>
          </p:cNvPr>
          <p:cNvCxnSpPr/>
          <p:nvPr/>
        </p:nvCxnSpPr>
        <p:spPr>
          <a:xfrm rot="5400000">
            <a:off x="1143794" y="3999706"/>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22083D52-E517-72B8-D543-EE921A6657F1}"/>
              </a:ext>
            </a:extLst>
          </p:cNvPr>
          <p:cNvSpPr/>
          <p:nvPr/>
        </p:nvSpPr>
        <p:spPr>
          <a:xfrm>
            <a:off x="114300" y="3786188"/>
            <a:ext cx="2357438" cy="171450"/>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未確認連絡、または伝言なしの場合</a:t>
            </a:r>
          </a:p>
        </p:txBody>
      </p:sp>
      <p:sp>
        <p:nvSpPr>
          <p:cNvPr id="111" name="角丸四角形 110">
            <a:extLst>
              <a:ext uri="{FF2B5EF4-FFF2-40B4-BE49-F238E27FC236}">
                <a16:creationId xmlns:a16="http://schemas.microsoft.com/office/drawing/2014/main" id="{E2437D45-9CA8-F7B8-E2E3-80882006978B}"/>
              </a:ext>
            </a:extLst>
          </p:cNvPr>
          <p:cNvSpPr/>
          <p:nvPr/>
        </p:nvSpPr>
        <p:spPr>
          <a:xfrm>
            <a:off x="2500313" y="8643938"/>
            <a:ext cx="1071562" cy="214312"/>
          </a:xfrm>
          <a:prstGeom prst="roundRect">
            <a:avLst/>
          </a:prstGeom>
          <a:solidFill>
            <a:srgbClr val="009900"/>
          </a:solidFill>
          <a:ln w="127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100" b="1" dirty="0">
                <a:solidFill>
                  <a:schemeClr val="bg1"/>
                </a:solidFill>
              </a:rPr>
              <a:t>安否回答完了</a:t>
            </a:r>
          </a:p>
        </p:txBody>
      </p:sp>
      <p:sp>
        <p:nvSpPr>
          <p:cNvPr id="222" name="角丸四角形 221">
            <a:extLst>
              <a:ext uri="{FF2B5EF4-FFF2-40B4-BE49-F238E27FC236}">
                <a16:creationId xmlns:a16="http://schemas.microsoft.com/office/drawing/2014/main" id="{A15986A7-9237-0F5C-2F1D-B3E2E09D8940}"/>
              </a:ext>
            </a:extLst>
          </p:cNvPr>
          <p:cNvSpPr/>
          <p:nvPr/>
        </p:nvSpPr>
        <p:spPr>
          <a:xfrm>
            <a:off x="114300" y="4143375"/>
            <a:ext cx="4000500"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メインメニューです。安否の回答は１を、設定メニューは４を押してください。</a:t>
            </a:r>
          </a:p>
        </p:txBody>
      </p:sp>
      <p:cxnSp>
        <p:nvCxnSpPr>
          <p:cNvPr id="113" name="直線矢印コネクタ 112">
            <a:extLst>
              <a:ext uri="{FF2B5EF4-FFF2-40B4-BE49-F238E27FC236}">
                <a16:creationId xmlns:a16="http://schemas.microsoft.com/office/drawing/2014/main" id="{EE53B85D-F112-F20B-EEDD-E15965E21415}"/>
              </a:ext>
            </a:extLst>
          </p:cNvPr>
          <p:cNvCxnSpPr/>
          <p:nvPr/>
        </p:nvCxnSpPr>
        <p:spPr>
          <a:xfrm rot="5400000">
            <a:off x="1749426" y="5035550"/>
            <a:ext cx="50006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8" name="角丸四角形 227">
            <a:extLst>
              <a:ext uri="{FF2B5EF4-FFF2-40B4-BE49-F238E27FC236}">
                <a16:creationId xmlns:a16="http://schemas.microsoft.com/office/drawing/2014/main" id="{7D2F8B5A-EC3D-E111-8BF0-F0C79A715437}"/>
              </a:ext>
            </a:extLst>
          </p:cNvPr>
          <p:cNvSpPr/>
          <p:nvPr/>
        </p:nvSpPr>
        <p:spPr>
          <a:xfrm>
            <a:off x="981075" y="4716463"/>
            <a:ext cx="535781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安否の回答をお願いします。被害が全くない場合は０を押してください。被害のある場合は１を押してください。</a:t>
            </a:r>
          </a:p>
        </p:txBody>
      </p:sp>
      <p:cxnSp>
        <p:nvCxnSpPr>
          <p:cNvPr id="119" name="直線矢印コネクタ 118">
            <a:extLst>
              <a:ext uri="{FF2B5EF4-FFF2-40B4-BE49-F238E27FC236}">
                <a16:creationId xmlns:a16="http://schemas.microsoft.com/office/drawing/2014/main" id="{A48A91F1-7512-C085-433C-14BAAD42C153}"/>
              </a:ext>
            </a:extLst>
          </p:cNvPr>
          <p:cNvCxnSpPr/>
          <p:nvPr/>
        </p:nvCxnSpPr>
        <p:spPr>
          <a:xfrm rot="5400000">
            <a:off x="1893093" y="5536407"/>
            <a:ext cx="2143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a:extLst>
              <a:ext uri="{FF2B5EF4-FFF2-40B4-BE49-F238E27FC236}">
                <a16:creationId xmlns:a16="http://schemas.microsoft.com/office/drawing/2014/main" id="{014E619D-6E4D-CFD4-4613-0DD14BF90F41}"/>
              </a:ext>
            </a:extLst>
          </p:cNvPr>
          <p:cNvCxnSpPr/>
          <p:nvPr/>
        </p:nvCxnSpPr>
        <p:spPr>
          <a:xfrm rot="5400000">
            <a:off x="2892426" y="6537325"/>
            <a:ext cx="21431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1" name="角丸四角形 230">
            <a:extLst>
              <a:ext uri="{FF2B5EF4-FFF2-40B4-BE49-F238E27FC236}">
                <a16:creationId xmlns:a16="http://schemas.microsoft.com/office/drawing/2014/main" id="{EFEF003D-7967-47E0-4112-4E9B13E5D473}"/>
              </a:ext>
            </a:extLst>
          </p:cNvPr>
          <p:cNvSpPr/>
          <p:nvPr/>
        </p:nvSpPr>
        <p:spPr>
          <a:xfrm>
            <a:off x="1357313" y="6286500"/>
            <a:ext cx="5072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800" dirty="0">
                <a:solidFill>
                  <a:schemeClr val="tx1"/>
                </a:solidFill>
              </a:rPr>
              <a:t>安否メッセージを録音します。ピッと鳴ったらお話ください。録音時間は○秒です。録音終了後に０を押してください。</a:t>
            </a:r>
          </a:p>
        </p:txBody>
      </p:sp>
      <p:cxnSp>
        <p:nvCxnSpPr>
          <p:cNvPr id="137" name="直線矢印コネクタ 136">
            <a:extLst>
              <a:ext uri="{FF2B5EF4-FFF2-40B4-BE49-F238E27FC236}">
                <a16:creationId xmlns:a16="http://schemas.microsoft.com/office/drawing/2014/main" id="{B21CF509-58A0-4BEC-B860-A8ADAEFF2044}"/>
              </a:ext>
            </a:extLst>
          </p:cNvPr>
          <p:cNvCxnSpPr/>
          <p:nvPr/>
        </p:nvCxnSpPr>
        <p:spPr>
          <a:xfrm rot="5400000">
            <a:off x="2894013" y="6892925"/>
            <a:ext cx="2143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2" name="正方形/長方形 231">
            <a:extLst>
              <a:ext uri="{FF2B5EF4-FFF2-40B4-BE49-F238E27FC236}">
                <a16:creationId xmlns:a16="http://schemas.microsoft.com/office/drawing/2014/main" id="{AD87CE54-8B89-2A18-7A8A-C6C45B02CDB2}"/>
              </a:ext>
            </a:extLst>
          </p:cNvPr>
          <p:cNvSpPr/>
          <p:nvPr/>
        </p:nvSpPr>
        <p:spPr>
          <a:xfrm>
            <a:off x="2214563" y="6643688"/>
            <a:ext cx="164306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cxnSp>
        <p:nvCxnSpPr>
          <p:cNvPr id="138" name="直線矢印コネクタ 137">
            <a:extLst>
              <a:ext uri="{FF2B5EF4-FFF2-40B4-BE49-F238E27FC236}">
                <a16:creationId xmlns:a16="http://schemas.microsoft.com/office/drawing/2014/main" id="{640EC7F7-C0A5-019F-C049-F55C45551AD7}"/>
              </a:ext>
            </a:extLst>
          </p:cNvPr>
          <p:cNvCxnSpPr/>
          <p:nvPr/>
        </p:nvCxnSpPr>
        <p:spPr>
          <a:xfrm rot="5400000">
            <a:off x="2894012" y="725011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9" name="直線矢印コネクタ 138">
            <a:extLst>
              <a:ext uri="{FF2B5EF4-FFF2-40B4-BE49-F238E27FC236}">
                <a16:creationId xmlns:a16="http://schemas.microsoft.com/office/drawing/2014/main" id="{5D62D3F9-722B-06FF-0476-7F64805822E0}"/>
              </a:ext>
            </a:extLst>
          </p:cNvPr>
          <p:cNvCxnSpPr/>
          <p:nvPr/>
        </p:nvCxnSpPr>
        <p:spPr>
          <a:xfrm rot="5400000">
            <a:off x="2894013" y="7607300"/>
            <a:ext cx="2143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3" name="角丸四角形 232">
            <a:extLst>
              <a:ext uri="{FF2B5EF4-FFF2-40B4-BE49-F238E27FC236}">
                <a16:creationId xmlns:a16="http://schemas.microsoft.com/office/drawing/2014/main" id="{14C6ABC8-8CFE-63BA-4F61-B8796AAFDBC9}"/>
              </a:ext>
            </a:extLst>
          </p:cNvPr>
          <p:cNvSpPr/>
          <p:nvPr/>
        </p:nvSpPr>
        <p:spPr>
          <a:xfrm>
            <a:off x="1643063" y="7000875"/>
            <a:ext cx="2786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確認のため、録音したメッセージを再生します。</a:t>
            </a:r>
          </a:p>
        </p:txBody>
      </p:sp>
      <p:sp>
        <p:nvSpPr>
          <p:cNvPr id="234" name="正方形/長方形 233">
            <a:extLst>
              <a:ext uri="{FF2B5EF4-FFF2-40B4-BE49-F238E27FC236}">
                <a16:creationId xmlns:a16="http://schemas.microsoft.com/office/drawing/2014/main" id="{CA4DA0C2-F4B5-B6B7-5087-D774E555E875}"/>
              </a:ext>
            </a:extLst>
          </p:cNvPr>
          <p:cNvSpPr/>
          <p:nvPr/>
        </p:nvSpPr>
        <p:spPr>
          <a:xfrm>
            <a:off x="2214563" y="7358063"/>
            <a:ext cx="1643062"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cxnSp>
        <p:nvCxnSpPr>
          <p:cNvPr id="142" name="直線矢印コネクタ 141">
            <a:extLst>
              <a:ext uri="{FF2B5EF4-FFF2-40B4-BE49-F238E27FC236}">
                <a16:creationId xmlns:a16="http://schemas.microsoft.com/office/drawing/2014/main" id="{2788D23D-12DD-17E9-E28D-258F8C580E27}"/>
              </a:ext>
            </a:extLst>
          </p:cNvPr>
          <p:cNvCxnSpPr/>
          <p:nvPr/>
        </p:nvCxnSpPr>
        <p:spPr>
          <a:xfrm rot="5400000">
            <a:off x="2786856" y="8071644"/>
            <a:ext cx="42862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7" name="正方形/長方形 226">
            <a:extLst>
              <a:ext uri="{FF2B5EF4-FFF2-40B4-BE49-F238E27FC236}">
                <a16:creationId xmlns:a16="http://schemas.microsoft.com/office/drawing/2014/main" id="{5CFC8A7A-7A42-4602-F85D-F50622146681}"/>
              </a:ext>
            </a:extLst>
          </p:cNvPr>
          <p:cNvSpPr/>
          <p:nvPr/>
        </p:nvSpPr>
        <p:spPr>
          <a:xfrm>
            <a:off x="1071563" y="5286375"/>
            <a:ext cx="2928937"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登録されている安否確認項目が順次再生されます。</a:t>
            </a:r>
            <a:r>
              <a:rPr lang="en-US" altLang="ja-JP" sz="900" dirty="0">
                <a:solidFill>
                  <a:schemeClr val="tx1"/>
                </a:solidFill>
              </a:rPr>
              <a:t>】</a:t>
            </a:r>
            <a:endParaRPr lang="ja-JP" altLang="en-US" sz="900" dirty="0">
              <a:solidFill>
                <a:schemeClr val="tx1"/>
              </a:solidFill>
            </a:endParaRPr>
          </a:p>
        </p:txBody>
      </p:sp>
      <p:sp>
        <p:nvSpPr>
          <p:cNvPr id="235" name="角丸四角形 234">
            <a:extLst>
              <a:ext uri="{FF2B5EF4-FFF2-40B4-BE49-F238E27FC236}">
                <a16:creationId xmlns:a16="http://schemas.microsoft.com/office/drawing/2014/main" id="{376E9C98-DE7A-B0AA-1538-8EABA37DF874}"/>
              </a:ext>
            </a:extLst>
          </p:cNvPr>
          <p:cNvSpPr/>
          <p:nvPr/>
        </p:nvSpPr>
        <p:spPr>
          <a:xfrm>
            <a:off x="1643063" y="7715250"/>
            <a:ext cx="3929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このメッセージでよろしければ０を、録音しなおす場合は１を押してください。</a:t>
            </a:r>
          </a:p>
        </p:txBody>
      </p:sp>
      <p:cxnSp>
        <p:nvCxnSpPr>
          <p:cNvPr id="143" name="直線矢印コネクタ 142">
            <a:extLst>
              <a:ext uri="{FF2B5EF4-FFF2-40B4-BE49-F238E27FC236}">
                <a16:creationId xmlns:a16="http://schemas.microsoft.com/office/drawing/2014/main" id="{68B0543E-04C7-C861-8AAA-43DCE5284EAB}"/>
              </a:ext>
            </a:extLst>
          </p:cNvPr>
          <p:cNvCxnSpPr>
            <a:stCxn id="219" idx="2"/>
          </p:cNvCxnSpPr>
          <p:nvPr/>
        </p:nvCxnSpPr>
        <p:spPr>
          <a:xfrm rot="5400000">
            <a:off x="2928937" y="8572501"/>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8C5630FF-189C-E9FB-6798-C0845EC52E3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3" name="正方形/長方形 2">
            <a:extLst>
              <a:ext uri="{FF2B5EF4-FFF2-40B4-BE49-F238E27FC236}">
                <a16:creationId xmlns:a16="http://schemas.microsoft.com/office/drawing/2014/main" id="{CD4A50B7-3A4B-44CE-2C9C-9502895DE878}"/>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4" name="正方形/長方形 3">
            <a:extLst>
              <a:ext uri="{FF2B5EF4-FFF2-40B4-BE49-F238E27FC236}">
                <a16:creationId xmlns:a16="http://schemas.microsoft.com/office/drawing/2014/main" id="{039DF941-BDF6-F61D-054B-040447AE75C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5" name="正方形/長方形 4">
            <a:extLst>
              <a:ext uri="{FF2B5EF4-FFF2-40B4-BE49-F238E27FC236}">
                <a16:creationId xmlns:a16="http://schemas.microsoft.com/office/drawing/2014/main" id="{B310BF6C-A09A-4A4D-2E33-DD3772297254}"/>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6" name="正方形/長方形 5">
            <a:extLst>
              <a:ext uri="{FF2B5EF4-FFF2-40B4-BE49-F238E27FC236}">
                <a16:creationId xmlns:a16="http://schemas.microsoft.com/office/drawing/2014/main" id="{8F59ABFC-4E67-A3F9-0FEC-B3990CE66B53}"/>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7" name="正方形/長方形 6">
            <a:extLst>
              <a:ext uri="{FF2B5EF4-FFF2-40B4-BE49-F238E27FC236}">
                <a16:creationId xmlns:a16="http://schemas.microsoft.com/office/drawing/2014/main" id="{937885EF-FFCF-5F70-65A2-61CE9FA92CFD}"/>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EC24F68-ED5C-CE64-463A-55D130B9F8AF}"/>
              </a:ext>
            </a:extLst>
          </p:cNvPr>
          <p:cNvPicPr>
            <a:picLocks noChangeAspect="1"/>
          </p:cNvPicPr>
          <p:nvPr/>
        </p:nvPicPr>
        <p:blipFill>
          <a:blip r:embed="rId3"/>
          <a:stretch>
            <a:fillRect/>
          </a:stretch>
        </p:blipFill>
        <p:spPr>
          <a:xfrm>
            <a:off x="292100" y="3354757"/>
            <a:ext cx="3779838" cy="1784350"/>
          </a:xfrm>
          <a:prstGeom prst="rect">
            <a:avLst/>
          </a:prstGeom>
          <a:ln>
            <a:solidFill>
              <a:schemeClr val="bg1">
                <a:lumMod val="65000"/>
              </a:schemeClr>
            </a:solidFill>
          </a:ln>
        </p:spPr>
      </p:pic>
      <p:sp>
        <p:nvSpPr>
          <p:cNvPr id="48131" name="スライド番号プレースホルダ 2">
            <a:extLst>
              <a:ext uri="{FF2B5EF4-FFF2-40B4-BE49-F238E27FC236}">
                <a16:creationId xmlns:a16="http://schemas.microsoft.com/office/drawing/2014/main" id="{D0414EEF-136B-7618-782A-41B88D0FE48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C98B20C-D88D-4DBC-A7CB-F0B95AD4ABA3}" type="slidenum">
              <a:rPr lang="ja-JP" altLang="en-US" sz="1800">
                <a:solidFill>
                  <a:schemeClr val="bg1"/>
                </a:solidFill>
              </a:rPr>
              <a:pPr>
                <a:spcBef>
                  <a:spcPct val="0"/>
                </a:spcBef>
                <a:buFontTx/>
                <a:buNone/>
              </a:pPr>
              <a:t>17</a:t>
            </a:fld>
            <a:endParaRPr lang="ja-JP" altLang="en-US" sz="1800">
              <a:solidFill>
                <a:schemeClr val="bg1"/>
              </a:solidFill>
            </a:endParaRPr>
          </a:p>
        </p:txBody>
      </p:sp>
      <p:sp>
        <p:nvSpPr>
          <p:cNvPr id="48132" name="テキスト ボックス 23">
            <a:extLst>
              <a:ext uri="{FF2B5EF4-FFF2-40B4-BE49-F238E27FC236}">
                <a16:creationId xmlns:a16="http://schemas.microsoft.com/office/drawing/2014/main" id="{FC2AD523-BE6D-FCB5-F42A-636FFCCE9CC5}"/>
              </a:ext>
            </a:extLst>
          </p:cNvPr>
          <p:cNvSpPr txBox="1">
            <a:spLocks noChangeArrowheads="1"/>
          </p:cNvSpPr>
          <p:nvPr/>
        </p:nvSpPr>
        <p:spPr bwMode="auto">
          <a:xfrm>
            <a:off x="242208" y="2828039"/>
            <a:ext cx="5072063"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）記事を確認する</a:t>
            </a:r>
          </a:p>
        </p:txBody>
      </p:sp>
      <p:sp>
        <p:nvSpPr>
          <p:cNvPr id="48133" name="テキスト ボックス 56">
            <a:extLst>
              <a:ext uri="{FF2B5EF4-FFF2-40B4-BE49-F238E27FC236}">
                <a16:creationId xmlns:a16="http://schemas.microsoft.com/office/drawing/2014/main" id="{E7C50EFA-FCD9-C5E6-5986-A48A2434DD75}"/>
              </a:ext>
            </a:extLst>
          </p:cNvPr>
          <p:cNvSpPr txBox="1">
            <a:spLocks noChangeArrowheads="1"/>
          </p:cNvSpPr>
          <p:nvPr/>
        </p:nvSpPr>
        <p:spPr bwMode="auto">
          <a:xfrm>
            <a:off x="4167187" y="3556350"/>
            <a:ext cx="26908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①ホーム画面に表示された</a:t>
            </a:r>
            <a:endParaRPr lang="en-US" altLang="ja-JP" sz="1400" dirty="0"/>
          </a:p>
          <a:p>
            <a:pPr eaLnBrk="1" hangingPunct="1">
              <a:spcBef>
                <a:spcPct val="0"/>
              </a:spcBef>
              <a:buFontTx/>
              <a:buNone/>
            </a:pPr>
            <a:r>
              <a:rPr lang="ja-JP" altLang="en-US" sz="1400" dirty="0"/>
              <a:t>   掲示板記事をクリックします。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②記事の内容を確認します。</a:t>
            </a:r>
            <a:endParaRPr lang="ja-JP" altLang="en-US" sz="900" dirty="0"/>
          </a:p>
        </p:txBody>
      </p:sp>
      <p:sp>
        <p:nvSpPr>
          <p:cNvPr id="48137" name="AutoShape 177">
            <a:extLst>
              <a:ext uri="{FF2B5EF4-FFF2-40B4-BE49-F238E27FC236}">
                <a16:creationId xmlns:a16="http://schemas.microsoft.com/office/drawing/2014/main" id="{16B9083B-3D96-AA0A-122A-3DE980112FDD}"/>
              </a:ext>
            </a:extLst>
          </p:cNvPr>
          <p:cNvSpPr>
            <a:spLocks noChangeArrowheads="1"/>
          </p:cNvSpPr>
          <p:nvPr/>
        </p:nvSpPr>
        <p:spPr bwMode="auto">
          <a:xfrm>
            <a:off x="238125" y="3721469"/>
            <a:ext cx="3833813" cy="4238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D522B8BA-D25B-0EE6-2BCC-20B892C65814}"/>
              </a:ext>
            </a:extLst>
          </p:cNvPr>
          <p:cNvPicPr>
            <a:picLocks noChangeAspect="1"/>
          </p:cNvPicPr>
          <p:nvPr/>
        </p:nvPicPr>
        <p:blipFill>
          <a:blip r:embed="rId4"/>
          <a:stretch>
            <a:fillRect/>
          </a:stretch>
        </p:blipFill>
        <p:spPr>
          <a:xfrm>
            <a:off x="285749" y="5305794"/>
            <a:ext cx="3799167" cy="2101172"/>
          </a:xfrm>
          <a:prstGeom prst="rect">
            <a:avLst/>
          </a:prstGeom>
          <a:ln>
            <a:solidFill>
              <a:schemeClr val="bg1">
                <a:lumMod val="65000"/>
              </a:schemeClr>
            </a:solidFill>
          </a:ln>
        </p:spPr>
      </p:pic>
      <p:sp>
        <p:nvSpPr>
          <p:cNvPr id="48141" name="テキスト ボックス 24">
            <a:extLst>
              <a:ext uri="{FF2B5EF4-FFF2-40B4-BE49-F238E27FC236}">
                <a16:creationId xmlns:a16="http://schemas.microsoft.com/office/drawing/2014/main" id="{EE7148CA-FE07-47ED-7AE5-BDFFB0B214CE}"/>
              </a:ext>
            </a:extLst>
          </p:cNvPr>
          <p:cNvSpPr txBox="1">
            <a:spLocks noChangeArrowheads="1"/>
          </p:cNvSpPr>
          <p:nvPr/>
        </p:nvSpPr>
        <p:spPr bwMode="auto">
          <a:xfrm>
            <a:off x="5443" y="47336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５．掲示板</a:t>
            </a:r>
            <a:endParaRPr lang="en-US" altLang="ja-JP" sz="2800" dirty="0">
              <a:solidFill>
                <a:srgbClr val="0070C0"/>
              </a:solidFill>
            </a:endParaRPr>
          </a:p>
        </p:txBody>
      </p:sp>
      <p:sp>
        <p:nvSpPr>
          <p:cNvPr id="2" name="テキスト ボックス 56">
            <a:extLst>
              <a:ext uri="{FF2B5EF4-FFF2-40B4-BE49-F238E27FC236}">
                <a16:creationId xmlns:a16="http://schemas.microsoft.com/office/drawing/2014/main" id="{1460C745-2D0F-50D7-C83B-2CFB84E41083}"/>
              </a:ext>
            </a:extLst>
          </p:cNvPr>
          <p:cNvSpPr txBox="1">
            <a:spLocks noChangeArrowheads="1"/>
          </p:cNvSpPr>
          <p:nvPr/>
        </p:nvSpPr>
        <p:spPr bwMode="auto">
          <a:xfrm>
            <a:off x="112713" y="1019061"/>
            <a:ext cx="647223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掲示板は、各社員（従業員）に向けの会社や所属組織からのお知らせを掲載できる機能です。</a:t>
            </a:r>
            <a:endParaRPr lang="en-US" altLang="ja-JP" sz="1400" dirty="0"/>
          </a:p>
          <a:p>
            <a:pPr eaLnBrk="1" hangingPunct="1">
              <a:spcBef>
                <a:spcPct val="0"/>
              </a:spcBef>
              <a:buNone/>
            </a:pPr>
            <a:r>
              <a:rPr lang="ja-JP" altLang="en-US" sz="1400" dirty="0"/>
              <a:t>記事が登録されている場合には掲示板の欄に記事が表示されます。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3" name="正方形/長方形 2">
            <a:extLst>
              <a:ext uri="{FF2B5EF4-FFF2-40B4-BE49-F238E27FC236}">
                <a16:creationId xmlns:a16="http://schemas.microsoft.com/office/drawing/2014/main" id="{6B985DC9-CDEC-2744-1FCB-AF8EAEE3C2C5}"/>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30DF3433-77DA-A962-0B81-19B57D15DC57}"/>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8" name="正方形/長方形 7">
            <a:extLst>
              <a:ext uri="{FF2B5EF4-FFF2-40B4-BE49-F238E27FC236}">
                <a16:creationId xmlns:a16="http://schemas.microsoft.com/office/drawing/2014/main" id="{C690C47E-1055-CB3C-FC35-D35C6B4306A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4801E33-8057-3CA6-3019-DF13EBE6740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06379295-56CF-4B44-AFE9-F0367C5C8E2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36909EBA-0ABC-530A-2498-C9CAB2965E92}"/>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308344" y="3072525"/>
            <a:ext cx="3686204" cy="1784350"/>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18</a:t>
            </a:fld>
            <a:endParaRPr lang="ja-JP" altLang="en-US" sz="1800">
              <a:solidFill>
                <a:schemeClr val="bg1"/>
              </a:solidFill>
            </a:endParaRPr>
          </a:p>
        </p:txBody>
      </p:sp>
      <p:sp>
        <p:nvSpPr>
          <p:cNvPr id="50180" name="テキスト ボックス 23">
            <a:extLst>
              <a:ext uri="{FF2B5EF4-FFF2-40B4-BE49-F238E27FC236}">
                <a16:creationId xmlns:a16="http://schemas.microsoft.com/office/drawing/2014/main" id="{E01A9BE4-C736-93D7-606A-0F15F84251F2}"/>
              </a:ext>
            </a:extLst>
          </p:cNvPr>
          <p:cNvSpPr txBox="1">
            <a:spLocks noChangeArrowheads="1"/>
          </p:cNvSpPr>
          <p:nvPr/>
        </p:nvSpPr>
        <p:spPr bwMode="auto">
          <a:xfrm>
            <a:off x="150813" y="2509413"/>
            <a:ext cx="50720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）伝言ログイン情報を設定する</a:t>
            </a: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4079871" y="3131234"/>
            <a:ext cx="2681688"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a:t>
            </a:r>
            <a:endParaRPr lang="en-US" altLang="ja-JP" sz="1000" dirty="0"/>
          </a:p>
          <a:p>
            <a:pPr eaLnBrk="1" hangingPunct="1">
              <a:spcBef>
                <a:spcPct val="0"/>
              </a:spcBef>
              <a:buFontTx/>
              <a:buNone/>
            </a:pPr>
            <a:r>
              <a:rPr lang="ja-JP" altLang="en-US" sz="1000" dirty="0"/>
              <a:t>任意の値に設定できます。</a:t>
            </a:r>
            <a:endParaRPr lang="en-US" altLang="ja-JP" sz="1000" dirty="0"/>
          </a:p>
          <a:p>
            <a:pPr eaLnBrk="1" hangingPunct="1">
              <a:spcBef>
                <a:spcPct val="0"/>
              </a:spcBef>
              <a:buFontTx/>
              <a:buNone/>
            </a:pPr>
            <a:r>
              <a:rPr lang="ja-JP" altLang="en-US" sz="1000" dirty="0"/>
              <a:t>ご自宅の電話番号や誕生日のように</a:t>
            </a:r>
            <a:endParaRPr lang="en-US" altLang="ja-JP" sz="1000" dirty="0"/>
          </a:p>
          <a:p>
            <a:pPr eaLnBrk="1" hangingPunct="1">
              <a:spcBef>
                <a:spcPct val="0"/>
              </a:spcBef>
              <a:buFontTx/>
              <a:buNone/>
            </a:pPr>
            <a:r>
              <a:rPr lang="ja-JP" altLang="en-US" sz="1000" dirty="0"/>
              <a:t>ご家族も覚えやすい数字を設定してください。</a:t>
            </a:r>
            <a:endParaRPr lang="en-US" altLang="ja-JP" sz="1000" dirty="0"/>
          </a:p>
          <a:p>
            <a:pPr eaLnBrk="1" hangingPunct="1">
              <a:spcBef>
                <a:spcPct val="0"/>
              </a:spcBef>
              <a:buFontTx/>
              <a:buNone/>
            </a:pPr>
            <a:r>
              <a:rPr lang="ja-JP" altLang="en-US" sz="1000" dirty="0"/>
              <a:t>英字が含まれていると、電話（音声）での確認・登録が利用できません、</a:t>
            </a:r>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694386" y="4180600"/>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5" name="テキスト ボックス 24">
            <a:extLst>
              <a:ext uri="{FF2B5EF4-FFF2-40B4-BE49-F238E27FC236}">
                <a16:creationId xmlns:a16="http://schemas.microsoft.com/office/drawing/2014/main" id="{DE2E2989-093B-E94A-29C9-6912BC4B462C}"/>
              </a:ext>
            </a:extLst>
          </p:cNvPr>
          <p:cNvSpPr txBox="1">
            <a:spLocks noChangeArrowheads="1"/>
          </p:cNvSpPr>
          <p:nvPr/>
        </p:nvSpPr>
        <p:spPr bwMode="auto">
          <a:xfrm>
            <a:off x="96440" y="471579"/>
            <a:ext cx="6228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６．伝言サービス</a:t>
            </a:r>
            <a:endParaRPr lang="en-US" altLang="ja-JP" sz="2800" dirty="0">
              <a:solidFill>
                <a:srgbClr val="0070C0"/>
              </a:solidFill>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96440" y="1070502"/>
            <a:ext cx="6665119"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伝言サービスは、社員（従業員）とそのご家族での情報共有の機能です。ご家族の方は、社員が設定した伝言サービ ス </a:t>
            </a:r>
            <a:r>
              <a:rPr lang="en-US" altLang="ja-JP" sz="1400" dirty="0"/>
              <a:t>ID </a:t>
            </a:r>
            <a:r>
              <a:rPr lang="ja-JP" altLang="en-US" sz="1400" dirty="0"/>
              <a:t>とパスワードを使用して伝言サービスサイトにログインします。</a:t>
            </a:r>
            <a:endParaRPr lang="en-US" altLang="ja-JP" sz="1400" dirty="0"/>
          </a:p>
          <a:p>
            <a:pPr eaLnBrk="1" hangingPunct="1">
              <a:spcBef>
                <a:spcPct val="0"/>
              </a:spcBef>
              <a:buFontTx/>
              <a:buNone/>
            </a:pPr>
            <a:r>
              <a:rPr lang="ja-JP" altLang="en-US" sz="1400" dirty="0"/>
              <a:t> </a:t>
            </a:r>
            <a:endParaRPr lang="en-US" altLang="ja-JP" sz="1400" dirty="0"/>
          </a:p>
          <a:p>
            <a:pPr eaLnBrk="1" hangingPunct="1">
              <a:spcBef>
                <a:spcPct val="0"/>
              </a:spcBef>
              <a:buFontTx/>
              <a:buNone/>
            </a:pPr>
            <a:r>
              <a:rPr lang="en-US" altLang="ja-JP" sz="1200" dirty="0"/>
              <a:t>※</a:t>
            </a:r>
            <a:r>
              <a:rPr lang="ja-JP" altLang="en-US" sz="1200" dirty="0"/>
              <a:t>伝言サービスはオプション機能となりオプション設定が有効時にご利用いただけます</a:t>
            </a:r>
            <a:endParaRPr lang="en-US" altLang="ja-JP" sz="1200" dirty="0"/>
          </a:p>
          <a:p>
            <a:pPr eaLnBrk="1" hangingPunct="1">
              <a:spcBef>
                <a:spcPct val="0"/>
              </a:spcBef>
              <a:buFontTx/>
              <a:buNone/>
            </a:pPr>
            <a:endParaRPr lang="ja-JP" altLang="en-US" sz="9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150813" y="7702070"/>
            <a:ext cx="6502400" cy="1022128"/>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400" b="1" dirty="0">
                <a:solidFill>
                  <a:schemeClr val="tx1">
                    <a:lumMod val="65000"/>
                    <a:lumOff val="35000"/>
                  </a:schemeClr>
                </a:solidFill>
                <a:latin typeface="ＭＳ Ｐゴシック" panose="020B0600070205080204" pitchFamily="50" charset="-128"/>
              </a:rPr>
              <a:t>ご家族の方には、伝言サービスサイト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や電話番号、設定した伝言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／パスワードを 共有してください。</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ご家族は、社員から共有された</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パスワードでログインを行います。</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家族向けの伝言サービスサイト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は伝言サービスのページに記載されています。</a:t>
            </a:r>
            <a:endParaRPr lang="en-US" altLang="ja-JP" sz="1400" b="1" dirty="0">
              <a:solidFill>
                <a:schemeClr val="tx1">
                  <a:lumMod val="65000"/>
                  <a:lumOff val="35000"/>
                </a:schemeClr>
              </a:solidFill>
              <a:latin typeface="ＭＳ Ｐゴシック" panose="020B0600070205080204" pitchFamily="50" charset="-128"/>
            </a:endParaRPr>
          </a:p>
        </p:txBody>
      </p:sp>
      <p:sp>
        <p:nvSpPr>
          <p:cNvPr id="5" name="正方形/長方形 4">
            <a:extLst>
              <a:ext uri="{FF2B5EF4-FFF2-40B4-BE49-F238E27FC236}">
                <a16:creationId xmlns:a16="http://schemas.microsoft.com/office/drawing/2014/main" id="{125F020E-523C-B172-E81F-FBA9E24493DD}"/>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AFCB23A-14A1-E80A-CBC3-8B596B019AA2}"/>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937A87BB-2D00-627A-CB99-531E1FA2EE7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38355322-BBCB-6E5F-3DCD-82BD71241A6B}"/>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BFA355B6-0361-E54F-EF8B-09D1101656B1}"/>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CB6CA2FE-3322-EAA8-566F-237EF08529FC}"/>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pic>
        <p:nvPicPr>
          <p:cNvPr id="11" name="図 10">
            <a:extLst>
              <a:ext uri="{FF2B5EF4-FFF2-40B4-BE49-F238E27FC236}">
                <a16:creationId xmlns:a16="http://schemas.microsoft.com/office/drawing/2014/main" id="{46D810C3-D37B-DAC2-180C-5711D463F3E0}"/>
              </a:ext>
            </a:extLst>
          </p:cNvPr>
          <p:cNvPicPr>
            <a:picLocks noChangeAspect="1"/>
          </p:cNvPicPr>
          <p:nvPr/>
        </p:nvPicPr>
        <p:blipFill>
          <a:blip r:embed="rId4"/>
          <a:stretch>
            <a:fillRect/>
          </a:stretch>
        </p:blipFill>
        <p:spPr>
          <a:xfrm>
            <a:off x="308343" y="5018346"/>
            <a:ext cx="3691621" cy="2401127"/>
          </a:xfrm>
          <a:prstGeom prst="rect">
            <a:avLst/>
          </a:prstGeom>
          <a:ln>
            <a:solidFill>
              <a:schemeClr val="tx1">
                <a:lumMod val="50000"/>
                <a:lumOff val="50000"/>
              </a:schemeClr>
            </a:solidFill>
          </a:ln>
        </p:spPr>
      </p:pic>
      <p:sp>
        <p:nvSpPr>
          <p:cNvPr id="13" name="AutoShape 177">
            <a:extLst>
              <a:ext uri="{FF2B5EF4-FFF2-40B4-BE49-F238E27FC236}">
                <a16:creationId xmlns:a16="http://schemas.microsoft.com/office/drawing/2014/main" id="{3B8ED522-0CF7-C3F2-C9CA-76F4AEEEF50D}"/>
              </a:ext>
            </a:extLst>
          </p:cNvPr>
          <p:cNvSpPr>
            <a:spLocks noChangeArrowheads="1"/>
          </p:cNvSpPr>
          <p:nvPr/>
        </p:nvSpPr>
        <p:spPr bwMode="auto">
          <a:xfrm>
            <a:off x="308344" y="5950557"/>
            <a:ext cx="3638255" cy="133036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177">
            <a:extLst>
              <a:ext uri="{FF2B5EF4-FFF2-40B4-BE49-F238E27FC236}">
                <a16:creationId xmlns:a16="http://schemas.microsoft.com/office/drawing/2014/main" id="{B2318D8E-5103-76BB-8CD3-CEB9B8E253C7}"/>
              </a:ext>
            </a:extLst>
          </p:cNvPr>
          <p:cNvSpPr>
            <a:spLocks noChangeArrowheads="1"/>
          </p:cNvSpPr>
          <p:nvPr/>
        </p:nvSpPr>
        <p:spPr bwMode="auto">
          <a:xfrm>
            <a:off x="393405" y="5065580"/>
            <a:ext cx="3444948" cy="511862"/>
          </a:xfrm>
          <a:prstGeom prst="roundRect">
            <a:avLst>
              <a:gd name="adj" fmla="val 16667"/>
            </a:avLst>
          </a:prstGeom>
          <a:noFill/>
          <a:ln w="2857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16" name="コネクタ: カギ線 15">
            <a:extLst>
              <a:ext uri="{FF2B5EF4-FFF2-40B4-BE49-F238E27FC236}">
                <a16:creationId xmlns:a16="http://schemas.microsoft.com/office/drawing/2014/main" id="{339F554F-36BE-6636-20DC-97A211CE8E91}"/>
              </a:ext>
            </a:extLst>
          </p:cNvPr>
          <p:cNvCxnSpPr>
            <a:cxnSpLocks/>
          </p:cNvCxnSpPr>
          <p:nvPr/>
        </p:nvCxnSpPr>
        <p:spPr>
          <a:xfrm flipV="1">
            <a:off x="3846327" y="4914360"/>
            <a:ext cx="771927" cy="351515"/>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18" name="テキスト ボックス 56">
            <a:extLst>
              <a:ext uri="{FF2B5EF4-FFF2-40B4-BE49-F238E27FC236}">
                <a16:creationId xmlns:a16="http://schemas.microsoft.com/office/drawing/2014/main" id="{8D330FB4-4EF5-345C-A74A-C52C22305529}"/>
              </a:ext>
            </a:extLst>
          </p:cNvPr>
          <p:cNvSpPr txBox="1">
            <a:spLocks noChangeArrowheads="1"/>
          </p:cNvSpPr>
          <p:nvPr/>
        </p:nvSpPr>
        <p:spPr bwMode="auto">
          <a:xfrm>
            <a:off x="4551719" y="4771005"/>
            <a:ext cx="2107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家族向けの伝言サービスサイトの</a:t>
            </a:r>
            <a:r>
              <a:rPr lang="en-US" altLang="ja-JP" sz="1200" dirty="0"/>
              <a:t>URL</a:t>
            </a:r>
            <a:r>
              <a:rPr lang="ja-JP" altLang="en-US" sz="1200" dirty="0"/>
              <a:t>はこちらに記載されています</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373713E2-DFC5-C955-67ED-33BE2EE9DED1}"/>
              </a:ext>
            </a:extLst>
          </p:cNvPr>
          <p:cNvPicPr>
            <a:picLocks noChangeAspect="1"/>
          </p:cNvPicPr>
          <p:nvPr/>
        </p:nvPicPr>
        <p:blipFill>
          <a:blip r:embed="rId3"/>
          <a:stretch>
            <a:fillRect/>
          </a:stretch>
        </p:blipFill>
        <p:spPr>
          <a:xfrm>
            <a:off x="276448" y="3285496"/>
            <a:ext cx="3701826" cy="4790267"/>
          </a:xfrm>
          <a:prstGeom prst="rect">
            <a:avLst/>
          </a:prstGeom>
          <a:solidFill>
            <a:schemeClr val="tx1">
              <a:lumMod val="50000"/>
              <a:lumOff val="50000"/>
            </a:schemeClr>
          </a:solidFill>
          <a:ln>
            <a:solidFill>
              <a:schemeClr val="tx1">
                <a:lumMod val="50000"/>
                <a:lumOff val="50000"/>
              </a:schemeClr>
            </a:solidFill>
          </a:ln>
        </p:spPr>
      </p:pic>
      <p:pic>
        <p:nvPicPr>
          <p:cNvPr id="4" name="図 3">
            <a:extLst>
              <a:ext uri="{FF2B5EF4-FFF2-40B4-BE49-F238E27FC236}">
                <a16:creationId xmlns:a16="http://schemas.microsoft.com/office/drawing/2014/main" id="{CD18C601-F149-C907-5D81-01F37D9D4D4D}"/>
              </a:ext>
            </a:extLst>
          </p:cNvPr>
          <p:cNvPicPr>
            <a:picLocks noChangeAspect="1"/>
          </p:cNvPicPr>
          <p:nvPr/>
        </p:nvPicPr>
        <p:blipFill>
          <a:blip r:embed="rId4"/>
          <a:stretch>
            <a:fillRect/>
          </a:stretch>
        </p:blipFill>
        <p:spPr>
          <a:xfrm>
            <a:off x="276448" y="1238704"/>
            <a:ext cx="3663728" cy="1784350"/>
          </a:xfrm>
          <a:prstGeom prst="rect">
            <a:avLst/>
          </a:prstGeom>
          <a:ln>
            <a:solidFill>
              <a:schemeClr val="bg1">
                <a:lumMod val="65000"/>
              </a:schemeClr>
            </a:solidFill>
          </a:ln>
        </p:spPr>
      </p:pic>
      <p:sp>
        <p:nvSpPr>
          <p:cNvPr id="52227" name="スライド番号プレースホルダ 2">
            <a:extLst>
              <a:ext uri="{FF2B5EF4-FFF2-40B4-BE49-F238E27FC236}">
                <a16:creationId xmlns:a16="http://schemas.microsoft.com/office/drawing/2014/main" id="{E1C8C2C3-3073-1F6B-7218-DA8922B86D6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7938EF5-7EF8-413E-BC6B-95A423FAB575}" type="slidenum">
              <a:rPr lang="ja-JP" altLang="en-US" sz="1800">
                <a:solidFill>
                  <a:schemeClr val="bg1"/>
                </a:solidFill>
              </a:rPr>
              <a:pPr>
                <a:spcBef>
                  <a:spcPct val="0"/>
                </a:spcBef>
                <a:buFontTx/>
                <a:buNone/>
              </a:pPr>
              <a:t>19</a:t>
            </a:fld>
            <a:endParaRPr lang="ja-JP" altLang="en-US" sz="1800">
              <a:solidFill>
                <a:schemeClr val="bg1"/>
              </a:solidFill>
            </a:endParaRPr>
          </a:p>
        </p:txBody>
      </p:sp>
      <p:sp>
        <p:nvSpPr>
          <p:cNvPr id="52228" name="テキスト ボックス 23">
            <a:extLst>
              <a:ext uri="{FF2B5EF4-FFF2-40B4-BE49-F238E27FC236}">
                <a16:creationId xmlns:a16="http://schemas.microsoft.com/office/drawing/2014/main" id="{7561E356-B472-70D7-CAD8-730596B5FAA8}"/>
              </a:ext>
            </a:extLst>
          </p:cNvPr>
          <p:cNvSpPr txBox="1">
            <a:spLocks noChangeArrowheads="1"/>
          </p:cNvSpPr>
          <p:nvPr/>
        </p:nvSpPr>
        <p:spPr bwMode="auto">
          <a:xfrm>
            <a:off x="160338" y="606930"/>
            <a:ext cx="58640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2</a:t>
            </a:r>
            <a:r>
              <a:rPr lang="ja-JP" altLang="en-US" sz="1800" dirty="0"/>
              <a:t>） 社員向け：伝言メッセージを確認、登録する（</a:t>
            </a:r>
            <a:r>
              <a:rPr lang="en-US" altLang="ja-JP" sz="1800" dirty="0"/>
              <a:t>WEB</a:t>
            </a:r>
            <a:r>
              <a:rPr lang="ja-JP" altLang="en-US" sz="1800" dirty="0"/>
              <a:t>）</a:t>
            </a:r>
          </a:p>
        </p:txBody>
      </p:sp>
      <p:sp>
        <p:nvSpPr>
          <p:cNvPr id="52229" name="テキスト ボックス 56">
            <a:extLst>
              <a:ext uri="{FF2B5EF4-FFF2-40B4-BE49-F238E27FC236}">
                <a16:creationId xmlns:a16="http://schemas.microsoft.com/office/drawing/2014/main" id="{8CFBF07F-4899-CF60-C05F-7FE1C67F250F}"/>
              </a:ext>
            </a:extLst>
          </p:cNvPr>
          <p:cNvSpPr txBox="1">
            <a:spLocks noChangeArrowheads="1"/>
          </p:cNvSpPr>
          <p:nvPr/>
        </p:nvSpPr>
        <p:spPr bwMode="auto">
          <a:xfrm>
            <a:off x="3994150" y="1238704"/>
            <a:ext cx="2703512" cy="644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②伝言メッセージが既に登録</a:t>
            </a:r>
            <a:endParaRPr lang="en-US" altLang="ja-JP" sz="1400" dirty="0"/>
          </a:p>
          <a:p>
            <a:pPr eaLnBrk="1" hangingPunct="1">
              <a:spcBef>
                <a:spcPct val="0"/>
              </a:spcBef>
              <a:buFontTx/>
              <a:buNone/>
            </a:pPr>
            <a:r>
              <a:rPr lang="en-US" altLang="ja-JP" sz="1400" dirty="0"/>
              <a:t>   </a:t>
            </a:r>
            <a:r>
              <a:rPr lang="ja-JP" altLang="en-US" sz="1400" dirty="0"/>
              <a:t>されている場合には「登録済み</a:t>
            </a:r>
            <a:endParaRPr lang="en-US" altLang="ja-JP" sz="1400" dirty="0"/>
          </a:p>
          <a:p>
            <a:pPr eaLnBrk="1" hangingPunct="1">
              <a:spcBef>
                <a:spcPct val="0"/>
              </a:spcBef>
              <a:buFontTx/>
              <a:buNone/>
            </a:pPr>
            <a:r>
              <a:rPr lang="en-US" altLang="ja-JP" sz="1400" dirty="0"/>
              <a:t>  </a:t>
            </a:r>
            <a:r>
              <a:rPr lang="ja-JP" altLang="en-US" sz="1400" dirty="0"/>
              <a:t>の伝言」に内容が表示されます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③伝言を登録する場合には、</a:t>
            </a:r>
            <a:r>
              <a:rPr lang="en-US" altLang="ja-JP" sz="1400" dirty="0"/>
              <a:t> </a:t>
            </a:r>
          </a:p>
          <a:p>
            <a:pPr eaLnBrk="1" hangingPunct="1">
              <a:spcBef>
                <a:spcPct val="0"/>
              </a:spcBef>
              <a:buFontTx/>
              <a:buNone/>
            </a:pPr>
            <a:r>
              <a:rPr lang="en-US" altLang="ja-JP" sz="1400" dirty="0"/>
              <a:t>  </a:t>
            </a:r>
            <a:r>
              <a:rPr lang="ja-JP" altLang="en-US" sz="1400" dirty="0"/>
              <a:t>伝言メッセージの登録欄でメッ</a:t>
            </a:r>
            <a:endParaRPr lang="en-US" altLang="ja-JP" sz="1400" dirty="0"/>
          </a:p>
          <a:p>
            <a:pPr eaLnBrk="1" hangingPunct="1">
              <a:spcBef>
                <a:spcPct val="0"/>
              </a:spcBef>
              <a:buFontTx/>
              <a:buNone/>
            </a:pPr>
            <a:r>
              <a:rPr lang="en-US" altLang="ja-JP" sz="1400" dirty="0"/>
              <a:t>  </a:t>
            </a:r>
            <a:r>
              <a:rPr lang="ja-JP" altLang="en-US" sz="1400" dirty="0"/>
              <a:t>セージを入力し、「登録する」を</a:t>
            </a:r>
            <a:endParaRPr lang="en-US" altLang="ja-JP" sz="1400" dirty="0"/>
          </a:p>
          <a:p>
            <a:pPr eaLnBrk="1" hangingPunct="1">
              <a:spcBef>
                <a:spcPct val="0"/>
              </a:spcBef>
              <a:buFontTx/>
              <a:buNone/>
            </a:pPr>
            <a:r>
              <a:rPr lang="en-US" altLang="ja-JP" sz="1400" dirty="0"/>
              <a:t>   </a:t>
            </a:r>
            <a:r>
              <a:rPr lang="ja-JP" altLang="en-US" sz="1400" dirty="0"/>
              <a:t>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100" dirty="0"/>
              <a:t> ※</a:t>
            </a:r>
            <a:r>
              <a:rPr lang="ja-JP" altLang="en-US" sz="1100" dirty="0"/>
              <a:t>登録できる伝言は</a:t>
            </a:r>
            <a:r>
              <a:rPr lang="en-US" altLang="ja-JP" sz="1100" dirty="0"/>
              <a:t>50</a:t>
            </a:r>
            <a:r>
              <a:rPr lang="ja-JP" altLang="en-US" sz="1100" dirty="0"/>
              <a:t>件までです。</a:t>
            </a:r>
          </a:p>
          <a:p>
            <a:pPr eaLnBrk="1" hangingPunct="1">
              <a:spcBef>
                <a:spcPct val="0"/>
              </a:spcBef>
              <a:buFontTx/>
              <a:buNone/>
            </a:pPr>
            <a:r>
              <a:rPr lang="en-US" altLang="ja-JP" sz="1100" dirty="0"/>
              <a:t>    50</a:t>
            </a:r>
            <a:r>
              <a:rPr lang="ja-JP" altLang="en-US" sz="1100" dirty="0"/>
              <a:t>件以上登録したい場合には古いメッ</a:t>
            </a:r>
            <a:endParaRPr lang="en-US" altLang="ja-JP" sz="1100" dirty="0"/>
          </a:p>
          <a:p>
            <a:pPr eaLnBrk="1" hangingPunct="1">
              <a:spcBef>
                <a:spcPct val="0"/>
              </a:spcBef>
              <a:buFontTx/>
              <a:buNone/>
            </a:pPr>
            <a:r>
              <a:rPr lang="en-US" altLang="ja-JP" sz="1100" dirty="0"/>
              <a:t>    </a:t>
            </a:r>
            <a:r>
              <a:rPr lang="ja-JP" altLang="en-US" sz="1100" dirty="0"/>
              <a:t>セージを削除してから登録してください。</a:t>
            </a:r>
            <a:endParaRPr lang="en-US" altLang="ja-JP" sz="1100" dirty="0"/>
          </a:p>
          <a:p>
            <a:pPr eaLnBrk="1" hangingPunct="1">
              <a:spcBef>
                <a:spcPct val="0"/>
              </a:spcBef>
              <a:buFontTx/>
              <a:buNone/>
            </a:pPr>
            <a:endParaRPr lang="en-US" altLang="ja-JP" sz="1100" dirty="0"/>
          </a:p>
          <a:p>
            <a:pPr eaLnBrk="1" hangingPunct="1">
              <a:spcBef>
                <a:spcPct val="0"/>
              </a:spcBef>
              <a:buFontTx/>
              <a:buNone/>
            </a:pPr>
            <a:r>
              <a:rPr lang="en-US" altLang="ja-JP" sz="1100" dirty="0"/>
              <a:t>※</a:t>
            </a:r>
            <a:r>
              <a:rPr lang="ja-JP" altLang="en-US" sz="1100" dirty="0"/>
              <a:t>伝言メッセージの保存日数は</a:t>
            </a:r>
            <a:endParaRPr lang="en-US" altLang="ja-JP" sz="1100" dirty="0"/>
          </a:p>
          <a:p>
            <a:pPr eaLnBrk="1" hangingPunct="1">
              <a:spcBef>
                <a:spcPct val="0"/>
              </a:spcBef>
              <a:buFontTx/>
              <a:buNone/>
            </a:pPr>
            <a:r>
              <a:rPr lang="ja-JP" altLang="en-US" sz="1100" dirty="0"/>
              <a:t>　お客様にてシステム設定メニューより</a:t>
            </a:r>
            <a:endParaRPr lang="en-US" altLang="ja-JP" sz="1100" dirty="0"/>
          </a:p>
          <a:p>
            <a:pPr eaLnBrk="1" hangingPunct="1">
              <a:spcBef>
                <a:spcPct val="0"/>
              </a:spcBef>
              <a:buFontTx/>
              <a:buNone/>
            </a:pPr>
            <a:r>
              <a:rPr lang="ja-JP" altLang="en-US" sz="1100" dirty="0"/>
              <a:t>　設定した日数が表示されます</a:t>
            </a:r>
            <a:endParaRPr lang="en-US" altLang="ja-JP" sz="1100" dirty="0"/>
          </a:p>
        </p:txBody>
      </p:sp>
      <p:sp>
        <p:nvSpPr>
          <p:cNvPr id="52231" name="AutoShape 177">
            <a:extLst>
              <a:ext uri="{FF2B5EF4-FFF2-40B4-BE49-F238E27FC236}">
                <a16:creationId xmlns:a16="http://schemas.microsoft.com/office/drawing/2014/main" id="{38DC8767-375E-C87F-704F-B07A99957FBF}"/>
              </a:ext>
            </a:extLst>
          </p:cNvPr>
          <p:cNvSpPr>
            <a:spLocks noChangeArrowheads="1"/>
          </p:cNvSpPr>
          <p:nvPr/>
        </p:nvSpPr>
        <p:spPr bwMode="auto">
          <a:xfrm>
            <a:off x="2640013" y="2346779"/>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AutoShape 177">
            <a:extLst>
              <a:ext uri="{FF2B5EF4-FFF2-40B4-BE49-F238E27FC236}">
                <a16:creationId xmlns:a16="http://schemas.microsoft.com/office/drawing/2014/main" id="{8650ABDB-0E28-1368-CF42-6B6283B990FC}"/>
              </a:ext>
            </a:extLst>
          </p:cNvPr>
          <p:cNvSpPr>
            <a:spLocks noChangeArrowheads="1"/>
          </p:cNvSpPr>
          <p:nvPr/>
        </p:nvSpPr>
        <p:spPr bwMode="auto">
          <a:xfrm>
            <a:off x="1610687" y="7690757"/>
            <a:ext cx="879136" cy="4290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正方形/長方形 4">
            <a:extLst>
              <a:ext uri="{FF2B5EF4-FFF2-40B4-BE49-F238E27FC236}">
                <a16:creationId xmlns:a16="http://schemas.microsoft.com/office/drawing/2014/main" id="{9188C23D-E047-AE71-DA34-092B85ADA83F}"/>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A8F4089C-AE98-BB60-3647-2319B7F037F0}"/>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D098C120-6B65-BBE6-7606-CCA89EE9694F}"/>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406E3A9D-AD77-D751-96C7-F3381A707700}"/>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A4BC3107-8ACA-814B-BFF4-80D1418BBD4F}"/>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47C6F31D-96AF-9A39-8AE0-ADED05027000}"/>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7F9B08D-DFA9-0180-C94E-E10598D37DB2}"/>
              </a:ext>
            </a:extLst>
          </p:cNvPr>
          <p:cNvSpPr>
            <a:spLocks noGrp="1"/>
          </p:cNvSpPr>
          <p:nvPr>
            <p:ph type="sldNum" sz="quarter" idx="10"/>
          </p:nvPr>
        </p:nvSpPr>
        <p:spPr/>
        <p:txBody>
          <a:bodyPr/>
          <a:lstStyle/>
          <a:p>
            <a:pPr>
              <a:defRPr/>
            </a:pPr>
            <a:fld id="{10360E8A-4DAD-4DA3-9C89-C91D95A3FEE3}" type="slidenum">
              <a:rPr lang="ja-JP" altLang="en-US" smtClean="0"/>
              <a:pPr>
                <a:defRPr/>
              </a:pPr>
              <a:t>20</a:t>
            </a:fld>
            <a:endParaRPr lang="ja-JP" altLang="en-US"/>
          </a:p>
        </p:txBody>
      </p:sp>
      <p:sp>
        <p:nvSpPr>
          <p:cNvPr id="4" name="正方形/長方形 3">
            <a:extLst>
              <a:ext uri="{FF2B5EF4-FFF2-40B4-BE49-F238E27FC236}">
                <a16:creationId xmlns:a16="http://schemas.microsoft.com/office/drawing/2014/main" id="{2267EBA6-96B4-19AA-B093-7F5B36BD3A75}"/>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FCD53924-322B-FB36-0E32-71C1F2B9E385}"/>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6" name="正方形/長方形 5">
            <a:extLst>
              <a:ext uri="{FF2B5EF4-FFF2-40B4-BE49-F238E27FC236}">
                <a16:creationId xmlns:a16="http://schemas.microsoft.com/office/drawing/2014/main" id="{B994AA80-4A77-1F9F-AD43-75C6244D2276}"/>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B02CF190-5E2F-BB66-AF7F-46976E85AA13}"/>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833FD6D2-A45A-3730-A732-3D7F01382F4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9" name="正方形/長方形 8">
            <a:extLst>
              <a:ext uri="{FF2B5EF4-FFF2-40B4-BE49-F238E27FC236}">
                <a16:creationId xmlns:a16="http://schemas.microsoft.com/office/drawing/2014/main" id="{FB933F28-3C08-AFE6-3A2C-40A0972B55E6}"/>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0" name="テキスト ボックス 23">
            <a:extLst>
              <a:ext uri="{FF2B5EF4-FFF2-40B4-BE49-F238E27FC236}">
                <a16:creationId xmlns:a16="http://schemas.microsoft.com/office/drawing/2014/main" id="{F2DAF8CC-5060-40EF-783A-7A8902D83BFC}"/>
              </a:ext>
            </a:extLst>
          </p:cNvPr>
          <p:cNvSpPr txBox="1">
            <a:spLocks noChangeArrowheads="1"/>
          </p:cNvSpPr>
          <p:nvPr/>
        </p:nvSpPr>
        <p:spPr bwMode="auto">
          <a:xfrm>
            <a:off x="142875" y="491371"/>
            <a:ext cx="63212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3</a:t>
            </a:r>
            <a:r>
              <a:rPr lang="ja-JP" altLang="en-US" sz="1800" dirty="0"/>
              <a:t>） 社員向け：伝言メッセージを確認、登録する （電話音声）</a:t>
            </a:r>
          </a:p>
        </p:txBody>
      </p:sp>
      <p:sp>
        <p:nvSpPr>
          <p:cNvPr id="11" name="スライド番号プレースホルダ 2">
            <a:extLst>
              <a:ext uri="{FF2B5EF4-FFF2-40B4-BE49-F238E27FC236}">
                <a16:creationId xmlns:a16="http://schemas.microsoft.com/office/drawing/2014/main" id="{64CE6362-E680-2FA4-46E6-948A9EBA4B05}"/>
              </a:ext>
            </a:extLst>
          </p:cNvPr>
          <p:cNvSpPr txBox="1">
            <a:spLocks/>
          </p:cNvSpPr>
          <p:nvPr/>
        </p:nvSpPr>
        <p:spPr bwMode="ltGray">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F1B94F18-A97F-49DD-BECD-F851BC47F792}"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12" name="正方形/長方形 11">
            <a:extLst>
              <a:ext uri="{FF2B5EF4-FFF2-40B4-BE49-F238E27FC236}">
                <a16:creationId xmlns:a16="http://schemas.microsoft.com/office/drawing/2014/main" id="{027356FC-CAA5-6415-2E8A-841D26E5B28F}"/>
              </a:ext>
            </a:extLst>
          </p:cNvPr>
          <p:cNvSpPr/>
          <p:nvPr/>
        </p:nvSpPr>
        <p:spPr>
          <a:xfrm>
            <a:off x="3341239" y="1598415"/>
            <a:ext cx="6588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3" name="角丸四角形 26">
            <a:extLst>
              <a:ext uri="{FF2B5EF4-FFF2-40B4-BE49-F238E27FC236}">
                <a16:creationId xmlns:a16="http://schemas.microsoft.com/office/drawing/2014/main" id="{25822930-F193-16C4-E27C-198F30E19ACE}"/>
              </a:ext>
            </a:extLst>
          </p:cNvPr>
          <p:cNvSpPr/>
          <p:nvPr/>
        </p:nvSpPr>
        <p:spPr>
          <a:xfrm>
            <a:off x="1993106" y="927894"/>
            <a:ext cx="278606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4" name="角丸四角形 27">
            <a:extLst>
              <a:ext uri="{FF2B5EF4-FFF2-40B4-BE49-F238E27FC236}">
                <a16:creationId xmlns:a16="http://schemas.microsoft.com/office/drawing/2014/main" id="{5C79E476-F9EA-F256-DD80-C6B767836325}"/>
              </a:ext>
            </a:extLst>
          </p:cNvPr>
          <p:cNvSpPr/>
          <p:nvPr/>
        </p:nvSpPr>
        <p:spPr>
          <a:xfrm>
            <a:off x="1107281" y="1324768"/>
            <a:ext cx="4643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sp>
        <p:nvSpPr>
          <p:cNvPr id="15" name="正方形/長方形 14">
            <a:extLst>
              <a:ext uri="{FF2B5EF4-FFF2-40B4-BE49-F238E27FC236}">
                <a16:creationId xmlns:a16="http://schemas.microsoft.com/office/drawing/2014/main" id="{EF7DEABB-5C7A-B64C-6FC6-9290EF97BB95}"/>
              </a:ext>
            </a:extLst>
          </p:cNvPr>
          <p:cNvSpPr/>
          <p:nvPr/>
        </p:nvSpPr>
        <p:spPr>
          <a:xfrm>
            <a:off x="2617389" y="2165947"/>
            <a:ext cx="11430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ユーザＩＤ入力</a:t>
            </a:r>
          </a:p>
        </p:txBody>
      </p:sp>
      <p:sp>
        <p:nvSpPr>
          <p:cNvPr id="16" name="正方形/長方形 15">
            <a:extLst>
              <a:ext uri="{FF2B5EF4-FFF2-40B4-BE49-F238E27FC236}">
                <a16:creationId xmlns:a16="http://schemas.microsoft.com/office/drawing/2014/main" id="{3D3C1CCA-5BF8-50BD-CA4E-ADC4B42DC3F6}"/>
              </a:ext>
            </a:extLst>
          </p:cNvPr>
          <p:cNvSpPr/>
          <p:nvPr/>
        </p:nvSpPr>
        <p:spPr>
          <a:xfrm>
            <a:off x="2617389" y="2880322"/>
            <a:ext cx="11430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パスワード入力</a:t>
            </a:r>
          </a:p>
        </p:txBody>
      </p:sp>
      <p:sp>
        <p:nvSpPr>
          <p:cNvPr id="19" name="角丸四角形 61">
            <a:extLst>
              <a:ext uri="{FF2B5EF4-FFF2-40B4-BE49-F238E27FC236}">
                <a16:creationId xmlns:a16="http://schemas.microsoft.com/office/drawing/2014/main" id="{F604179F-380D-A7F1-6B43-C4C9C3EB6777}"/>
              </a:ext>
            </a:extLst>
          </p:cNvPr>
          <p:cNvSpPr/>
          <p:nvPr/>
        </p:nvSpPr>
        <p:spPr>
          <a:xfrm>
            <a:off x="548032" y="4666260"/>
            <a:ext cx="504348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伝言サービスです。伝言を録音する場合は１を、伝言を聞く場合は２を押してください。</a:t>
            </a:r>
            <a:endParaRPr lang="en-US" altLang="ja-JP" sz="900" dirty="0">
              <a:solidFill>
                <a:schemeClr val="tx1"/>
              </a:solidFill>
            </a:endParaRPr>
          </a:p>
        </p:txBody>
      </p:sp>
      <p:sp>
        <p:nvSpPr>
          <p:cNvPr id="20" name="正方形/長方形 19">
            <a:extLst>
              <a:ext uri="{FF2B5EF4-FFF2-40B4-BE49-F238E27FC236}">
                <a16:creationId xmlns:a16="http://schemas.microsoft.com/office/drawing/2014/main" id="{6E9C6E5B-7D82-0642-31C8-D3C33118573E}"/>
              </a:ext>
            </a:extLst>
          </p:cNvPr>
          <p:cNvSpPr/>
          <p:nvPr/>
        </p:nvSpPr>
        <p:spPr>
          <a:xfrm>
            <a:off x="3334095" y="4380510"/>
            <a:ext cx="6588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21" name="正方形/長方形 20">
            <a:extLst>
              <a:ext uri="{FF2B5EF4-FFF2-40B4-BE49-F238E27FC236}">
                <a16:creationId xmlns:a16="http://schemas.microsoft.com/office/drawing/2014/main" id="{901DEE4D-5DD7-F7E9-42B6-5CCC558F3296}"/>
              </a:ext>
            </a:extLst>
          </p:cNvPr>
          <p:cNvSpPr/>
          <p:nvPr/>
        </p:nvSpPr>
        <p:spPr>
          <a:xfrm>
            <a:off x="476595" y="5237760"/>
            <a:ext cx="228600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伝言登録</a:t>
            </a:r>
            <a:r>
              <a:rPr lang="en-US" altLang="ja-JP" sz="900" dirty="0">
                <a:solidFill>
                  <a:schemeClr val="tx1"/>
                </a:solidFill>
              </a:rPr>
              <a:t>】</a:t>
            </a:r>
            <a:endParaRPr lang="ja-JP" altLang="en-US" sz="900" dirty="0">
              <a:solidFill>
                <a:schemeClr val="tx1"/>
              </a:solidFill>
            </a:endParaRPr>
          </a:p>
        </p:txBody>
      </p:sp>
      <p:sp>
        <p:nvSpPr>
          <p:cNvPr id="22" name="正方形/長方形 21">
            <a:extLst>
              <a:ext uri="{FF2B5EF4-FFF2-40B4-BE49-F238E27FC236}">
                <a16:creationId xmlns:a16="http://schemas.microsoft.com/office/drawing/2014/main" id="{ABAEB5DF-3B51-ED77-520A-58A458B3AD39}"/>
              </a:ext>
            </a:extLst>
          </p:cNvPr>
          <p:cNvSpPr/>
          <p:nvPr/>
        </p:nvSpPr>
        <p:spPr>
          <a:xfrm>
            <a:off x="476595" y="5452072"/>
            <a:ext cx="2286000" cy="3317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3" name="正方形/長方形 22">
            <a:extLst>
              <a:ext uri="{FF2B5EF4-FFF2-40B4-BE49-F238E27FC236}">
                <a16:creationId xmlns:a16="http://schemas.microsoft.com/office/drawing/2014/main" id="{A7D6FDDC-BC51-338D-662F-ADC613B2BCD5}"/>
              </a:ext>
            </a:extLst>
          </p:cNvPr>
          <p:cNvSpPr/>
          <p:nvPr/>
        </p:nvSpPr>
        <p:spPr>
          <a:xfrm>
            <a:off x="2834032" y="5237760"/>
            <a:ext cx="37861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伝言確認</a:t>
            </a:r>
            <a:r>
              <a:rPr lang="en-US" altLang="ja-JP" sz="900" dirty="0">
                <a:solidFill>
                  <a:schemeClr val="tx1"/>
                </a:solidFill>
              </a:rPr>
              <a:t>】</a:t>
            </a:r>
            <a:endParaRPr lang="ja-JP" altLang="en-US" sz="900" dirty="0">
              <a:solidFill>
                <a:schemeClr val="tx1"/>
              </a:solidFill>
            </a:endParaRPr>
          </a:p>
        </p:txBody>
      </p:sp>
      <p:sp>
        <p:nvSpPr>
          <p:cNvPr id="24" name="正方形/長方形 23">
            <a:extLst>
              <a:ext uri="{FF2B5EF4-FFF2-40B4-BE49-F238E27FC236}">
                <a16:creationId xmlns:a16="http://schemas.microsoft.com/office/drawing/2014/main" id="{38532090-7D12-9953-6D89-7D27232C3084}"/>
              </a:ext>
            </a:extLst>
          </p:cNvPr>
          <p:cNvSpPr/>
          <p:nvPr/>
        </p:nvSpPr>
        <p:spPr>
          <a:xfrm>
            <a:off x="2829270" y="5460010"/>
            <a:ext cx="3786187" cy="33147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5" name="正方形/長方形 24">
            <a:extLst>
              <a:ext uri="{FF2B5EF4-FFF2-40B4-BE49-F238E27FC236}">
                <a16:creationId xmlns:a16="http://schemas.microsoft.com/office/drawing/2014/main" id="{BE4F4864-1C67-2E20-640E-1D99FD05CEA9}"/>
              </a:ext>
            </a:extLst>
          </p:cNvPr>
          <p:cNvSpPr/>
          <p:nvPr/>
        </p:nvSpPr>
        <p:spPr>
          <a:xfrm>
            <a:off x="1762470" y="7666635"/>
            <a:ext cx="635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0</a:t>
            </a:r>
            <a:r>
              <a:rPr lang="ja-JP" altLang="en-US" sz="900" dirty="0">
                <a:solidFill>
                  <a:schemeClr val="tx1"/>
                </a:solidFill>
              </a:rPr>
              <a:t>を押す</a:t>
            </a:r>
          </a:p>
        </p:txBody>
      </p:sp>
      <p:cxnSp>
        <p:nvCxnSpPr>
          <p:cNvPr id="26" name="直線矢印コネクタ 25">
            <a:extLst>
              <a:ext uri="{FF2B5EF4-FFF2-40B4-BE49-F238E27FC236}">
                <a16:creationId xmlns:a16="http://schemas.microsoft.com/office/drawing/2014/main" id="{C048742A-AF42-60C1-4FE3-C2FF7EEF2A5B}"/>
              </a:ext>
            </a:extLst>
          </p:cNvPr>
          <p:cNvCxnSpPr>
            <a:stCxn id="27" idx="2"/>
            <a:endCxn id="29" idx="0"/>
          </p:cNvCxnSpPr>
          <p:nvPr/>
        </p:nvCxnSpPr>
        <p:spPr>
          <a:xfrm rot="5400000">
            <a:off x="1529901" y="609580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角丸四角形 68">
            <a:extLst>
              <a:ext uri="{FF2B5EF4-FFF2-40B4-BE49-F238E27FC236}">
                <a16:creationId xmlns:a16="http://schemas.microsoft.com/office/drawing/2014/main" id="{305D33F9-36A7-05C4-3AAC-6B90502E4EE4}"/>
              </a:ext>
            </a:extLst>
          </p:cNvPr>
          <p:cNvSpPr/>
          <p:nvPr/>
        </p:nvSpPr>
        <p:spPr>
          <a:xfrm>
            <a:off x="530570" y="5523510"/>
            <a:ext cx="21431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伝言を録音します。ピッと鳴ったら</a:t>
            </a:r>
            <a:endParaRPr lang="en-US" altLang="ja-JP" sz="900" dirty="0">
              <a:solidFill>
                <a:schemeClr val="tx1"/>
              </a:solidFill>
            </a:endParaRPr>
          </a:p>
          <a:p>
            <a:pPr algn="ctr" eaLnBrk="1" hangingPunct="1">
              <a:defRPr/>
            </a:pPr>
            <a:r>
              <a:rPr lang="ja-JP" altLang="en-US" sz="900" dirty="0">
                <a:solidFill>
                  <a:schemeClr val="tx1"/>
                </a:solidFill>
              </a:rPr>
              <a:t>お話しください。録音時間は○秒です。</a:t>
            </a:r>
          </a:p>
          <a:p>
            <a:pPr algn="ctr" eaLnBrk="1" hangingPunct="1">
              <a:defRPr/>
            </a:pPr>
            <a:r>
              <a:rPr lang="ja-JP" altLang="en-US" sz="900" dirty="0">
                <a:solidFill>
                  <a:schemeClr val="tx1"/>
                </a:solidFill>
              </a:rPr>
              <a:t>録音終了後に０を押してください。</a:t>
            </a:r>
            <a:endParaRPr lang="en-US" altLang="ja-JP" sz="900" dirty="0">
              <a:solidFill>
                <a:schemeClr val="tx1"/>
              </a:solidFill>
            </a:endParaRPr>
          </a:p>
        </p:txBody>
      </p:sp>
      <p:sp>
        <p:nvSpPr>
          <p:cNvPr id="28" name="角丸四角形 69">
            <a:extLst>
              <a:ext uri="{FF2B5EF4-FFF2-40B4-BE49-F238E27FC236}">
                <a16:creationId xmlns:a16="http://schemas.microsoft.com/office/drawing/2014/main" id="{566EC358-7FCB-15B8-4809-D8878D0884AE}"/>
              </a:ext>
            </a:extLst>
          </p:cNvPr>
          <p:cNvSpPr/>
          <p:nvPr/>
        </p:nvSpPr>
        <p:spPr>
          <a:xfrm>
            <a:off x="530570" y="6523635"/>
            <a:ext cx="214312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確認のため、録音した伝言を再生します。</a:t>
            </a:r>
            <a:endParaRPr lang="en-US" altLang="ja-JP" sz="900" dirty="0">
              <a:solidFill>
                <a:schemeClr val="tx1"/>
              </a:solidFill>
            </a:endParaRPr>
          </a:p>
        </p:txBody>
      </p:sp>
      <p:sp>
        <p:nvSpPr>
          <p:cNvPr id="29" name="正方形/長方形 28">
            <a:extLst>
              <a:ext uri="{FF2B5EF4-FFF2-40B4-BE49-F238E27FC236}">
                <a16:creationId xmlns:a16="http://schemas.microsoft.com/office/drawing/2014/main" id="{D007EABE-0615-9AD9-C368-1649725A134C}"/>
              </a:ext>
            </a:extLst>
          </p:cNvPr>
          <p:cNvSpPr/>
          <p:nvPr/>
        </p:nvSpPr>
        <p:spPr>
          <a:xfrm>
            <a:off x="779807" y="6166447"/>
            <a:ext cx="164306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30" name="正方形/長方形 29">
            <a:extLst>
              <a:ext uri="{FF2B5EF4-FFF2-40B4-BE49-F238E27FC236}">
                <a16:creationId xmlns:a16="http://schemas.microsoft.com/office/drawing/2014/main" id="{B52250E7-1AC0-83F6-CF4E-B2E4758C95BE}"/>
              </a:ext>
            </a:extLst>
          </p:cNvPr>
          <p:cNvSpPr/>
          <p:nvPr/>
        </p:nvSpPr>
        <p:spPr>
          <a:xfrm>
            <a:off x="779807" y="6880822"/>
            <a:ext cx="164306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31" name="角丸四角形 84">
            <a:extLst>
              <a:ext uri="{FF2B5EF4-FFF2-40B4-BE49-F238E27FC236}">
                <a16:creationId xmlns:a16="http://schemas.microsoft.com/office/drawing/2014/main" id="{F801E8CD-0484-7F93-9679-FAC94F2D5A01}"/>
              </a:ext>
            </a:extLst>
          </p:cNvPr>
          <p:cNvSpPr/>
          <p:nvPr/>
        </p:nvSpPr>
        <p:spPr>
          <a:xfrm>
            <a:off x="2910232" y="7523760"/>
            <a:ext cx="12811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伝言を削除しました。</a:t>
            </a:r>
            <a:endParaRPr lang="en-US" altLang="ja-JP" sz="900" dirty="0">
              <a:solidFill>
                <a:schemeClr val="tx1"/>
              </a:solidFill>
            </a:endParaRPr>
          </a:p>
          <a:p>
            <a:pPr algn="ctr" eaLnBrk="1" hangingPunct="1">
              <a:defRPr/>
            </a:pPr>
            <a:r>
              <a:rPr lang="ja-JP" altLang="en-US" sz="900" dirty="0">
                <a:solidFill>
                  <a:schemeClr val="tx1"/>
                </a:solidFill>
              </a:rPr>
              <a:t>次の伝言に進みます。</a:t>
            </a:r>
            <a:endParaRPr lang="en-US" altLang="ja-JP" sz="900" dirty="0">
              <a:solidFill>
                <a:schemeClr val="tx1"/>
              </a:solidFill>
            </a:endParaRPr>
          </a:p>
        </p:txBody>
      </p:sp>
      <p:sp>
        <p:nvSpPr>
          <p:cNvPr id="32" name="角丸四角形 86">
            <a:extLst>
              <a:ext uri="{FF2B5EF4-FFF2-40B4-BE49-F238E27FC236}">
                <a16:creationId xmlns:a16="http://schemas.microsoft.com/office/drawing/2014/main" id="{6ACCA77F-075F-12B9-A825-D12C4F3F2209}"/>
              </a:ext>
            </a:extLst>
          </p:cNvPr>
          <p:cNvSpPr/>
          <p:nvPr/>
        </p:nvSpPr>
        <p:spPr>
          <a:xfrm>
            <a:off x="2976907" y="8166697"/>
            <a:ext cx="3071813"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伝言は以上です。</a:t>
            </a:r>
          </a:p>
          <a:p>
            <a:pPr algn="ctr" eaLnBrk="1" hangingPunct="1">
              <a:defRPr/>
            </a:pPr>
            <a:r>
              <a:rPr lang="ja-JP" altLang="en-US" sz="900" dirty="0">
                <a:solidFill>
                  <a:schemeClr val="tx1"/>
                </a:solidFill>
              </a:rPr>
              <a:t>伝言メニューの最初に戻るには１を押してください。</a:t>
            </a:r>
          </a:p>
          <a:p>
            <a:pPr algn="ctr" eaLnBrk="1" hangingPunct="1">
              <a:defRPr/>
            </a:pPr>
            <a:r>
              <a:rPr lang="ja-JP" altLang="en-US" sz="900" dirty="0">
                <a:solidFill>
                  <a:schemeClr val="tx1"/>
                </a:solidFill>
              </a:rPr>
              <a:t>終了する場合は、電話をお切りください。</a:t>
            </a:r>
          </a:p>
        </p:txBody>
      </p:sp>
      <p:sp>
        <p:nvSpPr>
          <p:cNvPr id="33" name="正方形/長方形 32">
            <a:extLst>
              <a:ext uri="{FF2B5EF4-FFF2-40B4-BE49-F238E27FC236}">
                <a16:creationId xmlns:a16="http://schemas.microsoft.com/office/drawing/2014/main" id="{E4A081D9-F16E-13DC-6C96-D86B07D4FAFE}"/>
              </a:ext>
            </a:extLst>
          </p:cNvPr>
          <p:cNvSpPr/>
          <p:nvPr/>
        </p:nvSpPr>
        <p:spPr>
          <a:xfrm>
            <a:off x="4691407" y="6809385"/>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34" name="正方形/長方形 33">
            <a:extLst>
              <a:ext uri="{FF2B5EF4-FFF2-40B4-BE49-F238E27FC236}">
                <a16:creationId xmlns:a16="http://schemas.microsoft.com/office/drawing/2014/main" id="{80002EB6-35BF-2750-1119-5D93D4E3C898}"/>
              </a:ext>
            </a:extLst>
          </p:cNvPr>
          <p:cNvSpPr/>
          <p:nvPr/>
        </p:nvSpPr>
        <p:spPr>
          <a:xfrm>
            <a:off x="5834407" y="6595072"/>
            <a:ext cx="6492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35" name="正方形/長方形 34">
            <a:extLst>
              <a:ext uri="{FF2B5EF4-FFF2-40B4-BE49-F238E27FC236}">
                <a16:creationId xmlns:a16="http://schemas.microsoft.com/office/drawing/2014/main" id="{C5C0590A-3354-E1D8-3E6D-E4A7F4A302E5}"/>
              </a:ext>
            </a:extLst>
          </p:cNvPr>
          <p:cNvSpPr/>
          <p:nvPr/>
        </p:nvSpPr>
        <p:spPr>
          <a:xfrm>
            <a:off x="3619845" y="6809385"/>
            <a:ext cx="64928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９を押す</a:t>
            </a:r>
          </a:p>
        </p:txBody>
      </p:sp>
      <p:cxnSp>
        <p:nvCxnSpPr>
          <p:cNvPr id="36" name="AutoShape 531">
            <a:extLst>
              <a:ext uri="{FF2B5EF4-FFF2-40B4-BE49-F238E27FC236}">
                <a16:creationId xmlns:a16="http://schemas.microsoft.com/office/drawing/2014/main" id="{715F0FDC-28ED-7F79-74E6-AC44F72BB10C}"/>
              </a:ext>
            </a:extLst>
          </p:cNvPr>
          <p:cNvCxnSpPr>
            <a:cxnSpLocks noChangeShapeType="1"/>
          </p:cNvCxnSpPr>
          <p:nvPr/>
        </p:nvCxnSpPr>
        <p:spPr bwMode="auto">
          <a:xfrm>
            <a:off x="5748682" y="6488710"/>
            <a:ext cx="728663" cy="0"/>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7" name="直線矢印コネクタ 36">
            <a:extLst>
              <a:ext uri="{FF2B5EF4-FFF2-40B4-BE49-F238E27FC236}">
                <a16:creationId xmlns:a16="http://schemas.microsoft.com/office/drawing/2014/main" id="{ECF9178C-AD5B-0582-A3D1-E2F70C86ADCF}"/>
              </a:ext>
            </a:extLst>
          </p:cNvPr>
          <p:cNvCxnSpPr/>
          <p:nvPr/>
        </p:nvCxnSpPr>
        <p:spPr>
          <a:xfrm rot="5400000">
            <a:off x="3369020" y="6915747"/>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C7E6EDA4-3E1A-4713-6372-88C98C3A57DD}"/>
              </a:ext>
            </a:extLst>
          </p:cNvPr>
          <p:cNvCxnSpPr/>
          <p:nvPr/>
        </p:nvCxnSpPr>
        <p:spPr>
          <a:xfrm rot="5400000">
            <a:off x="4191345" y="7166572"/>
            <a:ext cx="85883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角丸四角形 81">
            <a:extLst>
              <a:ext uri="{FF2B5EF4-FFF2-40B4-BE49-F238E27FC236}">
                <a16:creationId xmlns:a16="http://schemas.microsoft.com/office/drawing/2014/main" id="{D3D37B84-CD61-1DBD-8FC2-DF24DFAAF3B2}"/>
              </a:ext>
            </a:extLst>
          </p:cNvPr>
          <p:cNvSpPr/>
          <p:nvPr/>
        </p:nvSpPr>
        <p:spPr>
          <a:xfrm>
            <a:off x="2976907" y="6237885"/>
            <a:ext cx="2786063"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もう一度聞く場合は１を、次の伝言を聞く場合は２を、</a:t>
            </a:r>
          </a:p>
          <a:p>
            <a:pPr algn="ctr" eaLnBrk="1" hangingPunct="1">
              <a:defRPr/>
            </a:pPr>
            <a:r>
              <a:rPr lang="ja-JP" altLang="en-US" sz="900" dirty="0">
                <a:solidFill>
                  <a:schemeClr val="tx1"/>
                </a:solidFill>
              </a:rPr>
              <a:t>この伝言を削除する場合は９を押してください。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cxnSp>
        <p:nvCxnSpPr>
          <p:cNvPr id="40" name="直線矢印コネクタ 39">
            <a:extLst>
              <a:ext uri="{FF2B5EF4-FFF2-40B4-BE49-F238E27FC236}">
                <a16:creationId xmlns:a16="http://schemas.microsoft.com/office/drawing/2014/main" id="{ABD00D17-2583-D87E-BAA2-D71BC752C804}"/>
              </a:ext>
            </a:extLst>
          </p:cNvPr>
          <p:cNvCxnSpPr/>
          <p:nvPr/>
        </p:nvCxnSpPr>
        <p:spPr>
          <a:xfrm rot="5400000">
            <a:off x="4406451" y="7951591"/>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正方形/長方形 40">
            <a:extLst>
              <a:ext uri="{FF2B5EF4-FFF2-40B4-BE49-F238E27FC236}">
                <a16:creationId xmlns:a16="http://schemas.microsoft.com/office/drawing/2014/main" id="{C3AAF5DD-C9E2-8A7B-55EA-368C2CD13D85}"/>
              </a:ext>
            </a:extLst>
          </p:cNvPr>
          <p:cNvSpPr/>
          <p:nvPr/>
        </p:nvSpPr>
        <p:spPr>
          <a:xfrm>
            <a:off x="5620095" y="7738072"/>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有り</a:t>
            </a:r>
          </a:p>
        </p:txBody>
      </p:sp>
      <p:cxnSp>
        <p:nvCxnSpPr>
          <p:cNvPr id="42" name="AutoShape 531">
            <a:extLst>
              <a:ext uri="{FF2B5EF4-FFF2-40B4-BE49-F238E27FC236}">
                <a16:creationId xmlns:a16="http://schemas.microsoft.com/office/drawing/2014/main" id="{BD4DC167-9869-3913-6D7C-FF2B1BABF7C6}"/>
              </a:ext>
            </a:extLst>
          </p:cNvPr>
          <p:cNvCxnSpPr>
            <a:cxnSpLocks noChangeShapeType="1"/>
            <a:stCxn id="80" idx="3"/>
            <a:endCxn id="53" idx="3"/>
          </p:cNvCxnSpPr>
          <p:nvPr/>
        </p:nvCxnSpPr>
        <p:spPr bwMode="auto">
          <a:xfrm flipH="1" flipV="1">
            <a:off x="5334345" y="5988647"/>
            <a:ext cx="214312" cy="1714500"/>
          </a:xfrm>
          <a:prstGeom prst="bentConnector3">
            <a:avLst>
              <a:gd name="adj1" fmla="val -459278"/>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43" name="AutoShape 531">
            <a:extLst>
              <a:ext uri="{FF2B5EF4-FFF2-40B4-BE49-F238E27FC236}">
                <a16:creationId xmlns:a16="http://schemas.microsoft.com/office/drawing/2014/main" id="{27B22B57-F577-67C2-E3A2-C658F2AB09BD}"/>
              </a:ext>
            </a:extLst>
          </p:cNvPr>
          <p:cNvCxnSpPr>
            <a:cxnSpLocks noChangeShapeType="1"/>
            <a:stCxn id="31" idx="3"/>
            <a:endCxn id="80" idx="1"/>
          </p:cNvCxnSpPr>
          <p:nvPr/>
        </p:nvCxnSpPr>
        <p:spPr bwMode="auto">
          <a:xfrm>
            <a:off x="4191345" y="7703147"/>
            <a:ext cx="158750" cy="0"/>
          </a:xfrm>
          <a:prstGeom prst="bentConnector3">
            <a:avLst>
              <a:gd name="adj1" fmla="val 50000"/>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44" name="正方形/長方形 43">
            <a:extLst>
              <a:ext uri="{FF2B5EF4-FFF2-40B4-BE49-F238E27FC236}">
                <a16:creationId xmlns:a16="http://schemas.microsoft.com/office/drawing/2014/main" id="{AB058AC5-497C-85DB-248E-C9B73FC39DED}"/>
              </a:ext>
            </a:extLst>
          </p:cNvPr>
          <p:cNvSpPr/>
          <p:nvPr/>
        </p:nvSpPr>
        <p:spPr>
          <a:xfrm>
            <a:off x="4691407" y="7880947"/>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無し</a:t>
            </a:r>
          </a:p>
        </p:txBody>
      </p:sp>
      <p:cxnSp>
        <p:nvCxnSpPr>
          <p:cNvPr id="45" name="AutoShape 531">
            <a:extLst>
              <a:ext uri="{FF2B5EF4-FFF2-40B4-BE49-F238E27FC236}">
                <a16:creationId xmlns:a16="http://schemas.microsoft.com/office/drawing/2014/main" id="{1781EE81-D7ED-0EF1-CCD4-8F1C3A0E0C0F}"/>
              </a:ext>
            </a:extLst>
          </p:cNvPr>
          <p:cNvCxnSpPr>
            <a:cxnSpLocks noChangeShapeType="1"/>
            <a:stCxn id="32" idx="3"/>
            <a:endCxn id="19" idx="3"/>
          </p:cNvCxnSpPr>
          <p:nvPr/>
        </p:nvCxnSpPr>
        <p:spPr bwMode="auto">
          <a:xfrm flipH="1" flipV="1">
            <a:off x="5591520" y="4774210"/>
            <a:ext cx="457200" cy="3643312"/>
          </a:xfrm>
          <a:prstGeom prst="bentConnector3">
            <a:avLst>
              <a:gd name="adj1" fmla="val -1520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46" name="正方形/長方形 45">
            <a:extLst>
              <a:ext uri="{FF2B5EF4-FFF2-40B4-BE49-F238E27FC236}">
                <a16:creationId xmlns:a16="http://schemas.microsoft.com/office/drawing/2014/main" id="{E52B8AC1-2CA5-C465-D2A4-AD69C79FAFE4}"/>
              </a:ext>
            </a:extLst>
          </p:cNvPr>
          <p:cNvSpPr/>
          <p:nvPr/>
        </p:nvSpPr>
        <p:spPr>
          <a:xfrm>
            <a:off x="6120157" y="8452447"/>
            <a:ext cx="5984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47" name="AutoShape 531">
            <a:extLst>
              <a:ext uri="{FF2B5EF4-FFF2-40B4-BE49-F238E27FC236}">
                <a16:creationId xmlns:a16="http://schemas.microsoft.com/office/drawing/2014/main" id="{BEA7D8EF-FD87-CD47-3FEA-D4C02A30A96F}"/>
              </a:ext>
            </a:extLst>
          </p:cNvPr>
          <p:cNvCxnSpPr>
            <a:cxnSpLocks noChangeShapeType="1"/>
            <a:stCxn id="19" idx="2"/>
            <a:endCxn id="21" idx="0"/>
          </p:cNvCxnSpPr>
          <p:nvPr/>
        </p:nvCxnSpPr>
        <p:spPr bwMode="auto">
          <a:xfrm rot="5400000">
            <a:off x="2165695" y="4334472"/>
            <a:ext cx="357188" cy="1449387"/>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48" name="AutoShape 531">
            <a:extLst>
              <a:ext uri="{FF2B5EF4-FFF2-40B4-BE49-F238E27FC236}">
                <a16:creationId xmlns:a16="http://schemas.microsoft.com/office/drawing/2014/main" id="{7EB4DE5A-B201-4E7F-1278-41982C27A061}"/>
              </a:ext>
            </a:extLst>
          </p:cNvPr>
          <p:cNvCxnSpPr>
            <a:cxnSpLocks noChangeShapeType="1"/>
            <a:stCxn id="19" idx="2"/>
            <a:endCxn id="23" idx="0"/>
          </p:cNvCxnSpPr>
          <p:nvPr/>
        </p:nvCxnSpPr>
        <p:spPr bwMode="auto">
          <a:xfrm rot="16200000" flipH="1">
            <a:off x="3719857" y="4229697"/>
            <a:ext cx="357188" cy="165893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49" name="正方形/長方形 48">
            <a:extLst>
              <a:ext uri="{FF2B5EF4-FFF2-40B4-BE49-F238E27FC236}">
                <a16:creationId xmlns:a16="http://schemas.microsoft.com/office/drawing/2014/main" id="{848A1ACB-74BF-65C9-A255-0129B906B0F9}"/>
              </a:ext>
            </a:extLst>
          </p:cNvPr>
          <p:cNvSpPr/>
          <p:nvPr/>
        </p:nvSpPr>
        <p:spPr>
          <a:xfrm>
            <a:off x="4918420" y="4952010"/>
            <a:ext cx="65722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50" name="正方形/長方形 49">
            <a:extLst>
              <a:ext uri="{FF2B5EF4-FFF2-40B4-BE49-F238E27FC236}">
                <a16:creationId xmlns:a16="http://schemas.microsoft.com/office/drawing/2014/main" id="{7DCD2DD0-5E68-25D8-5C74-5B5290E735CB}"/>
              </a:ext>
            </a:extLst>
          </p:cNvPr>
          <p:cNvSpPr/>
          <p:nvPr/>
        </p:nvSpPr>
        <p:spPr>
          <a:xfrm>
            <a:off x="548032" y="4952010"/>
            <a:ext cx="658813"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51" name="直線矢印コネクタ 50">
            <a:extLst>
              <a:ext uri="{FF2B5EF4-FFF2-40B4-BE49-F238E27FC236}">
                <a16:creationId xmlns:a16="http://schemas.microsoft.com/office/drawing/2014/main" id="{37AAB64C-42C9-2D8F-F3A5-1CE2DA440E9A}"/>
              </a:ext>
            </a:extLst>
          </p:cNvPr>
          <p:cNvCxnSpPr/>
          <p:nvPr/>
        </p:nvCxnSpPr>
        <p:spPr>
          <a:xfrm rot="5400000">
            <a:off x="4267545" y="5812435"/>
            <a:ext cx="134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78">
            <a:extLst>
              <a:ext uri="{FF2B5EF4-FFF2-40B4-BE49-F238E27FC236}">
                <a16:creationId xmlns:a16="http://schemas.microsoft.com/office/drawing/2014/main" id="{1E5DBB1C-16E4-AB74-C214-D63F4A1CF5BE}"/>
              </a:ext>
            </a:extLst>
          </p:cNvPr>
          <p:cNvSpPr/>
          <p:nvPr/>
        </p:nvSpPr>
        <p:spPr>
          <a:xfrm>
            <a:off x="2905470" y="5523510"/>
            <a:ext cx="357187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伝言は○件登録されています。日付の新しいものから再生します。</a:t>
            </a:r>
            <a:endParaRPr lang="en-US" altLang="ja-JP" sz="900" dirty="0">
              <a:solidFill>
                <a:schemeClr val="tx1"/>
              </a:solidFill>
            </a:endParaRPr>
          </a:p>
        </p:txBody>
      </p:sp>
      <p:sp>
        <p:nvSpPr>
          <p:cNvPr id="53" name="正方形/長方形 52">
            <a:extLst>
              <a:ext uri="{FF2B5EF4-FFF2-40B4-BE49-F238E27FC236}">
                <a16:creationId xmlns:a16="http://schemas.microsoft.com/office/drawing/2014/main" id="{E5FE2FEC-4BEE-AAFB-021D-20D22A02D59E}"/>
              </a:ext>
            </a:extLst>
          </p:cNvPr>
          <p:cNvSpPr/>
          <p:nvPr/>
        </p:nvSpPr>
        <p:spPr>
          <a:xfrm>
            <a:off x="2976907" y="5880697"/>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○月○日○時○分・・・</a:t>
            </a:r>
            <a:r>
              <a:rPr lang="en-US" altLang="ja-JP" sz="900" dirty="0">
                <a:solidFill>
                  <a:schemeClr val="tx1"/>
                </a:solidFill>
              </a:rPr>
              <a:t>【</a:t>
            </a:r>
            <a:r>
              <a:rPr lang="ja-JP" altLang="en-US" sz="900" dirty="0">
                <a:solidFill>
                  <a:schemeClr val="tx1"/>
                </a:solidFill>
              </a:rPr>
              <a:t>伝言メッセージ再生</a:t>
            </a:r>
            <a:r>
              <a:rPr lang="en-US" altLang="ja-JP" sz="900" dirty="0">
                <a:solidFill>
                  <a:schemeClr val="tx1"/>
                </a:solidFill>
              </a:rPr>
              <a:t>】</a:t>
            </a:r>
            <a:endParaRPr lang="ja-JP" altLang="en-US" sz="900" dirty="0">
              <a:solidFill>
                <a:schemeClr val="tx1"/>
              </a:solidFill>
            </a:endParaRPr>
          </a:p>
        </p:txBody>
      </p:sp>
      <p:cxnSp>
        <p:nvCxnSpPr>
          <p:cNvPr id="54" name="直線矢印コネクタ 53">
            <a:extLst>
              <a:ext uri="{FF2B5EF4-FFF2-40B4-BE49-F238E27FC236}">
                <a16:creationId xmlns:a16="http://schemas.microsoft.com/office/drawing/2014/main" id="{2FC1B5C3-5784-7276-43C1-FA6348E7A2F2}"/>
              </a:ext>
            </a:extLst>
          </p:cNvPr>
          <p:cNvCxnSpPr/>
          <p:nvPr/>
        </p:nvCxnSpPr>
        <p:spPr>
          <a:xfrm rot="5400000">
            <a:off x="2976113" y="4451154"/>
            <a:ext cx="42862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角丸四角形 34">
            <a:extLst>
              <a:ext uri="{FF2B5EF4-FFF2-40B4-BE49-F238E27FC236}">
                <a16:creationId xmlns:a16="http://schemas.microsoft.com/office/drawing/2014/main" id="{C3A63A1C-8EA7-16C6-FEE1-891132EDD2F5}"/>
              </a:ext>
            </a:extLst>
          </p:cNvPr>
          <p:cNvSpPr/>
          <p:nvPr/>
        </p:nvSpPr>
        <p:spPr>
          <a:xfrm>
            <a:off x="90832" y="3951885"/>
            <a:ext cx="65008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現在、未確認の連絡が○件、伝言が○件あります。</a:t>
            </a:r>
            <a:endParaRPr lang="en-US" altLang="ja-JP" sz="900" dirty="0">
              <a:solidFill>
                <a:schemeClr val="tx1"/>
              </a:solidFill>
            </a:endParaRPr>
          </a:p>
          <a:p>
            <a:pPr algn="ctr" eaLnBrk="1" hangingPunct="1">
              <a:defRPr/>
            </a:pPr>
            <a:r>
              <a:rPr lang="ja-JP" altLang="en-US" sz="900" dirty="0">
                <a:solidFill>
                  <a:schemeClr val="tx1"/>
                </a:solidFill>
              </a:rPr>
              <a:t>連絡を確認する方は１を、伝言を聞く方は２を、メインメニューへ進むには０を押してください。</a:t>
            </a:r>
            <a:endParaRPr lang="en-US" altLang="ja-JP" sz="900" dirty="0">
              <a:solidFill>
                <a:schemeClr val="tx1"/>
              </a:solidFill>
            </a:endParaRPr>
          </a:p>
        </p:txBody>
      </p:sp>
      <p:cxnSp>
        <p:nvCxnSpPr>
          <p:cNvPr id="56" name="直線矢印コネクタ 55">
            <a:extLst>
              <a:ext uri="{FF2B5EF4-FFF2-40B4-BE49-F238E27FC236}">
                <a16:creationId xmlns:a16="http://schemas.microsoft.com/office/drawing/2014/main" id="{62201AFF-21C6-A5F7-981B-1B834C023E49}"/>
              </a:ext>
            </a:extLst>
          </p:cNvPr>
          <p:cNvCxnSpPr/>
          <p:nvPr/>
        </p:nvCxnSpPr>
        <p:spPr>
          <a:xfrm rot="5400000">
            <a:off x="3102769" y="1250156"/>
            <a:ext cx="20955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FC4ECE8B-69AE-DABC-278E-18CE5CF30980}"/>
              </a:ext>
            </a:extLst>
          </p:cNvPr>
          <p:cNvCxnSpPr/>
          <p:nvPr/>
        </p:nvCxnSpPr>
        <p:spPr>
          <a:xfrm rot="5400000">
            <a:off x="3112689" y="2089747"/>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角丸四角形 28">
            <a:extLst>
              <a:ext uri="{FF2B5EF4-FFF2-40B4-BE49-F238E27FC236}">
                <a16:creationId xmlns:a16="http://schemas.microsoft.com/office/drawing/2014/main" id="{C375EDBB-D14F-9617-B670-A6399996C536}"/>
              </a:ext>
            </a:extLst>
          </p:cNvPr>
          <p:cNvSpPr/>
          <p:nvPr/>
        </p:nvSpPr>
        <p:spPr>
          <a:xfrm>
            <a:off x="1974451" y="1808760"/>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ユーザＩＤを押してください。</a:t>
            </a:r>
            <a:endParaRPr lang="en-US" altLang="ja-JP" sz="900" dirty="0">
              <a:solidFill>
                <a:schemeClr val="tx1"/>
              </a:solidFill>
            </a:endParaRPr>
          </a:p>
        </p:txBody>
      </p:sp>
      <p:cxnSp>
        <p:nvCxnSpPr>
          <p:cNvPr id="60" name="直線矢印コネクタ 59">
            <a:extLst>
              <a:ext uri="{FF2B5EF4-FFF2-40B4-BE49-F238E27FC236}">
                <a16:creationId xmlns:a16="http://schemas.microsoft.com/office/drawing/2014/main" id="{065575F3-5FFE-DC16-A578-6F65D8ABD005}"/>
              </a:ext>
            </a:extLst>
          </p:cNvPr>
          <p:cNvCxnSpPr/>
          <p:nvPr/>
        </p:nvCxnSpPr>
        <p:spPr>
          <a:xfrm rot="5400000">
            <a:off x="3112689" y="2446935"/>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a:extLst>
              <a:ext uri="{FF2B5EF4-FFF2-40B4-BE49-F238E27FC236}">
                <a16:creationId xmlns:a16="http://schemas.microsoft.com/office/drawing/2014/main" id="{CF2A52CA-CA53-C655-9126-71555FCC29ED}"/>
              </a:ext>
            </a:extLst>
          </p:cNvPr>
          <p:cNvCxnSpPr/>
          <p:nvPr/>
        </p:nvCxnSpPr>
        <p:spPr>
          <a:xfrm rot="5400000">
            <a:off x="3112689" y="2804122"/>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角丸四角形 29">
            <a:extLst>
              <a:ext uri="{FF2B5EF4-FFF2-40B4-BE49-F238E27FC236}">
                <a16:creationId xmlns:a16="http://schemas.microsoft.com/office/drawing/2014/main" id="{1B67DB3B-9788-F2A8-98F3-C494D83C1288}"/>
              </a:ext>
            </a:extLst>
          </p:cNvPr>
          <p:cNvSpPr/>
          <p:nvPr/>
        </p:nvSpPr>
        <p:spPr>
          <a:xfrm>
            <a:off x="1974451" y="2523135"/>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パスワードを押してください。</a:t>
            </a:r>
            <a:endParaRPr lang="en-US" altLang="ja-JP" sz="900" dirty="0">
              <a:solidFill>
                <a:schemeClr val="tx1"/>
              </a:solidFill>
            </a:endParaRPr>
          </a:p>
        </p:txBody>
      </p:sp>
      <p:cxnSp>
        <p:nvCxnSpPr>
          <p:cNvPr id="63" name="直線矢印コネクタ 62">
            <a:extLst>
              <a:ext uri="{FF2B5EF4-FFF2-40B4-BE49-F238E27FC236}">
                <a16:creationId xmlns:a16="http://schemas.microsoft.com/office/drawing/2014/main" id="{6B6FA8E5-ACC0-806F-DB5C-D71E3553FB72}"/>
              </a:ext>
            </a:extLst>
          </p:cNvPr>
          <p:cNvCxnSpPr/>
          <p:nvPr/>
        </p:nvCxnSpPr>
        <p:spPr>
          <a:xfrm rot="5400000">
            <a:off x="3112689" y="3161310"/>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AE3E6740-7B34-94A3-0D0E-3AFB012C2173}"/>
              </a:ext>
            </a:extLst>
          </p:cNvPr>
          <p:cNvCxnSpPr/>
          <p:nvPr/>
        </p:nvCxnSpPr>
        <p:spPr>
          <a:xfrm rot="5400000">
            <a:off x="3112689" y="3518497"/>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角丸四角形 36">
            <a:extLst>
              <a:ext uri="{FF2B5EF4-FFF2-40B4-BE49-F238E27FC236}">
                <a16:creationId xmlns:a16="http://schemas.microsoft.com/office/drawing/2014/main" id="{871D639D-A929-8126-42F1-FB0BD1AB3C10}"/>
              </a:ext>
            </a:extLst>
          </p:cNvPr>
          <p:cNvSpPr/>
          <p:nvPr/>
        </p:nvSpPr>
        <p:spPr>
          <a:xfrm>
            <a:off x="1945876" y="3237510"/>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○○○（ユーザ名）</a:t>
            </a:r>
            <a:r>
              <a:rPr lang="ja-JP" altLang="en-US" sz="900" dirty="0" err="1">
                <a:solidFill>
                  <a:schemeClr val="tx1"/>
                </a:solidFill>
              </a:rPr>
              <a:t>さんで</a:t>
            </a:r>
            <a:r>
              <a:rPr lang="ja-JP" altLang="en-US" sz="900" dirty="0">
                <a:solidFill>
                  <a:schemeClr val="tx1"/>
                </a:solidFill>
              </a:rPr>
              <a:t>すね。</a:t>
            </a:r>
            <a:endParaRPr lang="en-US" altLang="ja-JP" sz="900" dirty="0">
              <a:solidFill>
                <a:schemeClr val="tx1"/>
              </a:solidFill>
            </a:endParaRPr>
          </a:p>
        </p:txBody>
      </p:sp>
      <p:cxnSp>
        <p:nvCxnSpPr>
          <p:cNvPr id="69" name="直線矢印コネクタ 68">
            <a:extLst>
              <a:ext uri="{FF2B5EF4-FFF2-40B4-BE49-F238E27FC236}">
                <a16:creationId xmlns:a16="http://schemas.microsoft.com/office/drawing/2014/main" id="{B3CF02F3-CBF2-F1CC-3A69-520B1897BCCF}"/>
              </a:ext>
            </a:extLst>
          </p:cNvPr>
          <p:cNvCxnSpPr/>
          <p:nvPr/>
        </p:nvCxnSpPr>
        <p:spPr>
          <a:xfrm rot="5400000">
            <a:off x="3112689" y="3875685"/>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0A76763F-5279-F9B1-C563-EA089E71B4FB}"/>
              </a:ext>
            </a:extLst>
          </p:cNvPr>
          <p:cNvSpPr/>
          <p:nvPr/>
        </p:nvSpPr>
        <p:spPr>
          <a:xfrm>
            <a:off x="1945876" y="3594697"/>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未確認連絡、または伝言ありの場合</a:t>
            </a:r>
          </a:p>
        </p:txBody>
      </p:sp>
      <p:cxnSp>
        <p:nvCxnSpPr>
          <p:cNvPr id="71" name="直線矢印コネクタ 70">
            <a:extLst>
              <a:ext uri="{FF2B5EF4-FFF2-40B4-BE49-F238E27FC236}">
                <a16:creationId xmlns:a16="http://schemas.microsoft.com/office/drawing/2014/main" id="{EE6D98A7-E334-1474-B151-6AB08B2B1C1A}"/>
              </a:ext>
            </a:extLst>
          </p:cNvPr>
          <p:cNvCxnSpPr>
            <a:stCxn id="29" idx="2"/>
            <a:endCxn id="28" idx="0"/>
          </p:cNvCxnSpPr>
          <p:nvPr/>
        </p:nvCxnSpPr>
        <p:spPr>
          <a:xfrm rot="5400000">
            <a:off x="1529901" y="6452991"/>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6699E230-B24C-2160-2A3F-3A8D694143A6}"/>
              </a:ext>
            </a:extLst>
          </p:cNvPr>
          <p:cNvCxnSpPr>
            <a:stCxn id="28" idx="2"/>
            <a:endCxn id="30" idx="0"/>
          </p:cNvCxnSpPr>
          <p:nvPr/>
        </p:nvCxnSpPr>
        <p:spPr>
          <a:xfrm rot="16200000" flipH="1">
            <a:off x="1530694" y="6809385"/>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C3B9F4F4-CCBC-2648-94E9-EFE1A7662EEC}"/>
              </a:ext>
            </a:extLst>
          </p:cNvPr>
          <p:cNvCxnSpPr>
            <a:stCxn id="30" idx="2"/>
            <a:endCxn id="84" idx="0"/>
          </p:cNvCxnSpPr>
          <p:nvPr/>
        </p:nvCxnSpPr>
        <p:spPr>
          <a:xfrm rot="5400000">
            <a:off x="1529901" y="7167366"/>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12B5ECA7-6CEB-9DF2-4E02-C0868E2209D6}"/>
              </a:ext>
            </a:extLst>
          </p:cNvPr>
          <p:cNvCxnSpPr/>
          <p:nvPr/>
        </p:nvCxnSpPr>
        <p:spPr>
          <a:xfrm rot="16200000" flipH="1">
            <a:off x="1351308" y="7679334"/>
            <a:ext cx="51435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a:extLst>
              <a:ext uri="{FF2B5EF4-FFF2-40B4-BE49-F238E27FC236}">
                <a16:creationId xmlns:a16="http://schemas.microsoft.com/office/drawing/2014/main" id="{972F8DAC-841A-EFC2-9C4B-40A7FD476FF1}"/>
              </a:ext>
            </a:extLst>
          </p:cNvPr>
          <p:cNvCxnSpPr/>
          <p:nvPr/>
        </p:nvCxnSpPr>
        <p:spPr>
          <a:xfrm rot="5400000">
            <a:off x="4265957" y="6169622"/>
            <a:ext cx="13493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ADA0AF5E-96A2-36A9-FAA0-060D7A7DEE99}"/>
              </a:ext>
            </a:extLst>
          </p:cNvPr>
          <p:cNvCxnSpPr/>
          <p:nvPr/>
        </p:nvCxnSpPr>
        <p:spPr>
          <a:xfrm rot="5400000">
            <a:off x="3370607" y="7344372"/>
            <a:ext cx="3571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正方形/長方形 78">
            <a:extLst>
              <a:ext uri="{FF2B5EF4-FFF2-40B4-BE49-F238E27FC236}">
                <a16:creationId xmlns:a16="http://schemas.microsoft.com/office/drawing/2014/main" id="{3A1EE975-FBE6-98FE-C737-5F90618FF419}"/>
              </a:ext>
            </a:extLst>
          </p:cNvPr>
          <p:cNvSpPr/>
          <p:nvPr/>
        </p:nvSpPr>
        <p:spPr>
          <a:xfrm>
            <a:off x="3119782" y="7095135"/>
            <a:ext cx="84613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伝言削除</a:t>
            </a:r>
            <a:r>
              <a:rPr lang="en-US" altLang="ja-JP" sz="900" dirty="0">
                <a:solidFill>
                  <a:schemeClr val="tx1"/>
                </a:solidFill>
              </a:rPr>
              <a:t>】</a:t>
            </a:r>
            <a:endParaRPr lang="ja-JP" altLang="en-US" sz="900" dirty="0">
              <a:solidFill>
                <a:schemeClr val="tx1"/>
              </a:solidFill>
            </a:endParaRPr>
          </a:p>
        </p:txBody>
      </p:sp>
      <p:sp>
        <p:nvSpPr>
          <p:cNvPr id="80" name="正方形/長方形 79">
            <a:extLst>
              <a:ext uri="{FF2B5EF4-FFF2-40B4-BE49-F238E27FC236}">
                <a16:creationId xmlns:a16="http://schemas.microsoft.com/office/drawing/2014/main" id="{02B809E5-85E8-8802-69A3-8FDAFA5BD5DA}"/>
              </a:ext>
            </a:extLst>
          </p:cNvPr>
          <p:cNvSpPr/>
          <p:nvPr/>
        </p:nvSpPr>
        <p:spPr>
          <a:xfrm>
            <a:off x="4350095" y="7595197"/>
            <a:ext cx="1198562"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伝言の有無</a:t>
            </a:r>
            <a:r>
              <a:rPr lang="en-US" altLang="ja-JP" sz="900" dirty="0">
                <a:solidFill>
                  <a:schemeClr val="tx1"/>
                </a:solidFill>
              </a:rPr>
              <a:t>】</a:t>
            </a:r>
            <a:endParaRPr lang="ja-JP" altLang="en-US" sz="900" dirty="0">
              <a:solidFill>
                <a:schemeClr val="tx1"/>
              </a:solidFill>
            </a:endParaRPr>
          </a:p>
        </p:txBody>
      </p:sp>
      <p:sp>
        <p:nvSpPr>
          <p:cNvPr id="81" name="正方形/長方形 80">
            <a:extLst>
              <a:ext uri="{FF2B5EF4-FFF2-40B4-BE49-F238E27FC236}">
                <a16:creationId xmlns:a16="http://schemas.microsoft.com/office/drawing/2014/main" id="{F3760B5F-2959-0144-F5D4-F8800B087303}"/>
              </a:ext>
            </a:extLst>
          </p:cNvPr>
          <p:cNvSpPr/>
          <p:nvPr/>
        </p:nvSpPr>
        <p:spPr>
          <a:xfrm>
            <a:off x="5107" y="8238135"/>
            <a:ext cx="59213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82" name="AutoShape 531">
            <a:extLst>
              <a:ext uri="{FF2B5EF4-FFF2-40B4-BE49-F238E27FC236}">
                <a16:creationId xmlns:a16="http://schemas.microsoft.com/office/drawing/2014/main" id="{732317C6-0FC5-9F53-C0D1-5255E82839F6}"/>
              </a:ext>
            </a:extLst>
          </p:cNvPr>
          <p:cNvCxnSpPr>
            <a:cxnSpLocks noChangeShapeType="1"/>
            <a:stCxn id="83" idx="1"/>
            <a:endCxn id="19" idx="1"/>
          </p:cNvCxnSpPr>
          <p:nvPr/>
        </p:nvCxnSpPr>
        <p:spPr bwMode="auto">
          <a:xfrm rot="10800000">
            <a:off x="548032" y="4774210"/>
            <a:ext cx="71438" cy="3421062"/>
          </a:xfrm>
          <a:prstGeom prst="bentConnector3">
            <a:avLst>
              <a:gd name="adj1" fmla="val 42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83" name="角丸四角形 72">
            <a:extLst>
              <a:ext uri="{FF2B5EF4-FFF2-40B4-BE49-F238E27FC236}">
                <a16:creationId xmlns:a16="http://schemas.microsoft.com/office/drawing/2014/main" id="{CEF8E00B-19B8-6FEA-940E-DE71774EE15B}"/>
              </a:ext>
            </a:extLst>
          </p:cNvPr>
          <p:cNvSpPr/>
          <p:nvPr/>
        </p:nvSpPr>
        <p:spPr>
          <a:xfrm>
            <a:off x="619470" y="7938097"/>
            <a:ext cx="2109787" cy="5143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伝言を登録しました。伝言メニューの</a:t>
            </a:r>
            <a:endParaRPr lang="en-US" altLang="ja-JP" sz="900" dirty="0">
              <a:solidFill>
                <a:schemeClr val="tx1"/>
              </a:solidFill>
            </a:endParaRPr>
          </a:p>
          <a:p>
            <a:pPr algn="ctr" eaLnBrk="1" hangingPunct="1">
              <a:defRPr/>
            </a:pPr>
            <a:r>
              <a:rPr lang="ja-JP" altLang="en-US" sz="900" dirty="0">
                <a:solidFill>
                  <a:schemeClr val="tx1"/>
                </a:solidFill>
              </a:rPr>
              <a:t>最初に戻るには１を押してください。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sp>
        <p:nvSpPr>
          <p:cNvPr id="84" name="角丸四角形 71">
            <a:extLst>
              <a:ext uri="{FF2B5EF4-FFF2-40B4-BE49-F238E27FC236}">
                <a16:creationId xmlns:a16="http://schemas.microsoft.com/office/drawing/2014/main" id="{C22B48F7-9BB7-8466-AC61-6DCEEB74867A}"/>
              </a:ext>
            </a:extLst>
          </p:cNvPr>
          <p:cNvSpPr/>
          <p:nvPr/>
        </p:nvSpPr>
        <p:spPr>
          <a:xfrm>
            <a:off x="565495" y="7238010"/>
            <a:ext cx="2071687" cy="3476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この伝言でよろしければ０を、</a:t>
            </a:r>
          </a:p>
          <a:p>
            <a:pPr algn="ctr" eaLnBrk="1" hangingPunct="1">
              <a:defRPr/>
            </a:pPr>
            <a:r>
              <a:rPr lang="ja-JP" altLang="en-US" sz="900" dirty="0">
                <a:solidFill>
                  <a:schemeClr val="tx1"/>
                </a:solidFill>
              </a:rPr>
              <a:t>録音し直す場合は１を押してください。</a:t>
            </a:r>
            <a:endParaRPr lang="en-US" altLang="ja-JP" sz="900" dirty="0">
              <a:solidFill>
                <a:schemeClr val="tx1"/>
              </a:solidFill>
            </a:endParaRPr>
          </a:p>
        </p:txBody>
      </p:sp>
      <p:cxnSp>
        <p:nvCxnSpPr>
          <p:cNvPr id="86" name="直線矢印コネクタ 85">
            <a:extLst>
              <a:ext uri="{FF2B5EF4-FFF2-40B4-BE49-F238E27FC236}">
                <a16:creationId xmlns:a16="http://schemas.microsoft.com/office/drawing/2014/main" id="{30E523D6-73DB-266C-0D93-B86106145EF4}"/>
              </a:ext>
            </a:extLst>
          </p:cNvPr>
          <p:cNvCxnSpPr>
            <a:cxnSpLocks/>
            <a:endCxn id="59" idx="0"/>
          </p:cNvCxnSpPr>
          <p:nvPr/>
        </p:nvCxnSpPr>
        <p:spPr>
          <a:xfrm>
            <a:off x="3153170" y="1539279"/>
            <a:ext cx="0" cy="26948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9" name="グループ化 170">
            <a:extLst>
              <a:ext uri="{FF2B5EF4-FFF2-40B4-BE49-F238E27FC236}">
                <a16:creationId xmlns:a16="http://schemas.microsoft.com/office/drawing/2014/main" id="{494ACA0E-A0F3-FCBB-B6F2-ADD1704DB34D}"/>
              </a:ext>
            </a:extLst>
          </p:cNvPr>
          <p:cNvGrpSpPr>
            <a:grpSpLocks/>
          </p:cNvGrpSpPr>
          <p:nvPr/>
        </p:nvGrpSpPr>
        <p:grpSpPr bwMode="auto">
          <a:xfrm>
            <a:off x="5203376" y="1731355"/>
            <a:ext cx="1690688" cy="500062"/>
            <a:chOff x="4748202" y="2571736"/>
            <a:chExt cx="1690703" cy="500066"/>
          </a:xfrm>
        </p:grpSpPr>
        <p:sp>
          <p:nvSpPr>
            <p:cNvPr id="90" name="AutoShape 397">
              <a:extLst>
                <a:ext uri="{FF2B5EF4-FFF2-40B4-BE49-F238E27FC236}">
                  <a16:creationId xmlns:a16="http://schemas.microsoft.com/office/drawing/2014/main" id="{AECFFF9C-7654-CE09-7A7B-F53BB52FFCF2}"/>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91" name="グループ化 169">
              <a:extLst>
                <a:ext uri="{FF2B5EF4-FFF2-40B4-BE49-F238E27FC236}">
                  <a16:creationId xmlns:a16="http://schemas.microsoft.com/office/drawing/2014/main" id="{75264C20-E11D-6C07-0EE1-350FEF479DBD}"/>
                </a:ext>
              </a:extLst>
            </p:cNvPr>
            <p:cNvGrpSpPr>
              <a:grpSpLocks/>
            </p:cNvGrpSpPr>
            <p:nvPr/>
          </p:nvGrpSpPr>
          <p:grpSpPr bwMode="auto">
            <a:xfrm>
              <a:off x="4748202" y="2609836"/>
              <a:ext cx="1690703" cy="433391"/>
              <a:chOff x="4748202" y="2609836"/>
              <a:chExt cx="1690703" cy="433391"/>
            </a:xfrm>
          </p:grpSpPr>
          <p:sp>
            <p:nvSpPr>
              <p:cNvPr id="92" name="正方形/長方形 91">
                <a:extLst>
                  <a:ext uri="{FF2B5EF4-FFF2-40B4-BE49-F238E27FC236}">
                    <a16:creationId xmlns:a16="http://schemas.microsoft.com/office/drawing/2014/main" id="{462383F2-6784-2998-A338-D22AC964AED6}"/>
                  </a:ext>
                </a:extLst>
              </p:cNvPr>
              <p:cNvSpPr/>
              <p:nvPr/>
            </p:nvSpPr>
            <p:spPr>
              <a:xfrm>
                <a:off x="4857741" y="2643173"/>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3" name="正方形/長方形 92">
                <a:extLst>
                  <a:ext uri="{FF2B5EF4-FFF2-40B4-BE49-F238E27FC236}">
                    <a16:creationId xmlns:a16="http://schemas.microsoft.com/office/drawing/2014/main" id="{B7FA9CAB-3522-D2E6-AC0F-BE04B1E0B482}"/>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4" name="角丸四角形 103">
                <a:extLst>
                  <a:ext uri="{FF2B5EF4-FFF2-40B4-BE49-F238E27FC236}">
                    <a16:creationId xmlns:a16="http://schemas.microsoft.com/office/drawing/2014/main" id="{A3D62B4A-12B9-ECE9-D8A9-BC9013660A1D}"/>
                  </a:ext>
                </a:extLst>
              </p:cNvPr>
              <p:cNvSpPr/>
              <p:nvPr/>
            </p:nvSpPr>
            <p:spPr>
              <a:xfrm>
                <a:off x="4748202" y="2609836"/>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95" name="角丸四角形 104">
                <a:extLst>
                  <a:ext uri="{FF2B5EF4-FFF2-40B4-BE49-F238E27FC236}">
                    <a16:creationId xmlns:a16="http://schemas.microsoft.com/office/drawing/2014/main" id="{6DD21A24-E918-1912-872E-C1EB6FB6DC37}"/>
                  </a:ext>
                </a:extLst>
              </p:cNvPr>
              <p:cNvSpPr/>
              <p:nvPr/>
            </p:nvSpPr>
            <p:spPr>
              <a:xfrm>
                <a:off x="4795827" y="2828913"/>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Tree>
    <p:extLst>
      <p:ext uri="{BB962C8B-B14F-4D97-AF65-F5344CB8AC3E}">
        <p14:creationId xmlns:p14="http://schemas.microsoft.com/office/powerpoint/2010/main" val="3269795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15CDF589-E0F4-3BDF-798A-4177C3A7AA7A}"/>
              </a:ext>
            </a:extLst>
          </p:cNvPr>
          <p:cNvPicPr>
            <a:picLocks noChangeAspect="1"/>
          </p:cNvPicPr>
          <p:nvPr/>
        </p:nvPicPr>
        <p:blipFill>
          <a:blip r:embed="rId2"/>
          <a:stretch>
            <a:fillRect/>
          </a:stretch>
        </p:blipFill>
        <p:spPr>
          <a:xfrm>
            <a:off x="284395" y="3597013"/>
            <a:ext cx="3432013" cy="5206745"/>
          </a:xfrm>
          <a:prstGeom prst="rect">
            <a:avLst/>
          </a:prstGeom>
          <a:ln>
            <a:solidFill>
              <a:schemeClr val="tx1">
                <a:lumMod val="50000"/>
                <a:lumOff val="50000"/>
              </a:schemeClr>
            </a:solidFill>
          </a:ln>
        </p:spPr>
      </p:pic>
      <p:pic>
        <p:nvPicPr>
          <p:cNvPr id="21" name="図 20">
            <a:extLst>
              <a:ext uri="{FF2B5EF4-FFF2-40B4-BE49-F238E27FC236}">
                <a16:creationId xmlns:a16="http://schemas.microsoft.com/office/drawing/2014/main" id="{BE4C49A1-82B7-61CA-1B6B-601F209B266B}"/>
              </a:ext>
            </a:extLst>
          </p:cNvPr>
          <p:cNvPicPr>
            <a:picLocks noChangeAspect="1"/>
          </p:cNvPicPr>
          <p:nvPr/>
        </p:nvPicPr>
        <p:blipFill>
          <a:blip r:embed="rId3"/>
          <a:stretch>
            <a:fillRect/>
          </a:stretch>
        </p:blipFill>
        <p:spPr>
          <a:xfrm>
            <a:off x="356520" y="1257380"/>
            <a:ext cx="3237285" cy="2038713"/>
          </a:xfrm>
          <a:prstGeom prst="rect">
            <a:avLst/>
          </a:prstGeom>
        </p:spPr>
      </p:pic>
      <p:sp>
        <p:nvSpPr>
          <p:cNvPr id="3" name="スライド番号プレースホルダー 2">
            <a:extLst>
              <a:ext uri="{FF2B5EF4-FFF2-40B4-BE49-F238E27FC236}">
                <a16:creationId xmlns:a16="http://schemas.microsoft.com/office/drawing/2014/main" id="{E8B5692B-5B88-86EC-3AA8-83813E3B9705}"/>
              </a:ext>
            </a:extLst>
          </p:cNvPr>
          <p:cNvSpPr>
            <a:spLocks noGrp="1"/>
          </p:cNvSpPr>
          <p:nvPr>
            <p:ph type="sldNum" sz="quarter" idx="10"/>
          </p:nvPr>
        </p:nvSpPr>
        <p:spPr/>
        <p:txBody>
          <a:bodyPr/>
          <a:lstStyle/>
          <a:p>
            <a:pPr>
              <a:defRPr/>
            </a:pPr>
            <a:fld id="{10360E8A-4DAD-4DA3-9C89-C91D95A3FEE3}" type="slidenum">
              <a:rPr lang="ja-JP" altLang="en-US" smtClean="0"/>
              <a:pPr>
                <a:defRPr/>
              </a:pPr>
              <a:t>21</a:t>
            </a:fld>
            <a:endParaRPr lang="ja-JP" altLang="en-US"/>
          </a:p>
        </p:txBody>
      </p:sp>
      <p:sp>
        <p:nvSpPr>
          <p:cNvPr id="4" name="テキスト ボックス 23">
            <a:extLst>
              <a:ext uri="{FF2B5EF4-FFF2-40B4-BE49-F238E27FC236}">
                <a16:creationId xmlns:a16="http://schemas.microsoft.com/office/drawing/2014/main" id="{2AF63CDB-B3B1-A96C-B6A0-FBA491DA5CE5}"/>
              </a:ext>
            </a:extLst>
          </p:cNvPr>
          <p:cNvSpPr txBox="1">
            <a:spLocks noChangeArrowheads="1"/>
          </p:cNvSpPr>
          <p:nvPr/>
        </p:nvSpPr>
        <p:spPr bwMode="auto">
          <a:xfrm>
            <a:off x="160338" y="606930"/>
            <a:ext cx="58640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4</a:t>
            </a:r>
            <a:r>
              <a:rPr lang="ja-JP" altLang="en-US" sz="1800" dirty="0"/>
              <a:t>） 家族向け ：伝言メッセージを確認、登録する（</a:t>
            </a:r>
            <a:r>
              <a:rPr lang="en-US" altLang="ja-JP" sz="1800" dirty="0"/>
              <a:t>WEB</a:t>
            </a:r>
            <a:r>
              <a:rPr lang="ja-JP" altLang="en-US" sz="1800" dirty="0"/>
              <a:t>）</a:t>
            </a:r>
          </a:p>
        </p:txBody>
      </p:sp>
      <p:sp>
        <p:nvSpPr>
          <p:cNvPr id="5" name="正方形/長方形 4">
            <a:extLst>
              <a:ext uri="{FF2B5EF4-FFF2-40B4-BE49-F238E27FC236}">
                <a16:creationId xmlns:a16="http://schemas.microsoft.com/office/drawing/2014/main" id="{0982F6AD-2333-5D60-E7B3-CAFF2BD1A136}"/>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3BA3D074-D9D5-0158-AE68-F67C99E92AF9}"/>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F98D776D-BBE7-FC79-97D1-9FFD686E268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CBEAE628-D15D-5A8B-D8F2-4141FBE1091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67CA4BE8-5D22-EB51-7856-55F5C935766E}"/>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6C7FDB3D-0FE4-887A-9237-6DDB8A98C454}"/>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3" name="テキスト ボックス 56">
            <a:extLst>
              <a:ext uri="{FF2B5EF4-FFF2-40B4-BE49-F238E27FC236}">
                <a16:creationId xmlns:a16="http://schemas.microsoft.com/office/drawing/2014/main" id="{8194D73B-9976-E3B2-44CC-A48C630E7C1A}"/>
              </a:ext>
            </a:extLst>
          </p:cNvPr>
          <p:cNvSpPr txBox="1">
            <a:spLocks noChangeArrowheads="1"/>
          </p:cNvSpPr>
          <p:nvPr/>
        </p:nvSpPr>
        <p:spPr bwMode="auto">
          <a:xfrm>
            <a:off x="3919755" y="1239375"/>
            <a:ext cx="2703512" cy="764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①伝言サービス用の</a:t>
            </a:r>
            <a:r>
              <a:rPr lang="en-US" altLang="ja-JP" sz="1400" dirty="0"/>
              <a:t>URL</a:t>
            </a:r>
            <a:r>
              <a:rPr lang="ja-JP" altLang="en-US" sz="1400" dirty="0"/>
              <a:t>にアクセ</a:t>
            </a:r>
            <a:endParaRPr lang="en-US" altLang="ja-JP" sz="1400" dirty="0"/>
          </a:p>
          <a:p>
            <a:pPr eaLnBrk="1" hangingPunct="1">
              <a:spcBef>
                <a:spcPct val="0"/>
              </a:spcBef>
              <a:buFontTx/>
              <a:buNone/>
            </a:pPr>
            <a:r>
              <a:rPr lang="en-US" altLang="ja-JP" sz="1400" dirty="0"/>
              <a:t>     </a:t>
            </a:r>
            <a:r>
              <a:rPr lang="ja-JP" altLang="en-US" sz="1400" dirty="0"/>
              <a:t>スし、伝言サービス用のユーザ</a:t>
            </a:r>
            <a:endParaRPr lang="en-US" altLang="ja-JP" sz="1400" dirty="0"/>
          </a:p>
          <a:p>
            <a:pPr eaLnBrk="1" hangingPunct="1">
              <a:spcBef>
                <a:spcPct val="0"/>
              </a:spcBef>
              <a:buFontTx/>
              <a:buNone/>
            </a:pPr>
            <a:r>
              <a:rPr lang="en-US" altLang="ja-JP" sz="1400" dirty="0"/>
              <a:t>     ID</a:t>
            </a:r>
            <a:r>
              <a:rPr lang="ja-JP" altLang="en-US" sz="1400" dirty="0"/>
              <a:t>、パスワードを入力してログ</a:t>
            </a:r>
            <a:endParaRPr lang="en-US" altLang="ja-JP" sz="1400" dirty="0"/>
          </a:p>
          <a:p>
            <a:pPr eaLnBrk="1" hangingPunct="1">
              <a:spcBef>
                <a:spcPct val="0"/>
              </a:spcBef>
              <a:buFontTx/>
              <a:buNone/>
            </a:pPr>
            <a:r>
              <a:rPr lang="en-US" altLang="ja-JP" sz="1400" dirty="0"/>
              <a:t>    </a:t>
            </a:r>
            <a:r>
              <a:rPr lang="ja-JP" altLang="en-US" sz="1400" dirty="0"/>
              <a:t>インします。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   ※</a:t>
            </a:r>
            <a:r>
              <a:rPr lang="ja-JP" altLang="en-US" sz="1200" dirty="0"/>
              <a:t>伝言サービス用のユーザ</a:t>
            </a:r>
            <a:r>
              <a:rPr lang="en-US" altLang="ja-JP" sz="1200" dirty="0"/>
              <a:t>ID</a:t>
            </a:r>
            <a:r>
              <a:rPr lang="ja-JP" altLang="en-US" sz="1200" dirty="0"/>
              <a:t>、パス</a:t>
            </a:r>
            <a:endParaRPr lang="en-US" altLang="ja-JP" sz="1200" dirty="0"/>
          </a:p>
          <a:p>
            <a:pPr eaLnBrk="1" hangingPunct="1">
              <a:spcBef>
                <a:spcPct val="0"/>
              </a:spcBef>
              <a:buFontTx/>
              <a:buNone/>
            </a:pPr>
            <a:r>
              <a:rPr lang="en-US" altLang="ja-JP" sz="1200" dirty="0"/>
              <a:t>      </a:t>
            </a:r>
            <a:r>
              <a:rPr lang="ja-JP" altLang="en-US" sz="1200" dirty="0"/>
              <a:t>ワードは社員本人が設定した</a:t>
            </a:r>
            <a:r>
              <a:rPr lang="en-US" altLang="ja-JP" sz="1200" dirty="0"/>
              <a:t>ID</a:t>
            </a:r>
            <a:r>
              <a:rPr lang="ja-JP" altLang="en-US" sz="1200" dirty="0"/>
              <a:t>とパ</a:t>
            </a:r>
            <a:endParaRPr lang="en-US" altLang="ja-JP" sz="1200" dirty="0"/>
          </a:p>
          <a:p>
            <a:pPr eaLnBrk="1" hangingPunct="1">
              <a:spcBef>
                <a:spcPct val="0"/>
              </a:spcBef>
              <a:buFontTx/>
              <a:buNone/>
            </a:pPr>
            <a:r>
              <a:rPr lang="en-US" altLang="ja-JP" sz="1200" dirty="0"/>
              <a:t>      </a:t>
            </a:r>
            <a:r>
              <a:rPr lang="ja-JP" altLang="en-US" sz="1200" dirty="0"/>
              <a:t>スワードとなります。</a:t>
            </a:r>
            <a:endParaRPr lang="en-US" altLang="ja-JP" sz="12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②社員本人が安否回答をした場</a:t>
            </a:r>
            <a:endParaRPr lang="en-US" altLang="ja-JP" sz="1400" dirty="0"/>
          </a:p>
          <a:p>
            <a:pPr eaLnBrk="1" hangingPunct="1">
              <a:spcBef>
                <a:spcPct val="0"/>
              </a:spcBef>
              <a:buFontTx/>
              <a:buNone/>
            </a:pPr>
            <a:r>
              <a:rPr lang="en-US" altLang="ja-JP" sz="1400" dirty="0"/>
              <a:t>    </a:t>
            </a:r>
            <a:r>
              <a:rPr lang="ja-JP" altLang="en-US" sz="1400" dirty="0"/>
              <a:t>合には「安否情報」に回答内容</a:t>
            </a:r>
            <a:endParaRPr lang="en-US" altLang="ja-JP" sz="1400" dirty="0"/>
          </a:p>
          <a:p>
            <a:pPr eaLnBrk="1" hangingPunct="1">
              <a:spcBef>
                <a:spcPct val="0"/>
              </a:spcBef>
              <a:buFontTx/>
              <a:buNone/>
            </a:pPr>
            <a:r>
              <a:rPr lang="en-US" altLang="ja-JP" sz="1400" dirty="0"/>
              <a:t>   </a:t>
            </a:r>
            <a:r>
              <a:rPr lang="ja-JP" altLang="en-US" sz="1400" dirty="0"/>
              <a:t>が表示されます。</a:t>
            </a:r>
            <a:endParaRPr lang="en-US" altLang="ja-JP" sz="1400" dirty="0"/>
          </a:p>
          <a:p>
            <a:pPr eaLnBrk="1" hangingPunct="1">
              <a:spcBef>
                <a:spcPct val="0"/>
              </a:spcBef>
              <a:buFontTx/>
              <a:buNone/>
            </a:pPr>
            <a:r>
              <a:rPr lang="en-US" altLang="ja-JP" sz="1400" dirty="0"/>
              <a:t>  </a:t>
            </a:r>
            <a:r>
              <a:rPr lang="ja-JP" altLang="en-US" sz="1400" dirty="0"/>
              <a:t>伝言メッセージが既に登録され</a:t>
            </a:r>
            <a:endParaRPr lang="en-US" altLang="ja-JP" sz="1400" dirty="0"/>
          </a:p>
          <a:p>
            <a:pPr eaLnBrk="1" hangingPunct="1">
              <a:spcBef>
                <a:spcPct val="0"/>
              </a:spcBef>
              <a:buFontTx/>
              <a:buNone/>
            </a:pPr>
            <a:r>
              <a:rPr lang="en-US" altLang="ja-JP" sz="1400" dirty="0"/>
              <a:t>   </a:t>
            </a:r>
            <a:r>
              <a:rPr lang="ja-JP" altLang="en-US" sz="1400" dirty="0"/>
              <a:t>ている場合には「登録済みの伝</a:t>
            </a:r>
            <a:endParaRPr lang="en-US" altLang="ja-JP" sz="1400" dirty="0"/>
          </a:p>
          <a:p>
            <a:pPr eaLnBrk="1" hangingPunct="1">
              <a:spcBef>
                <a:spcPct val="0"/>
              </a:spcBef>
              <a:buFontTx/>
              <a:buNone/>
            </a:pPr>
            <a:r>
              <a:rPr lang="en-US" altLang="ja-JP" sz="1400" dirty="0"/>
              <a:t>  </a:t>
            </a:r>
            <a:r>
              <a:rPr lang="ja-JP" altLang="en-US" sz="1400" dirty="0"/>
              <a:t>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③家族の安否情報（無事かどう</a:t>
            </a:r>
            <a:endParaRPr lang="en-US" altLang="ja-JP" sz="1400" dirty="0"/>
          </a:p>
          <a:p>
            <a:pPr eaLnBrk="1" hangingPunct="1">
              <a:spcBef>
                <a:spcPct val="0"/>
              </a:spcBef>
              <a:buFontTx/>
              <a:buNone/>
            </a:pPr>
            <a:r>
              <a:rPr lang="en-US" altLang="ja-JP" sz="1400" dirty="0"/>
              <a:t>   </a:t>
            </a:r>
            <a:r>
              <a:rPr lang="ja-JP" altLang="en-US" sz="1400" dirty="0"/>
              <a:t>か）は“家族の安否情報”欄の</a:t>
            </a:r>
            <a:endParaRPr lang="en-US" altLang="ja-JP" sz="1400" dirty="0"/>
          </a:p>
          <a:p>
            <a:pPr eaLnBrk="1" hangingPunct="1">
              <a:spcBef>
                <a:spcPct val="0"/>
              </a:spcBef>
              <a:buFontTx/>
              <a:buNone/>
            </a:pPr>
            <a:r>
              <a:rPr lang="en-US" altLang="ja-JP" sz="1400" dirty="0"/>
              <a:t>   </a:t>
            </a:r>
            <a:r>
              <a:rPr lang="ja-JP" altLang="en-US" sz="1400" dirty="0"/>
              <a:t>「登録する」ボタンから登録でき</a:t>
            </a:r>
            <a:endParaRPr lang="en-US" altLang="ja-JP" sz="1400" dirty="0"/>
          </a:p>
          <a:p>
            <a:pPr eaLnBrk="1" hangingPunct="1">
              <a:spcBef>
                <a:spcPct val="0"/>
              </a:spcBef>
              <a:buFontTx/>
              <a:buNone/>
            </a:pPr>
            <a:r>
              <a:rPr lang="en-US" altLang="ja-JP" sz="1400" dirty="0"/>
              <a:t>   </a:t>
            </a:r>
            <a:r>
              <a:rPr lang="ja-JP" altLang="en-US" sz="1400" dirty="0"/>
              <a:t>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伝言メッセージを残すには</a:t>
            </a:r>
            <a:endParaRPr lang="en-US" altLang="ja-JP" sz="1400" dirty="0"/>
          </a:p>
          <a:p>
            <a:pPr eaLnBrk="1" hangingPunct="1">
              <a:spcBef>
                <a:spcPct val="0"/>
              </a:spcBef>
              <a:buFontTx/>
              <a:buNone/>
            </a:pPr>
            <a:r>
              <a:rPr lang="ja-JP" altLang="en-US" sz="1400" dirty="0"/>
              <a:t>  伝言メッセージの登録欄でメッ   </a:t>
            </a:r>
            <a:endParaRPr lang="en-US" altLang="ja-JP" sz="1400" dirty="0"/>
          </a:p>
          <a:p>
            <a:pPr eaLnBrk="1" hangingPunct="1">
              <a:spcBef>
                <a:spcPct val="0"/>
              </a:spcBef>
              <a:buFontTx/>
              <a:buNone/>
            </a:pPr>
            <a:r>
              <a:rPr lang="en-US" altLang="ja-JP" sz="1400" dirty="0"/>
              <a:t>  </a:t>
            </a:r>
            <a:r>
              <a:rPr lang="ja-JP" altLang="en-US" sz="1400" dirty="0"/>
              <a:t>セージを入力し「登録する」を選</a:t>
            </a:r>
            <a:endParaRPr lang="en-US" altLang="ja-JP" sz="1400" dirty="0"/>
          </a:p>
          <a:p>
            <a:pPr eaLnBrk="1" hangingPunct="1">
              <a:spcBef>
                <a:spcPct val="0"/>
              </a:spcBef>
              <a:buFontTx/>
              <a:buNone/>
            </a:pPr>
            <a:r>
              <a:rPr lang="en-US" altLang="ja-JP" sz="1400" dirty="0"/>
              <a:t>   </a:t>
            </a:r>
            <a:r>
              <a:rPr lang="ja-JP" altLang="en-US" sz="1400" dirty="0"/>
              <a:t>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100" dirty="0"/>
              <a:t>※</a:t>
            </a:r>
            <a:r>
              <a:rPr lang="ja-JP" altLang="en-US" sz="1100" dirty="0"/>
              <a:t>登録できる伝言は</a:t>
            </a:r>
            <a:r>
              <a:rPr lang="en-US" altLang="ja-JP" sz="1100" dirty="0"/>
              <a:t>50</a:t>
            </a:r>
            <a:r>
              <a:rPr lang="ja-JP" altLang="en-US" sz="1100" dirty="0"/>
              <a:t>件までです。</a:t>
            </a:r>
          </a:p>
          <a:p>
            <a:pPr eaLnBrk="1" hangingPunct="1">
              <a:spcBef>
                <a:spcPct val="0"/>
              </a:spcBef>
              <a:buFontTx/>
              <a:buNone/>
            </a:pPr>
            <a:r>
              <a:rPr lang="ja-JP" altLang="en-US" sz="1100" dirty="0"/>
              <a:t>　</a:t>
            </a:r>
            <a:r>
              <a:rPr lang="en-US" altLang="ja-JP" sz="1100" dirty="0"/>
              <a:t>50</a:t>
            </a:r>
            <a:r>
              <a:rPr lang="ja-JP" altLang="en-US" sz="1100" dirty="0"/>
              <a:t>件以上登録したい場合には古いメッ</a:t>
            </a:r>
            <a:endParaRPr lang="en-US" altLang="ja-JP" sz="1100" dirty="0"/>
          </a:p>
          <a:p>
            <a:pPr eaLnBrk="1" hangingPunct="1">
              <a:spcBef>
                <a:spcPct val="0"/>
              </a:spcBef>
              <a:buFontTx/>
              <a:buNone/>
            </a:pPr>
            <a:r>
              <a:rPr lang="ja-JP" altLang="en-US" sz="1100" dirty="0"/>
              <a:t>　セージを削除してから登録してください。</a:t>
            </a:r>
            <a:endParaRPr lang="en-US" altLang="ja-JP" sz="1100" dirty="0"/>
          </a:p>
          <a:p>
            <a:pPr eaLnBrk="1" hangingPunct="1">
              <a:spcBef>
                <a:spcPct val="0"/>
              </a:spcBef>
              <a:buFontTx/>
              <a:buNone/>
            </a:pPr>
            <a:r>
              <a:rPr lang="en-US" altLang="ja-JP" sz="1100" dirty="0"/>
              <a:t>※</a:t>
            </a:r>
            <a:r>
              <a:rPr lang="ja-JP" altLang="en-US" sz="1100" dirty="0"/>
              <a:t>伝言メッセージの保存日数は</a:t>
            </a:r>
            <a:endParaRPr lang="en-US" altLang="ja-JP" sz="1100" dirty="0"/>
          </a:p>
          <a:p>
            <a:pPr eaLnBrk="1" hangingPunct="1">
              <a:spcBef>
                <a:spcPct val="0"/>
              </a:spcBef>
              <a:buFontTx/>
              <a:buNone/>
            </a:pPr>
            <a:r>
              <a:rPr lang="ja-JP" altLang="en-US" sz="1100" dirty="0"/>
              <a:t>　お客様にてシステム設定メニューより</a:t>
            </a:r>
            <a:endParaRPr lang="en-US" altLang="ja-JP" sz="1100" dirty="0"/>
          </a:p>
          <a:p>
            <a:pPr eaLnBrk="1" hangingPunct="1">
              <a:spcBef>
                <a:spcPct val="0"/>
              </a:spcBef>
              <a:buFontTx/>
              <a:buNone/>
            </a:pPr>
            <a:r>
              <a:rPr lang="ja-JP" altLang="en-US" sz="1100" dirty="0"/>
              <a:t>　設定した日数が表示されます</a:t>
            </a:r>
            <a:endParaRPr lang="en-US" altLang="ja-JP" sz="1100" dirty="0"/>
          </a:p>
          <a:p>
            <a:pPr eaLnBrk="1" hangingPunct="1">
              <a:spcBef>
                <a:spcPct val="0"/>
              </a:spcBef>
              <a:buFontTx/>
              <a:buNone/>
            </a:pPr>
            <a:endParaRPr lang="en-US" altLang="ja-JP" sz="1100" dirty="0"/>
          </a:p>
        </p:txBody>
      </p:sp>
      <p:sp>
        <p:nvSpPr>
          <p:cNvPr id="14" name="AutoShape 177">
            <a:extLst>
              <a:ext uri="{FF2B5EF4-FFF2-40B4-BE49-F238E27FC236}">
                <a16:creationId xmlns:a16="http://schemas.microsoft.com/office/drawing/2014/main" id="{0C7F8298-7EF7-6612-0BBC-4FB883CA8AE8}"/>
              </a:ext>
            </a:extLst>
          </p:cNvPr>
          <p:cNvSpPr>
            <a:spLocks noChangeArrowheads="1"/>
          </p:cNvSpPr>
          <p:nvPr/>
        </p:nvSpPr>
        <p:spPr bwMode="auto">
          <a:xfrm>
            <a:off x="686130" y="1984195"/>
            <a:ext cx="2450476" cy="75900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AutoShape 177">
            <a:extLst>
              <a:ext uri="{FF2B5EF4-FFF2-40B4-BE49-F238E27FC236}">
                <a16:creationId xmlns:a16="http://schemas.microsoft.com/office/drawing/2014/main" id="{10A5E30F-6632-5E45-EE83-96E15EF4D5D0}"/>
              </a:ext>
            </a:extLst>
          </p:cNvPr>
          <p:cNvSpPr>
            <a:spLocks noChangeArrowheads="1"/>
          </p:cNvSpPr>
          <p:nvPr/>
        </p:nvSpPr>
        <p:spPr bwMode="auto">
          <a:xfrm>
            <a:off x="460127" y="7315200"/>
            <a:ext cx="2968874" cy="131356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AutoShape 177">
            <a:extLst>
              <a:ext uri="{FF2B5EF4-FFF2-40B4-BE49-F238E27FC236}">
                <a16:creationId xmlns:a16="http://schemas.microsoft.com/office/drawing/2014/main" id="{70556D98-FA0E-A85E-0E45-00BA970599C9}"/>
              </a:ext>
            </a:extLst>
          </p:cNvPr>
          <p:cNvSpPr>
            <a:spLocks noChangeArrowheads="1"/>
          </p:cNvSpPr>
          <p:nvPr/>
        </p:nvSpPr>
        <p:spPr bwMode="auto">
          <a:xfrm>
            <a:off x="1654565" y="4964030"/>
            <a:ext cx="695230" cy="36288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2196943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8B5692B-5B88-86EC-3AA8-83813E3B9705}"/>
              </a:ext>
            </a:extLst>
          </p:cNvPr>
          <p:cNvSpPr>
            <a:spLocks noGrp="1"/>
          </p:cNvSpPr>
          <p:nvPr>
            <p:ph type="sldNum" sz="quarter" idx="10"/>
          </p:nvPr>
        </p:nvSpPr>
        <p:spPr/>
        <p:txBody>
          <a:bodyPr/>
          <a:lstStyle/>
          <a:p>
            <a:pPr>
              <a:defRPr/>
            </a:pPr>
            <a:fld id="{10360E8A-4DAD-4DA3-9C89-C91D95A3FEE3}" type="slidenum">
              <a:rPr lang="ja-JP" altLang="en-US" smtClean="0"/>
              <a:pPr>
                <a:defRPr/>
              </a:pPr>
              <a:t>22</a:t>
            </a:fld>
            <a:endParaRPr lang="ja-JP" altLang="en-US"/>
          </a:p>
        </p:txBody>
      </p:sp>
      <p:sp>
        <p:nvSpPr>
          <p:cNvPr id="4" name="テキスト ボックス 23">
            <a:extLst>
              <a:ext uri="{FF2B5EF4-FFF2-40B4-BE49-F238E27FC236}">
                <a16:creationId xmlns:a16="http://schemas.microsoft.com/office/drawing/2014/main" id="{05467B9C-DE24-28C5-1B74-BE518E002AE3}"/>
              </a:ext>
            </a:extLst>
          </p:cNvPr>
          <p:cNvSpPr txBox="1">
            <a:spLocks noChangeArrowheads="1"/>
          </p:cNvSpPr>
          <p:nvPr/>
        </p:nvSpPr>
        <p:spPr bwMode="auto">
          <a:xfrm>
            <a:off x="142875" y="491371"/>
            <a:ext cx="63212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5</a:t>
            </a:r>
            <a:r>
              <a:rPr lang="ja-JP" altLang="en-US" sz="1800" dirty="0"/>
              <a:t>） 家族向け：伝言メッセージを確認、登録する （電話音声）</a:t>
            </a:r>
          </a:p>
        </p:txBody>
      </p:sp>
      <p:sp>
        <p:nvSpPr>
          <p:cNvPr id="5" name="正方形/長方形 4">
            <a:extLst>
              <a:ext uri="{FF2B5EF4-FFF2-40B4-BE49-F238E27FC236}">
                <a16:creationId xmlns:a16="http://schemas.microsoft.com/office/drawing/2014/main" id="{D40410C4-9D5F-3480-8677-4E949E941963}"/>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7CA2EF5-B443-EBA0-13FC-7A5039309EE8}"/>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02971B68-B114-8538-330B-2EBD1CC8192C}"/>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A898698E-16F2-7F47-FB9E-D6139A159C2C}"/>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5099AAB6-8FFD-E53F-8F0C-42EB34D0798C}"/>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E27F4ED2-EBF5-0C5A-8388-0A8268940CA0}"/>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1" name="正方形/長方形 10">
            <a:extLst>
              <a:ext uri="{FF2B5EF4-FFF2-40B4-BE49-F238E27FC236}">
                <a16:creationId xmlns:a16="http://schemas.microsoft.com/office/drawing/2014/main" id="{BA072670-23C2-E955-64D2-096D274E6DD1}"/>
              </a:ext>
            </a:extLst>
          </p:cNvPr>
          <p:cNvSpPr/>
          <p:nvPr/>
        </p:nvSpPr>
        <p:spPr>
          <a:xfrm>
            <a:off x="2605882" y="2711450"/>
            <a:ext cx="704850" cy="2016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2" name="角丸四角形 26">
            <a:extLst>
              <a:ext uri="{FF2B5EF4-FFF2-40B4-BE49-F238E27FC236}">
                <a16:creationId xmlns:a16="http://schemas.microsoft.com/office/drawing/2014/main" id="{D2B94E7B-7E6E-B37D-5AA7-F505D276A6D1}"/>
              </a:ext>
            </a:extLst>
          </p:cNvPr>
          <p:cNvSpPr/>
          <p:nvPr/>
        </p:nvSpPr>
        <p:spPr>
          <a:xfrm>
            <a:off x="1248569" y="1997075"/>
            <a:ext cx="278606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3" name="角丸四角形 27">
            <a:extLst>
              <a:ext uri="{FF2B5EF4-FFF2-40B4-BE49-F238E27FC236}">
                <a16:creationId xmlns:a16="http://schemas.microsoft.com/office/drawing/2014/main" id="{A40D05B7-87A6-799E-0B09-B8A861B608BF}"/>
              </a:ext>
            </a:extLst>
          </p:cNvPr>
          <p:cNvSpPr/>
          <p:nvPr/>
        </p:nvSpPr>
        <p:spPr>
          <a:xfrm>
            <a:off x="1248569" y="2425700"/>
            <a:ext cx="4643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sp>
        <p:nvSpPr>
          <p:cNvPr id="14" name="角丸四角形 28">
            <a:extLst>
              <a:ext uri="{FF2B5EF4-FFF2-40B4-BE49-F238E27FC236}">
                <a16:creationId xmlns:a16="http://schemas.microsoft.com/office/drawing/2014/main" id="{F4D5D544-9573-9344-FC4A-DAF9DC5F4E35}"/>
              </a:ext>
            </a:extLst>
          </p:cNvPr>
          <p:cNvSpPr/>
          <p:nvPr/>
        </p:nvSpPr>
        <p:spPr>
          <a:xfrm>
            <a:off x="1248569" y="2997200"/>
            <a:ext cx="364331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伝言サービスです。専用のログイン</a:t>
            </a:r>
            <a:r>
              <a:rPr lang="en-US" altLang="ja-JP" sz="900" dirty="0">
                <a:solidFill>
                  <a:schemeClr val="tx1"/>
                </a:solidFill>
              </a:rPr>
              <a:t>ID</a:t>
            </a:r>
            <a:r>
              <a:rPr lang="ja-JP" altLang="en-US" sz="900" dirty="0">
                <a:solidFill>
                  <a:schemeClr val="tx1"/>
                </a:solidFill>
              </a:rPr>
              <a:t>を押してください。</a:t>
            </a:r>
            <a:endParaRPr lang="en-US" altLang="ja-JP" sz="900" dirty="0">
              <a:solidFill>
                <a:schemeClr val="tx1"/>
              </a:solidFill>
            </a:endParaRPr>
          </a:p>
        </p:txBody>
      </p:sp>
      <p:sp>
        <p:nvSpPr>
          <p:cNvPr id="15" name="角丸四角形 29">
            <a:extLst>
              <a:ext uri="{FF2B5EF4-FFF2-40B4-BE49-F238E27FC236}">
                <a16:creationId xmlns:a16="http://schemas.microsoft.com/office/drawing/2014/main" id="{F917FA13-EFC3-7B62-F3B5-9927B2AC333C}"/>
              </a:ext>
            </a:extLst>
          </p:cNvPr>
          <p:cNvSpPr/>
          <p:nvPr/>
        </p:nvSpPr>
        <p:spPr>
          <a:xfrm>
            <a:off x="1248569" y="3854450"/>
            <a:ext cx="2857500"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伝言サービス用のパスワードを押して下さい。</a:t>
            </a:r>
            <a:endParaRPr lang="en-US" altLang="ja-JP" sz="900" dirty="0">
              <a:solidFill>
                <a:schemeClr val="tx1"/>
              </a:solidFill>
            </a:endParaRPr>
          </a:p>
        </p:txBody>
      </p:sp>
      <p:sp>
        <p:nvSpPr>
          <p:cNvPr id="16" name="正方形/長方形 15">
            <a:extLst>
              <a:ext uri="{FF2B5EF4-FFF2-40B4-BE49-F238E27FC236}">
                <a16:creationId xmlns:a16="http://schemas.microsoft.com/office/drawing/2014/main" id="{E67F3197-4D84-3D16-DB61-C3A69021D0F9}"/>
              </a:ext>
            </a:extLst>
          </p:cNvPr>
          <p:cNvSpPr/>
          <p:nvPr/>
        </p:nvSpPr>
        <p:spPr>
          <a:xfrm>
            <a:off x="1677194" y="3425825"/>
            <a:ext cx="15001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専用のログイン</a:t>
            </a:r>
            <a:r>
              <a:rPr lang="en-US" altLang="ja-JP" sz="900" dirty="0">
                <a:solidFill>
                  <a:schemeClr val="tx1"/>
                </a:solidFill>
              </a:rPr>
              <a:t>ID</a:t>
            </a:r>
            <a:r>
              <a:rPr lang="ja-JP" altLang="en-US" sz="900" dirty="0">
                <a:solidFill>
                  <a:schemeClr val="tx1"/>
                </a:solidFill>
              </a:rPr>
              <a:t>入力</a:t>
            </a:r>
          </a:p>
        </p:txBody>
      </p:sp>
      <p:grpSp>
        <p:nvGrpSpPr>
          <p:cNvPr id="18" name="グループ化 170">
            <a:extLst>
              <a:ext uri="{FF2B5EF4-FFF2-40B4-BE49-F238E27FC236}">
                <a16:creationId xmlns:a16="http://schemas.microsoft.com/office/drawing/2014/main" id="{E3B6E805-00AF-2C82-41CE-87A17093691D}"/>
              </a:ext>
            </a:extLst>
          </p:cNvPr>
          <p:cNvGrpSpPr>
            <a:grpSpLocks/>
          </p:cNvGrpSpPr>
          <p:nvPr/>
        </p:nvGrpSpPr>
        <p:grpSpPr bwMode="auto">
          <a:xfrm>
            <a:off x="5167312" y="3820320"/>
            <a:ext cx="1690688" cy="500062"/>
            <a:chOff x="4748202" y="2571736"/>
            <a:chExt cx="1690703" cy="500066"/>
          </a:xfrm>
        </p:grpSpPr>
        <p:sp>
          <p:nvSpPr>
            <p:cNvPr id="19" name="AutoShape 397">
              <a:extLst>
                <a:ext uri="{FF2B5EF4-FFF2-40B4-BE49-F238E27FC236}">
                  <a16:creationId xmlns:a16="http://schemas.microsoft.com/office/drawing/2014/main" id="{9019DF90-7050-50BE-6DB0-7B68DE9619C5}"/>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0" name="グループ化 169">
              <a:extLst>
                <a:ext uri="{FF2B5EF4-FFF2-40B4-BE49-F238E27FC236}">
                  <a16:creationId xmlns:a16="http://schemas.microsoft.com/office/drawing/2014/main" id="{5E45A5B6-6BFA-53F7-5E5B-A777BF5DCB17}"/>
                </a:ext>
              </a:extLst>
            </p:cNvPr>
            <p:cNvGrpSpPr>
              <a:grpSpLocks/>
            </p:cNvGrpSpPr>
            <p:nvPr/>
          </p:nvGrpSpPr>
          <p:grpSpPr bwMode="auto">
            <a:xfrm>
              <a:off x="4748202" y="2609836"/>
              <a:ext cx="1690703" cy="433391"/>
              <a:chOff x="4748202" y="2609836"/>
              <a:chExt cx="1690703" cy="433391"/>
            </a:xfrm>
          </p:grpSpPr>
          <p:sp>
            <p:nvSpPr>
              <p:cNvPr id="21" name="正方形/長方形 20">
                <a:extLst>
                  <a:ext uri="{FF2B5EF4-FFF2-40B4-BE49-F238E27FC236}">
                    <a16:creationId xmlns:a16="http://schemas.microsoft.com/office/drawing/2014/main" id="{BEAC3E5B-77FF-0AE6-4192-EB34045C0FE6}"/>
                  </a:ext>
                </a:extLst>
              </p:cNvPr>
              <p:cNvSpPr/>
              <p:nvPr/>
            </p:nvSpPr>
            <p:spPr>
              <a:xfrm>
                <a:off x="4857741" y="2643173"/>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2" name="正方形/長方形 21">
                <a:extLst>
                  <a:ext uri="{FF2B5EF4-FFF2-40B4-BE49-F238E27FC236}">
                    <a16:creationId xmlns:a16="http://schemas.microsoft.com/office/drawing/2014/main" id="{0ED3F09F-CB19-D63B-6441-3D2511EEE1A0}"/>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3" name="角丸四角形 103">
                <a:extLst>
                  <a:ext uri="{FF2B5EF4-FFF2-40B4-BE49-F238E27FC236}">
                    <a16:creationId xmlns:a16="http://schemas.microsoft.com/office/drawing/2014/main" id="{5B7E936F-BCF9-ECF3-F04E-121F721F26C7}"/>
                  </a:ext>
                </a:extLst>
              </p:cNvPr>
              <p:cNvSpPr/>
              <p:nvPr/>
            </p:nvSpPr>
            <p:spPr>
              <a:xfrm>
                <a:off x="4748202" y="2609836"/>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24" name="角丸四角形 104">
                <a:extLst>
                  <a:ext uri="{FF2B5EF4-FFF2-40B4-BE49-F238E27FC236}">
                    <a16:creationId xmlns:a16="http://schemas.microsoft.com/office/drawing/2014/main" id="{7AFA3FA5-1CF9-0000-879F-F68BDC386EFF}"/>
                  </a:ext>
                </a:extLst>
              </p:cNvPr>
              <p:cNvSpPr/>
              <p:nvPr/>
            </p:nvSpPr>
            <p:spPr>
              <a:xfrm>
                <a:off x="4795827" y="2828913"/>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25" name="テキスト ボックス 56">
            <a:extLst>
              <a:ext uri="{FF2B5EF4-FFF2-40B4-BE49-F238E27FC236}">
                <a16:creationId xmlns:a16="http://schemas.microsoft.com/office/drawing/2014/main" id="{57002790-14AD-6C85-192D-D6919C3811CB}"/>
              </a:ext>
            </a:extLst>
          </p:cNvPr>
          <p:cNvSpPr txBox="1">
            <a:spLocks noChangeArrowheads="1"/>
          </p:cNvSpPr>
          <p:nvPr/>
        </p:nvSpPr>
        <p:spPr bwMode="auto">
          <a:xfrm>
            <a:off x="142875" y="928688"/>
            <a:ext cx="657225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① エマージェンシーコールシステムに電話をかけます。</a:t>
            </a:r>
          </a:p>
          <a:p>
            <a:pPr eaLnBrk="1" hangingPunct="1">
              <a:spcBef>
                <a:spcPct val="0"/>
              </a:spcBef>
              <a:buFontTx/>
              <a:buNone/>
            </a:pPr>
            <a:r>
              <a:rPr lang="ja-JP" altLang="en-US" sz="1200"/>
              <a:t>② 「こちらは</a:t>
            </a:r>
            <a:r>
              <a:rPr lang="en-US" altLang="ja-JP" sz="1200">
                <a:latin typeface="Arial" panose="020B0604020202020204" pitchFamily="34" charset="0"/>
              </a:rPr>
              <a:t>【</a:t>
            </a:r>
            <a:r>
              <a:rPr lang="ja-JP" altLang="en-US" sz="1200">
                <a:latin typeface="Arial" panose="020B0604020202020204" pitchFamily="34" charset="0"/>
              </a:rPr>
              <a:t>企業名</a:t>
            </a:r>
            <a:r>
              <a:rPr lang="en-US" altLang="ja-JP" sz="1200">
                <a:latin typeface="Arial" panose="020B0604020202020204" pitchFamily="34" charset="0"/>
              </a:rPr>
              <a:t>】</a:t>
            </a:r>
            <a:r>
              <a:rPr lang="ja-JP" altLang="en-US" sz="1200"/>
              <a:t>です。」と最初のガイダンスがながれます。</a:t>
            </a:r>
          </a:p>
          <a:p>
            <a:pPr eaLnBrk="1" hangingPunct="1">
              <a:spcBef>
                <a:spcPct val="0"/>
              </a:spcBef>
              <a:buFontTx/>
              <a:buNone/>
            </a:pPr>
            <a:r>
              <a:rPr lang="ja-JP" altLang="en-US" sz="1200"/>
              <a:t>③ 「伝言サービス」の「１」をプッシュしてください。</a:t>
            </a:r>
          </a:p>
          <a:p>
            <a:pPr eaLnBrk="1" hangingPunct="1">
              <a:spcBef>
                <a:spcPct val="0"/>
              </a:spcBef>
              <a:buFontTx/>
              <a:buNone/>
            </a:pPr>
            <a:r>
              <a:rPr lang="ja-JP" altLang="en-US" sz="1200"/>
              <a:t>④ 伝言サービス専用のＩＤとパスワードを入力します。</a:t>
            </a:r>
          </a:p>
          <a:p>
            <a:pPr eaLnBrk="1" hangingPunct="1">
              <a:spcBef>
                <a:spcPct val="0"/>
              </a:spcBef>
              <a:buFontTx/>
              <a:buNone/>
            </a:pPr>
            <a:r>
              <a:rPr lang="ja-JP" altLang="en-US" sz="1200"/>
              <a:t>⑤ その後は、ガイダンスに従ってプッシュボタン操作、音声録音を行なってください。</a:t>
            </a:r>
          </a:p>
        </p:txBody>
      </p:sp>
      <p:cxnSp>
        <p:nvCxnSpPr>
          <p:cNvPr id="26" name="直線矢印コネクタ 25">
            <a:extLst>
              <a:ext uri="{FF2B5EF4-FFF2-40B4-BE49-F238E27FC236}">
                <a16:creationId xmlns:a16="http://schemas.microsoft.com/office/drawing/2014/main" id="{F8E3BCF3-47F6-D3CF-F619-947788842AE5}"/>
              </a:ext>
            </a:extLst>
          </p:cNvPr>
          <p:cNvCxnSpPr/>
          <p:nvPr/>
        </p:nvCxnSpPr>
        <p:spPr>
          <a:xfrm rot="5400000">
            <a:off x="2355056" y="2317750"/>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3FA6E171-970E-3841-0907-E9B49DF40236}"/>
              </a:ext>
            </a:extLst>
          </p:cNvPr>
          <p:cNvCxnSpPr/>
          <p:nvPr/>
        </p:nvCxnSpPr>
        <p:spPr>
          <a:xfrm rot="5400000">
            <a:off x="2282825" y="2817019"/>
            <a:ext cx="3587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08419100-E1E3-BE28-92D3-50C79ECAEB27}"/>
              </a:ext>
            </a:extLst>
          </p:cNvPr>
          <p:cNvCxnSpPr/>
          <p:nvPr/>
        </p:nvCxnSpPr>
        <p:spPr>
          <a:xfrm rot="5400000">
            <a:off x="2356644" y="3317875"/>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44168C85-E879-8B8B-F7DE-9C03492A26A7}"/>
              </a:ext>
            </a:extLst>
          </p:cNvPr>
          <p:cNvCxnSpPr/>
          <p:nvPr/>
        </p:nvCxnSpPr>
        <p:spPr>
          <a:xfrm rot="5400000">
            <a:off x="2355056" y="3746500"/>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1512988D-C15A-2D9B-DF16-2E39FD8F366C}"/>
              </a:ext>
            </a:extLst>
          </p:cNvPr>
          <p:cNvCxnSpPr/>
          <p:nvPr/>
        </p:nvCxnSpPr>
        <p:spPr>
          <a:xfrm rot="5400000">
            <a:off x="2356644" y="4175125"/>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27B86AE7-F3DF-FACA-D8DF-C743A5124CB3}"/>
              </a:ext>
            </a:extLst>
          </p:cNvPr>
          <p:cNvCxnSpPr/>
          <p:nvPr/>
        </p:nvCxnSpPr>
        <p:spPr>
          <a:xfrm rot="16200000" flipH="1">
            <a:off x="2324100" y="4566444"/>
            <a:ext cx="28098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正方形/長方形 31">
            <a:extLst>
              <a:ext uri="{FF2B5EF4-FFF2-40B4-BE49-F238E27FC236}">
                <a16:creationId xmlns:a16="http://schemas.microsoft.com/office/drawing/2014/main" id="{29A68431-5913-2A74-5BCA-D04C7AF4740D}"/>
              </a:ext>
            </a:extLst>
          </p:cNvPr>
          <p:cNvSpPr/>
          <p:nvPr/>
        </p:nvSpPr>
        <p:spPr>
          <a:xfrm>
            <a:off x="1462882" y="4283075"/>
            <a:ext cx="200025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伝言サービス用のパスワード入力</a:t>
            </a:r>
          </a:p>
        </p:txBody>
      </p:sp>
      <p:sp>
        <p:nvSpPr>
          <p:cNvPr id="33" name="角丸四角形 186">
            <a:extLst>
              <a:ext uri="{FF2B5EF4-FFF2-40B4-BE49-F238E27FC236}">
                <a16:creationId xmlns:a16="http://schemas.microsoft.com/office/drawing/2014/main" id="{4FC8A607-65AF-7401-A42D-C7F6E97FF96F}"/>
              </a:ext>
            </a:extLst>
          </p:cNvPr>
          <p:cNvSpPr/>
          <p:nvPr/>
        </p:nvSpPr>
        <p:spPr>
          <a:xfrm>
            <a:off x="571500" y="4668838"/>
            <a:ext cx="504348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伝言サービスです。伝言を録音する場合は１を、伝言を聞く場合は２を押してください。</a:t>
            </a:r>
            <a:endParaRPr lang="en-US" altLang="ja-JP" sz="900" dirty="0">
              <a:solidFill>
                <a:schemeClr val="tx1"/>
              </a:solidFill>
            </a:endParaRPr>
          </a:p>
        </p:txBody>
      </p:sp>
      <p:sp>
        <p:nvSpPr>
          <p:cNvPr id="34" name="正方形/長方形 33">
            <a:extLst>
              <a:ext uri="{FF2B5EF4-FFF2-40B4-BE49-F238E27FC236}">
                <a16:creationId xmlns:a16="http://schemas.microsoft.com/office/drawing/2014/main" id="{A331E1B5-B91F-A3DF-BC3E-D47473187BFC}"/>
              </a:ext>
            </a:extLst>
          </p:cNvPr>
          <p:cNvSpPr/>
          <p:nvPr/>
        </p:nvSpPr>
        <p:spPr>
          <a:xfrm>
            <a:off x="500063" y="5240338"/>
            <a:ext cx="228600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伝言登録</a:t>
            </a:r>
            <a:r>
              <a:rPr lang="en-US" altLang="ja-JP" sz="900" dirty="0">
                <a:solidFill>
                  <a:schemeClr val="tx1"/>
                </a:solidFill>
              </a:rPr>
              <a:t>】</a:t>
            </a:r>
            <a:endParaRPr lang="ja-JP" altLang="en-US" sz="900" dirty="0">
              <a:solidFill>
                <a:schemeClr val="tx1"/>
              </a:solidFill>
            </a:endParaRPr>
          </a:p>
        </p:txBody>
      </p:sp>
      <p:sp>
        <p:nvSpPr>
          <p:cNvPr id="35" name="正方形/長方形 34">
            <a:extLst>
              <a:ext uri="{FF2B5EF4-FFF2-40B4-BE49-F238E27FC236}">
                <a16:creationId xmlns:a16="http://schemas.microsoft.com/office/drawing/2014/main" id="{6C0A151F-F070-909C-C4A6-80940FFBBFC3}"/>
              </a:ext>
            </a:extLst>
          </p:cNvPr>
          <p:cNvSpPr/>
          <p:nvPr/>
        </p:nvSpPr>
        <p:spPr>
          <a:xfrm>
            <a:off x="500063" y="5454650"/>
            <a:ext cx="2286000" cy="3317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36" name="正方形/長方形 35">
            <a:extLst>
              <a:ext uri="{FF2B5EF4-FFF2-40B4-BE49-F238E27FC236}">
                <a16:creationId xmlns:a16="http://schemas.microsoft.com/office/drawing/2014/main" id="{4555C03B-EB8A-9247-0D82-303548A6494A}"/>
              </a:ext>
            </a:extLst>
          </p:cNvPr>
          <p:cNvSpPr/>
          <p:nvPr/>
        </p:nvSpPr>
        <p:spPr>
          <a:xfrm>
            <a:off x="2857500" y="5240338"/>
            <a:ext cx="37861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伝言確認</a:t>
            </a:r>
            <a:r>
              <a:rPr lang="en-US" altLang="ja-JP" sz="900" dirty="0">
                <a:solidFill>
                  <a:schemeClr val="tx1"/>
                </a:solidFill>
              </a:rPr>
              <a:t>】</a:t>
            </a:r>
            <a:endParaRPr lang="ja-JP" altLang="en-US" sz="900" dirty="0">
              <a:solidFill>
                <a:schemeClr val="tx1"/>
              </a:solidFill>
            </a:endParaRPr>
          </a:p>
        </p:txBody>
      </p:sp>
      <p:sp>
        <p:nvSpPr>
          <p:cNvPr id="37" name="正方形/長方形 36">
            <a:extLst>
              <a:ext uri="{FF2B5EF4-FFF2-40B4-BE49-F238E27FC236}">
                <a16:creationId xmlns:a16="http://schemas.microsoft.com/office/drawing/2014/main" id="{73999EE1-329B-F7D4-270E-BCBF337B5EC9}"/>
              </a:ext>
            </a:extLst>
          </p:cNvPr>
          <p:cNvSpPr/>
          <p:nvPr/>
        </p:nvSpPr>
        <p:spPr>
          <a:xfrm>
            <a:off x="2857500" y="5454650"/>
            <a:ext cx="3786188" cy="33147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38" name="正方形/長方形 37">
            <a:extLst>
              <a:ext uri="{FF2B5EF4-FFF2-40B4-BE49-F238E27FC236}">
                <a16:creationId xmlns:a16="http://schemas.microsoft.com/office/drawing/2014/main" id="{70BCF7F4-751B-D2AC-A374-D3C7B13427AE}"/>
              </a:ext>
            </a:extLst>
          </p:cNvPr>
          <p:cNvSpPr/>
          <p:nvPr/>
        </p:nvSpPr>
        <p:spPr>
          <a:xfrm>
            <a:off x="1785938" y="7669213"/>
            <a:ext cx="5921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0</a:t>
            </a:r>
            <a:r>
              <a:rPr lang="ja-JP" altLang="en-US" sz="900" dirty="0">
                <a:solidFill>
                  <a:schemeClr val="tx1"/>
                </a:solidFill>
              </a:rPr>
              <a:t>を押す</a:t>
            </a:r>
          </a:p>
        </p:txBody>
      </p:sp>
      <p:cxnSp>
        <p:nvCxnSpPr>
          <p:cNvPr id="39" name="直線矢印コネクタ 38">
            <a:extLst>
              <a:ext uri="{FF2B5EF4-FFF2-40B4-BE49-F238E27FC236}">
                <a16:creationId xmlns:a16="http://schemas.microsoft.com/office/drawing/2014/main" id="{DB94D879-9796-8612-D96E-7FBE6AC68D8E}"/>
              </a:ext>
            </a:extLst>
          </p:cNvPr>
          <p:cNvCxnSpPr>
            <a:stCxn id="40" idx="2"/>
            <a:endCxn id="42" idx="0"/>
          </p:cNvCxnSpPr>
          <p:nvPr/>
        </p:nvCxnSpPr>
        <p:spPr>
          <a:xfrm rot="5400000">
            <a:off x="1553369" y="60983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角丸四角形 194">
            <a:extLst>
              <a:ext uri="{FF2B5EF4-FFF2-40B4-BE49-F238E27FC236}">
                <a16:creationId xmlns:a16="http://schemas.microsoft.com/office/drawing/2014/main" id="{A72D1718-51E7-AE99-A77D-28568CFB46CF}"/>
              </a:ext>
            </a:extLst>
          </p:cNvPr>
          <p:cNvSpPr/>
          <p:nvPr/>
        </p:nvSpPr>
        <p:spPr>
          <a:xfrm>
            <a:off x="554038" y="5526088"/>
            <a:ext cx="21431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伝言を録音します。ピッと鳴ったら</a:t>
            </a:r>
            <a:endParaRPr lang="en-US" altLang="ja-JP" sz="900" dirty="0">
              <a:solidFill>
                <a:schemeClr val="tx1"/>
              </a:solidFill>
            </a:endParaRPr>
          </a:p>
          <a:p>
            <a:pPr algn="ctr" eaLnBrk="1" hangingPunct="1">
              <a:defRPr/>
            </a:pPr>
            <a:r>
              <a:rPr lang="ja-JP" altLang="en-US" sz="900" dirty="0">
                <a:solidFill>
                  <a:schemeClr val="tx1"/>
                </a:solidFill>
              </a:rPr>
              <a:t>お話しください。録音時間は○秒です。</a:t>
            </a:r>
          </a:p>
          <a:p>
            <a:pPr algn="ctr" eaLnBrk="1" hangingPunct="1">
              <a:defRPr/>
            </a:pPr>
            <a:r>
              <a:rPr lang="ja-JP" altLang="en-US" sz="900" dirty="0">
                <a:solidFill>
                  <a:schemeClr val="tx1"/>
                </a:solidFill>
              </a:rPr>
              <a:t>録音終了後に０を押してください。</a:t>
            </a:r>
            <a:endParaRPr lang="en-US" altLang="ja-JP" sz="900" dirty="0">
              <a:solidFill>
                <a:schemeClr val="tx1"/>
              </a:solidFill>
            </a:endParaRPr>
          </a:p>
        </p:txBody>
      </p:sp>
      <p:sp>
        <p:nvSpPr>
          <p:cNvPr id="41" name="角丸四角形 195">
            <a:extLst>
              <a:ext uri="{FF2B5EF4-FFF2-40B4-BE49-F238E27FC236}">
                <a16:creationId xmlns:a16="http://schemas.microsoft.com/office/drawing/2014/main" id="{21156586-C33E-1B6D-D818-6E60B1C7FE9D}"/>
              </a:ext>
            </a:extLst>
          </p:cNvPr>
          <p:cNvSpPr/>
          <p:nvPr/>
        </p:nvSpPr>
        <p:spPr>
          <a:xfrm>
            <a:off x="554038" y="6526213"/>
            <a:ext cx="214312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確認のため、録音した伝言を再生します。</a:t>
            </a:r>
            <a:endParaRPr lang="en-US" altLang="ja-JP" sz="900" dirty="0">
              <a:solidFill>
                <a:schemeClr val="tx1"/>
              </a:solidFill>
            </a:endParaRPr>
          </a:p>
        </p:txBody>
      </p:sp>
      <p:sp>
        <p:nvSpPr>
          <p:cNvPr id="42" name="正方形/長方形 41">
            <a:extLst>
              <a:ext uri="{FF2B5EF4-FFF2-40B4-BE49-F238E27FC236}">
                <a16:creationId xmlns:a16="http://schemas.microsoft.com/office/drawing/2014/main" id="{D8D0CA45-88C4-A60D-131F-40A5627BB353}"/>
              </a:ext>
            </a:extLst>
          </p:cNvPr>
          <p:cNvSpPr/>
          <p:nvPr/>
        </p:nvSpPr>
        <p:spPr>
          <a:xfrm>
            <a:off x="803275" y="6169025"/>
            <a:ext cx="164306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43" name="正方形/長方形 42">
            <a:extLst>
              <a:ext uri="{FF2B5EF4-FFF2-40B4-BE49-F238E27FC236}">
                <a16:creationId xmlns:a16="http://schemas.microsoft.com/office/drawing/2014/main" id="{029952EE-D2EC-D233-D063-67195D36F2AB}"/>
              </a:ext>
            </a:extLst>
          </p:cNvPr>
          <p:cNvSpPr/>
          <p:nvPr/>
        </p:nvSpPr>
        <p:spPr>
          <a:xfrm>
            <a:off x="803275" y="6883400"/>
            <a:ext cx="164306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44" name="角丸四角形 198">
            <a:extLst>
              <a:ext uri="{FF2B5EF4-FFF2-40B4-BE49-F238E27FC236}">
                <a16:creationId xmlns:a16="http://schemas.microsoft.com/office/drawing/2014/main" id="{58B59919-D5AD-522B-269C-D8CC2D5FF417}"/>
              </a:ext>
            </a:extLst>
          </p:cNvPr>
          <p:cNvSpPr/>
          <p:nvPr/>
        </p:nvSpPr>
        <p:spPr>
          <a:xfrm>
            <a:off x="2933700" y="7526338"/>
            <a:ext cx="12811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伝言を削除しました。</a:t>
            </a:r>
            <a:endParaRPr lang="en-US" altLang="ja-JP" sz="900" dirty="0">
              <a:solidFill>
                <a:schemeClr val="tx1"/>
              </a:solidFill>
            </a:endParaRPr>
          </a:p>
          <a:p>
            <a:pPr algn="ctr" eaLnBrk="1" hangingPunct="1">
              <a:defRPr/>
            </a:pPr>
            <a:r>
              <a:rPr lang="ja-JP" altLang="en-US" sz="900" dirty="0">
                <a:solidFill>
                  <a:schemeClr val="tx1"/>
                </a:solidFill>
              </a:rPr>
              <a:t>次の伝言に進みます。</a:t>
            </a:r>
            <a:endParaRPr lang="en-US" altLang="ja-JP" sz="900" dirty="0">
              <a:solidFill>
                <a:schemeClr val="tx1"/>
              </a:solidFill>
            </a:endParaRPr>
          </a:p>
        </p:txBody>
      </p:sp>
      <p:sp>
        <p:nvSpPr>
          <p:cNvPr id="45" name="角丸四角形 199">
            <a:extLst>
              <a:ext uri="{FF2B5EF4-FFF2-40B4-BE49-F238E27FC236}">
                <a16:creationId xmlns:a16="http://schemas.microsoft.com/office/drawing/2014/main" id="{B91F711D-774A-7BA7-B92A-213559A5F40F}"/>
              </a:ext>
            </a:extLst>
          </p:cNvPr>
          <p:cNvSpPr/>
          <p:nvPr/>
        </p:nvSpPr>
        <p:spPr>
          <a:xfrm>
            <a:off x="3000375" y="8169275"/>
            <a:ext cx="3071813"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伝言は以上です。</a:t>
            </a:r>
          </a:p>
          <a:p>
            <a:pPr algn="ctr" eaLnBrk="1" hangingPunct="1">
              <a:defRPr/>
            </a:pPr>
            <a:r>
              <a:rPr lang="ja-JP" altLang="en-US" sz="900" dirty="0">
                <a:solidFill>
                  <a:schemeClr val="tx1"/>
                </a:solidFill>
              </a:rPr>
              <a:t>伝言メニューの最初に戻るには１を押してください。</a:t>
            </a:r>
          </a:p>
          <a:p>
            <a:pPr algn="ctr" eaLnBrk="1" hangingPunct="1">
              <a:defRPr/>
            </a:pPr>
            <a:r>
              <a:rPr lang="ja-JP" altLang="en-US" sz="900" dirty="0">
                <a:solidFill>
                  <a:schemeClr val="tx1"/>
                </a:solidFill>
              </a:rPr>
              <a:t>終了する場合は、電話をお切りください。</a:t>
            </a:r>
          </a:p>
        </p:txBody>
      </p:sp>
      <p:sp>
        <p:nvSpPr>
          <p:cNvPr id="46" name="正方形/長方形 45">
            <a:extLst>
              <a:ext uri="{FF2B5EF4-FFF2-40B4-BE49-F238E27FC236}">
                <a16:creationId xmlns:a16="http://schemas.microsoft.com/office/drawing/2014/main" id="{FD268510-22C8-4E43-A1D3-607A36D1F35B}"/>
              </a:ext>
            </a:extLst>
          </p:cNvPr>
          <p:cNvSpPr/>
          <p:nvPr/>
        </p:nvSpPr>
        <p:spPr>
          <a:xfrm>
            <a:off x="4714875" y="6811963"/>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47" name="正方形/長方形 46">
            <a:extLst>
              <a:ext uri="{FF2B5EF4-FFF2-40B4-BE49-F238E27FC236}">
                <a16:creationId xmlns:a16="http://schemas.microsoft.com/office/drawing/2014/main" id="{7A4B5ADB-E9A1-79E9-D6C8-A5D87E5873F8}"/>
              </a:ext>
            </a:extLst>
          </p:cNvPr>
          <p:cNvSpPr/>
          <p:nvPr/>
        </p:nvSpPr>
        <p:spPr>
          <a:xfrm>
            <a:off x="5857875" y="6597650"/>
            <a:ext cx="6492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8" name="正方形/長方形 47">
            <a:extLst>
              <a:ext uri="{FF2B5EF4-FFF2-40B4-BE49-F238E27FC236}">
                <a16:creationId xmlns:a16="http://schemas.microsoft.com/office/drawing/2014/main" id="{6E5DEDE5-1BAE-F1B7-3DEA-4AE5EE4D8100}"/>
              </a:ext>
            </a:extLst>
          </p:cNvPr>
          <p:cNvSpPr/>
          <p:nvPr/>
        </p:nvSpPr>
        <p:spPr>
          <a:xfrm>
            <a:off x="3643313" y="6811963"/>
            <a:ext cx="64928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９を押す</a:t>
            </a:r>
          </a:p>
        </p:txBody>
      </p:sp>
      <p:cxnSp>
        <p:nvCxnSpPr>
          <p:cNvPr id="49" name="AutoShape 531">
            <a:extLst>
              <a:ext uri="{FF2B5EF4-FFF2-40B4-BE49-F238E27FC236}">
                <a16:creationId xmlns:a16="http://schemas.microsoft.com/office/drawing/2014/main" id="{198608D1-1063-0C12-E2C6-CCF57CA68414}"/>
              </a:ext>
            </a:extLst>
          </p:cNvPr>
          <p:cNvCxnSpPr>
            <a:cxnSpLocks noChangeShapeType="1"/>
          </p:cNvCxnSpPr>
          <p:nvPr/>
        </p:nvCxnSpPr>
        <p:spPr bwMode="auto">
          <a:xfrm>
            <a:off x="5772150" y="6491288"/>
            <a:ext cx="728663" cy="0"/>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50" name="直線矢印コネクタ 49">
            <a:extLst>
              <a:ext uri="{FF2B5EF4-FFF2-40B4-BE49-F238E27FC236}">
                <a16:creationId xmlns:a16="http://schemas.microsoft.com/office/drawing/2014/main" id="{82CD5617-ED9F-3B0C-B055-9CCEEC4E532E}"/>
              </a:ext>
            </a:extLst>
          </p:cNvPr>
          <p:cNvCxnSpPr/>
          <p:nvPr/>
        </p:nvCxnSpPr>
        <p:spPr>
          <a:xfrm rot="5400000">
            <a:off x="3392488" y="6918325"/>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872805FE-3178-2105-D6B9-26BEFECF4F52}"/>
              </a:ext>
            </a:extLst>
          </p:cNvPr>
          <p:cNvCxnSpPr/>
          <p:nvPr/>
        </p:nvCxnSpPr>
        <p:spPr>
          <a:xfrm rot="5400000">
            <a:off x="4214813" y="7169150"/>
            <a:ext cx="85883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206">
            <a:extLst>
              <a:ext uri="{FF2B5EF4-FFF2-40B4-BE49-F238E27FC236}">
                <a16:creationId xmlns:a16="http://schemas.microsoft.com/office/drawing/2014/main" id="{9833425B-ADB4-FB68-F82B-0EA02B6ADDD9}"/>
              </a:ext>
            </a:extLst>
          </p:cNvPr>
          <p:cNvSpPr/>
          <p:nvPr/>
        </p:nvSpPr>
        <p:spPr>
          <a:xfrm>
            <a:off x="3000375" y="6240463"/>
            <a:ext cx="2786063"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もう一度聞く場合は１を、次の伝言を聞く場合は２を、</a:t>
            </a:r>
          </a:p>
          <a:p>
            <a:pPr algn="ctr" eaLnBrk="1" hangingPunct="1">
              <a:defRPr/>
            </a:pPr>
            <a:r>
              <a:rPr lang="ja-JP" altLang="en-US" sz="900" dirty="0">
                <a:solidFill>
                  <a:schemeClr val="tx1"/>
                </a:solidFill>
              </a:rPr>
              <a:t>この伝言を削除する場合は９を押してください。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cxnSp>
        <p:nvCxnSpPr>
          <p:cNvPr id="53" name="直線矢印コネクタ 52">
            <a:extLst>
              <a:ext uri="{FF2B5EF4-FFF2-40B4-BE49-F238E27FC236}">
                <a16:creationId xmlns:a16="http://schemas.microsoft.com/office/drawing/2014/main" id="{23956016-9D1F-16EC-3511-0C4791E44E29}"/>
              </a:ext>
            </a:extLst>
          </p:cNvPr>
          <p:cNvCxnSpPr/>
          <p:nvPr/>
        </p:nvCxnSpPr>
        <p:spPr>
          <a:xfrm rot="5400000">
            <a:off x="4429919" y="7954169"/>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正方形/長方形 53">
            <a:extLst>
              <a:ext uri="{FF2B5EF4-FFF2-40B4-BE49-F238E27FC236}">
                <a16:creationId xmlns:a16="http://schemas.microsoft.com/office/drawing/2014/main" id="{B15DD4BA-C5B5-EC87-9672-107CECC70D50}"/>
              </a:ext>
            </a:extLst>
          </p:cNvPr>
          <p:cNvSpPr/>
          <p:nvPr/>
        </p:nvSpPr>
        <p:spPr>
          <a:xfrm>
            <a:off x="5643563" y="7740650"/>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有り</a:t>
            </a:r>
          </a:p>
        </p:txBody>
      </p:sp>
      <p:cxnSp>
        <p:nvCxnSpPr>
          <p:cNvPr id="55" name="AutoShape 531">
            <a:extLst>
              <a:ext uri="{FF2B5EF4-FFF2-40B4-BE49-F238E27FC236}">
                <a16:creationId xmlns:a16="http://schemas.microsoft.com/office/drawing/2014/main" id="{40D6A9EB-0F2B-A7B5-6093-AE0956EA1EF5}"/>
              </a:ext>
            </a:extLst>
          </p:cNvPr>
          <p:cNvCxnSpPr>
            <a:cxnSpLocks noChangeShapeType="1"/>
            <a:stCxn id="76" idx="3"/>
            <a:endCxn id="66" idx="3"/>
          </p:cNvCxnSpPr>
          <p:nvPr/>
        </p:nvCxnSpPr>
        <p:spPr bwMode="auto">
          <a:xfrm flipH="1" flipV="1">
            <a:off x="5357813" y="5991225"/>
            <a:ext cx="214312" cy="1714500"/>
          </a:xfrm>
          <a:prstGeom prst="bentConnector3">
            <a:avLst>
              <a:gd name="adj1" fmla="val -4355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56" name="AutoShape 531">
            <a:extLst>
              <a:ext uri="{FF2B5EF4-FFF2-40B4-BE49-F238E27FC236}">
                <a16:creationId xmlns:a16="http://schemas.microsoft.com/office/drawing/2014/main" id="{0D60DDA9-4185-CFD2-D409-EE8420D82081}"/>
              </a:ext>
            </a:extLst>
          </p:cNvPr>
          <p:cNvCxnSpPr>
            <a:cxnSpLocks noChangeShapeType="1"/>
            <a:stCxn id="44" idx="3"/>
            <a:endCxn id="76" idx="1"/>
          </p:cNvCxnSpPr>
          <p:nvPr/>
        </p:nvCxnSpPr>
        <p:spPr bwMode="auto">
          <a:xfrm>
            <a:off x="4214813" y="7705725"/>
            <a:ext cx="158750" cy="0"/>
          </a:xfrm>
          <a:prstGeom prst="bentConnector3">
            <a:avLst>
              <a:gd name="adj1" fmla="val 50000"/>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57" name="正方形/長方形 56">
            <a:extLst>
              <a:ext uri="{FF2B5EF4-FFF2-40B4-BE49-F238E27FC236}">
                <a16:creationId xmlns:a16="http://schemas.microsoft.com/office/drawing/2014/main" id="{7E8EC97A-7801-7C62-4B53-34357AD88B8F}"/>
              </a:ext>
            </a:extLst>
          </p:cNvPr>
          <p:cNvSpPr/>
          <p:nvPr/>
        </p:nvSpPr>
        <p:spPr>
          <a:xfrm>
            <a:off x="4714875" y="7883525"/>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無し</a:t>
            </a:r>
          </a:p>
        </p:txBody>
      </p:sp>
      <p:cxnSp>
        <p:nvCxnSpPr>
          <p:cNvPr id="58" name="AutoShape 531">
            <a:extLst>
              <a:ext uri="{FF2B5EF4-FFF2-40B4-BE49-F238E27FC236}">
                <a16:creationId xmlns:a16="http://schemas.microsoft.com/office/drawing/2014/main" id="{3A39BE11-6625-E914-8621-FF4FB5BDCED8}"/>
              </a:ext>
            </a:extLst>
          </p:cNvPr>
          <p:cNvCxnSpPr>
            <a:cxnSpLocks noChangeShapeType="1"/>
            <a:stCxn id="45" idx="3"/>
            <a:endCxn id="33" idx="3"/>
          </p:cNvCxnSpPr>
          <p:nvPr/>
        </p:nvCxnSpPr>
        <p:spPr bwMode="auto">
          <a:xfrm flipH="1" flipV="1">
            <a:off x="5614988" y="4776788"/>
            <a:ext cx="457200" cy="3643312"/>
          </a:xfrm>
          <a:prstGeom prst="bentConnector3">
            <a:avLst>
              <a:gd name="adj1" fmla="val -1520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59" name="正方形/長方形 58">
            <a:extLst>
              <a:ext uri="{FF2B5EF4-FFF2-40B4-BE49-F238E27FC236}">
                <a16:creationId xmlns:a16="http://schemas.microsoft.com/office/drawing/2014/main" id="{675D4351-FBE7-0E9C-35C5-8F2CDA01657D}"/>
              </a:ext>
            </a:extLst>
          </p:cNvPr>
          <p:cNvSpPr/>
          <p:nvPr/>
        </p:nvSpPr>
        <p:spPr>
          <a:xfrm>
            <a:off x="6143625" y="8455025"/>
            <a:ext cx="5921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60" name="AutoShape 531">
            <a:extLst>
              <a:ext uri="{FF2B5EF4-FFF2-40B4-BE49-F238E27FC236}">
                <a16:creationId xmlns:a16="http://schemas.microsoft.com/office/drawing/2014/main" id="{E4F579FC-3616-DEDC-1873-FC90709426B0}"/>
              </a:ext>
            </a:extLst>
          </p:cNvPr>
          <p:cNvCxnSpPr>
            <a:cxnSpLocks noChangeShapeType="1"/>
            <a:stCxn id="33" idx="2"/>
            <a:endCxn id="34" idx="0"/>
          </p:cNvCxnSpPr>
          <p:nvPr/>
        </p:nvCxnSpPr>
        <p:spPr bwMode="auto">
          <a:xfrm rot="5400000">
            <a:off x="2189163" y="4337050"/>
            <a:ext cx="357188" cy="1449387"/>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61" name="AutoShape 531">
            <a:extLst>
              <a:ext uri="{FF2B5EF4-FFF2-40B4-BE49-F238E27FC236}">
                <a16:creationId xmlns:a16="http://schemas.microsoft.com/office/drawing/2014/main" id="{68F3E936-69D1-DE00-4929-ED3A36D03C16}"/>
              </a:ext>
            </a:extLst>
          </p:cNvPr>
          <p:cNvCxnSpPr>
            <a:cxnSpLocks noChangeShapeType="1"/>
            <a:stCxn id="33" idx="2"/>
            <a:endCxn id="36" idx="0"/>
          </p:cNvCxnSpPr>
          <p:nvPr/>
        </p:nvCxnSpPr>
        <p:spPr bwMode="auto">
          <a:xfrm rot="16200000" flipH="1">
            <a:off x="3743325" y="4232275"/>
            <a:ext cx="357188" cy="165893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62" name="正方形/長方形 61">
            <a:extLst>
              <a:ext uri="{FF2B5EF4-FFF2-40B4-BE49-F238E27FC236}">
                <a16:creationId xmlns:a16="http://schemas.microsoft.com/office/drawing/2014/main" id="{95A7B7B9-B7CC-BB91-2A40-A3A18167DB1D}"/>
              </a:ext>
            </a:extLst>
          </p:cNvPr>
          <p:cNvSpPr/>
          <p:nvPr/>
        </p:nvSpPr>
        <p:spPr>
          <a:xfrm>
            <a:off x="4714875" y="4954588"/>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63" name="正方形/長方形 62">
            <a:extLst>
              <a:ext uri="{FF2B5EF4-FFF2-40B4-BE49-F238E27FC236}">
                <a16:creationId xmlns:a16="http://schemas.microsoft.com/office/drawing/2014/main" id="{781A0571-F9E9-C6F0-6EA3-A40BB7E846AF}"/>
              </a:ext>
            </a:extLst>
          </p:cNvPr>
          <p:cNvSpPr/>
          <p:nvPr/>
        </p:nvSpPr>
        <p:spPr>
          <a:xfrm>
            <a:off x="571500" y="4954588"/>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64" name="直線矢印コネクタ 63">
            <a:extLst>
              <a:ext uri="{FF2B5EF4-FFF2-40B4-BE49-F238E27FC236}">
                <a16:creationId xmlns:a16="http://schemas.microsoft.com/office/drawing/2014/main" id="{6731DBBB-BD3C-2DFB-252A-AEF4BA334EDA}"/>
              </a:ext>
            </a:extLst>
          </p:cNvPr>
          <p:cNvCxnSpPr/>
          <p:nvPr/>
        </p:nvCxnSpPr>
        <p:spPr>
          <a:xfrm rot="5400000">
            <a:off x="4291013" y="5815013"/>
            <a:ext cx="134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角丸四角形 219">
            <a:extLst>
              <a:ext uri="{FF2B5EF4-FFF2-40B4-BE49-F238E27FC236}">
                <a16:creationId xmlns:a16="http://schemas.microsoft.com/office/drawing/2014/main" id="{C0CB6472-7968-0884-987C-4015D1878E84}"/>
              </a:ext>
            </a:extLst>
          </p:cNvPr>
          <p:cNvSpPr/>
          <p:nvPr/>
        </p:nvSpPr>
        <p:spPr>
          <a:xfrm>
            <a:off x="2928938" y="5526088"/>
            <a:ext cx="357187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伝言は○件登録されています。日付の新しいものから再生します。</a:t>
            </a:r>
            <a:endParaRPr lang="en-US" altLang="ja-JP" sz="900" dirty="0">
              <a:solidFill>
                <a:schemeClr val="tx1"/>
              </a:solidFill>
            </a:endParaRPr>
          </a:p>
        </p:txBody>
      </p:sp>
      <p:sp>
        <p:nvSpPr>
          <p:cNvPr id="66" name="正方形/長方形 65">
            <a:extLst>
              <a:ext uri="{FF2B5EF4-FFF2-40B4-BE49-F238E27FC236}">
                <a16:creationId xmlns:a16="http://schemas.microsoft.com/office/drawing/2014/main" id="{3642FBA2-3564-1C55-BA11-4D64BBE11F89}"/>
              </a:ext>
            </a:extLst>
          </p:cNvPr>
          <p:cNvSpPr/>
          <p:nvPr/>
        </p:nvSpPr>
        <p:spPr>
          <a:xfrm>
            <a:off x="3000375" y="5883275"/>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○月○日○時○分・・・</a:t>
            </a:r>
            <a:r>
              <a:rPr lang="en-US" altLang="ja-JP" sz="900" dirty="0">
                <a:solidFill>
                  <a:schemeClr val="tx1"/>
                </a:solidFill>
              </a:rPr>
              <a:t>【</a:t>
            </a:r>
            <a:r>
              <a:rPr lang="ja-JP" altLang="en-US" sz="900" dirty="0">
                <a:solidFill>
                  <a:schemeClr val="tx1"/>
                </a:solidFill>
              </a:rPr>
              <a:t>伝言メッセージ再生</a:t>
            </a:r>
            <a:r>
              <a:rPr lang="en-US" altLang="ja-JP" sz="900" dirty="0">
                <a:solidFill>
                  <a:schemeClr val="tx1"/>
                </a:solidFill>
              </a:rPr>
              <a:t>】</a:t>
            </a:r>
            <a:endParaRPr lang="ja-JP" altLang="en-US" sz="900" dirty="0">
              <a:solidFill>
                <a:schemeClr val="tx1"/>
              </a:solidFill>
            </a:endParaRPr>
          </a:p>
        </p:txBody>
      </p:sp>
      <p:cxnSp>
        <p:nvCxnSpPr>
          <p:cNvPr id="67" name="直線矢印コネクタ 66">
            <a:extLst>
              <a:ext uri="{FF2B5EF4-FFF2-40B4-BE49-F238E27FC236}">
                <a16:creationId xmlns:a16="http://schemas.microsoft.com/office/drawing/2014/main" id="{CC2C91DC-A14F-4DDA-777B-B19E54182E50}"/>
              </a:ext>
            </a:extLst>
          </p:cNvPr>
          <p:cNvCxnSpPr>
            <a:stCxn id="42" idx="2"/>
            <a:endCxn id="41" idx="0"/>
          </p:cNvCxnSpPr>
          <p:nvPr/>
        </p:nvCxnSpPr>
        <p:spPr>
          <a:xfrm rot="5400000">
            <a:off x="1553369" y="64555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a:extLst>
              <a:ext uri="{FF2B5EF4-FFF2-40B4-BE49-F238E27FC236}">
                <a16:creationId xmlns:a16="http://schemas.microsoft.com/office/drawing/2014/main" id="{0E51847B-E307-8A9E-40EC-E54FAA9B3C0B}"/>
              </a:ext>
            </a:extLst>
          </p:cNvPr>
          <p:cNvCxnSpPr>
            <a:stCxn id="41" idx="2"/>
            <a:endCxn id="43" idx="0"/>
          </p:cNvCxnSpPr>
          <p:nvPr/>
        </p:nvCxnSpPr>
        <p:spPr>
          <a:xfrm rot="16200000" flipH="1">
            <a:off x="1554162" y="6811963"/>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a:extLst>
              <a:ext uri="{FF2B5EF4-FFF2-40B4-BE49-F238E27FC236}">
                <a16:creationId xmlns:a16="http://schemas.microsoft.com/office/drawing/2014/main" id="{D6138F47-F5AE-F473-3600-AD1A92BD3037}"/>
              </a:ext>
            </a:extLst>
          </p:cNvPr>
          <p:cNvCxnSpPr>
            <a:stCxn id="43" idx="2"/>
            <a:endCxn id="80" idx="0"/>
          </p:cNvCxnSpPr>
          <p:nvPr/>
        </p:nvCxnSpPr>
        <p:spPr>
          <a:xfrm rot="5400000">
            <a:off x="1553369" y="716994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84A4E098-1F51-4529-680C-A9D5D90D83E7}"/>
              </a:ext>
            </a:extLst>
          </p:cNvPr>
          <p:cNvCxnSpPr/>
          <p:nvPr/>
        </p:nvCxnSpPr>
        <p:spPr>
          <a:xfrm rot="16200000" flipH="1">
            <a:off x="1371601" y="7686675"/>
            <a:ext cx="51435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34FF04DA-379D-15FE-56FA-0B5687CACBAC}"/>
              </a:ext>
            </a:extLst>
          </p:cNvPr>
          <p:cNvCxnSpPr/>
          <p:nvPr/>
        </p:nvCxnSpPr>
        <p:spPr>
          <a:xfrm rot="5400000">
            <a:off x="4289425" y="6172200"/>
            <a:ext cx="13493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7B435658-91ED-44E9-F181-E99DF21CDB93}"/>
              </a:ext>
            </a:extLst>
          </p:cNvPr>
          <p:cNvCxnSpPr/>
          <p:nvPr/>
        </p:nvCxnSpPr>
        <p:spPr>
          <a:xfrm rot="5400000">
            <a:off x="3394075" y="7346950"/>
            <a:ext cx="3571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正方形/長方形 74">
            <a:extLst>
              <a:ext uri="{FF2B5EF4-FFF2-40B4-BE49-F238E27FC236}">
                <a16:creationId xmlns:a16="http://schemas.microsoft.com/office/drawing/2014/main" id="{959EB1E8-B545-3A2E-86E6-D2FB72DE3538}"/>
              </a:ext>
            </a:extLst>
          </p:cNvPr>
          <p:cNvSpPr/>
          <p:nvPr/>
        </p:nvSpPr>
        <p:spPr>
          <a:xfrm>
            <a:off x="3143250" y="7097713"/>
            <a:ext cx="84613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伝言削除</a:t>
            </a:r>
            <a:r>
              <a:rPr lang="en-US" altLang="ja-JP" sz="900" dirty="0">
                <a:solidFill>
                  <a:schemeClr val="tx1"/>
                </a:solidFill>
              </a:rPr>
              <a:t>】</a:t>
            </a:r>
            <a:endParaRPr lang="ja-JP" altLang="en-US" sz="900" dirty="0">
              <a:solidFill>
                <a:schemeClr val="tx1"/>
              </a:solidFill>
            </a:endParaRPr>
          </a:p>
        </p:txBody>
      </p:sp>
      <p:sp>
        <p:nvSpPr>
          <p:cNvPr id="76" name="正方形/長方形 75">
            <a:extLst>
              <a:ext uri="{FF2B5EF4-FFF2-40B4-BE49-F238E27FC236}">
                <a16:creationId xmlns:a16="http://schemas.microsoft.com/office/drawing/2014/main" id="{3E3BB6F0-706D-94A5-3FCF-541192AB360C}"/>
              </a:ext>
            </a:extLst>
          </p:cNvPr>
          <p:cNvSpPr/>
          <p:nvPr/>
        </p:nvSpPr>
        <p:spPr>
          <a:xfrm>
            <a:off x="4373563" y="7597775"/>
            <a:ext cx="1198562"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伝言の有無</a:t>
            </a:r>
            <a:r>
              <a:rPr lang="en-US" altLang="ja-JP" sz="900" dirty="0">
                <a:solidFill>
                  <a:schemeClr val="tx1"/>
                </a:solidFill>
              </a:rPr>
              <a:t>】</a:t>
            </a:r>
            <a:endParaRPr lang="ja-JP" altLang="en-US" sz="900" dirty="0">
              <a:solidFill>
                <a:schemeClr val="tx1"/>
              </a:solidFill>
            </a:endParaRPr>
          </a:p>
        </p:txBody>
      </p:sp>
      <p:sp>
        <p:nvSpPr>
          <p:cNvPr id="77" name="正方形/長方形 76">
            <a:extLst>
              <a:ext uri="{FF2B5EF4-FFF2-40B4-BE49-F238E27FC236}">
                <a16:creationId xmlns:a16="http://schemas.microsoft.com/office/drawing/2014/main" id="{CFBC35FB-3DC9-E642-7BDE-F64CA2795065}"/>
              </a:ext>
            </a:extLst>
          </p:cNvPr>
          <p:cNvSpPr/>
          <p:nvPr/>
        </p:nvSpPr>
        <p:spPr>
          <a:xfrm>
            <a:off x="28575" y="8240713"/>
            <a:ext cx="59213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78" name="AutoShape 531">
            <a:extLst>
              <a:ext uri="{FF2B5EF4-FFF2-40B4-BE49-F238E27FC236}">
                <a16:creationId xmlns:a16="http://schemas.microsoft.com/office/drawing/2014/main" id="{114831BC-C21F-370B-EDCF-3C617BE16C03}"/>
              </a:ext>
            </a:extLst>
          </p:cNvPr>
          <p:cNvCxnSpPr>
            <a:cxnSpLocks noChangeShapeType="1"/>
            <a:stCxn id="79" idx="1"/>
            <a:endCxn id="33" idx="1"/>
          </p:cNvCxnSpPr>
          <p:nvPr/>
        </p:nvCxnSpPr>
        <p:spPr bwMode="auto">
          <a:xfrm rot="10800000">
            <a:off x="571500" y="4776788"/>
            <a:ext cx="71438" cy="3421062"/>
          </a:xfrm>
          <a:prstGeom prst="bentConnector3">
            <a:avLst>
              <a:gd name="adj1" fmla="val 42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9" name="角丸四角形 234">
            <a:extLst>
              <a:ext uri="{FF2B5EF4-FFF2-40B4-BE49-F238E27FC236}">
                <a16:creationId xmlns:a16="http://schemas.microsoft.com/office/drawing/2014/main" id="{150877A2-35A4-F1BF-9CA9-4971D7A06F6C}"/>
              </a:ext>
            </a:extLst>
          </p:cNvPr>
          <p:cNvSpPr/>
          <p:nvPr/>
        </p:nvSpPr>
        <p:spPr>
          <a:xfrm>
            <a:off x="642938" y="7940675"/>
            <a:ext cx="2109787" cy="5143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伝言を登録しました。伝言メニューの</a:t>
            </a:r>
            <a:endParaRPr lang="en-US" altLang="ja-JP" sz="900" dirty="0">
              <a:solidFill>
                <a:schemeClr val="tx1"/>
              </a:solidFill>
            </a:endParaRPr>
          </a:p>
          <a:p>
            <a:pPr algn="ctr" eaLnBrk="1" hangingPunct="1">
              <a:defRPr/>
            </a:pPr>
            <a:r>
              <a:rPr lang="ja-JP" altLang="en-US" sz="900" dirty="0">
                <a:solidFill>
                  <a:schemeClr val="tx1"/>
                </a:solidFill>
              </a:rPr>
              <a:t>最初に戻るには１を押してください。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sp>
        <p:nvSpPr>
          <p:cNvPr id="80" name="角丸四角形 235">
            <a:extLst>
              <a:ext uri="{FF2B5EF4-FFF2-40B4-BE49-F238E27FC236}">
                <a16:creationId xmlns:a16="http://schemas.microsoft.com/office/drawing/2014/main" id="{8CFB71AF-003D-CFA5-07E3-133727EE1A4C}"/>
              </a:ext>
            </a:extLst>
          </p:cNvPr>
          <p:cNvSpPr/>
          <p:nvPr/>
        </p:nvSpPr>
        <p:spPr>
          <a:xfrm>
            <a:off x="588963" y="7240588"/>
            <a:ext cx="2071687" cy="3476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この伝言でよろしければ０を、</a:t>
            </a:r>
          </a:p>
          <a:p>
            <a:pPr algn="ctr" eaLnBrk="1" hangingPunct="1">
              <a:defRPr/>
            </a:pPr>
            <a:r>
              <a:rPr lang="ja-JP" altLang="en-US" sz="900" dirty="0">
                <a:solidFill>
                  <a:schemeClr val="tx1"/>
                </a:solidFill>
              </a:rPr>
              <a:t>録音し直す場合は１を押してください。</a:t>
            </a:r>
            <a:endParaRPr lang="en-US" altLang="ja-JP" sz="900" dirty="0">
              <a:solidFill>
                <a:schemeClr val="tx1"/>
              </a:solidFill>
            </a:endParaRPr>
          </a:p>
        </p:txBody>
      </p:sp>
    </p:spTree>
    <p:extLst>
      <p:ext uri="{BB962C8B-B14F-4D97-AF65-F5344CB8AC3E}">
        <p14:creationId xmlns:p14="http://schemas.microsoft.com/office/powerpoint/2010/main" val="1930784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3BFBB31F-C92D-309A-8D30-5CCDE2E10D20}"/>
              </a:ext>
            </a:extLst>
          </p:cNvPr>
          <p:cNvPicPr>
            <a:picLocks noChangeAspect="1"/>
          </p:cNvPicPr>
          <p:nvPr/>
        </p:nvPicPr>
        <p:blipFill>
          <a:blip r:embed="rId3"/>
          <a:stretch>
            <a:fillRect/>
          </a:stretch>
        </p:blipFill>
        <p:spPr>
          <a:xfrm>
            <a:off x="530225" y="2266950"/>
            <a:ext cx="2041525" cy="2425700"/>
          </a:xfrm>
          <a:prstGeom prst="rect">
            <a:avLst/>
          </a:prstGeom>
          <a:ln>
            <a:solidFill>
              <a:schemeClr val="tx1">
                <a:lumMod val="50000"/>
                <a:lumOff val="50000"/>
              </a:schemeClr>
            </a:solidFill>
          </a:ln>
        </p:spPr>
      </p:pic>
      <p:sp>
        <p:nvSpPr>
          <p:cNvPr id="68611" name="スライド番号プレースホルダ 2">
            <a:extLst>
              <a:ext uri="{FF2B5EF4-FFF2-40B4-BE49-F238E27FC236}">
                <a16:creationId xmlns:a16="http://schemas.microsoft.com/office/drawing/2014/main" id="{D080E8E3-7336-F0C1-2BDD-F87CAE5B7F7D}"/>
              </a:ext>
            </a:extLst>
          </p:cNvPr>
          <p:cNvSpPr>
            <a:spLocks noGrp="1"/>
          </p:cNvSpPr>
          <p:nvPr>
            <p:ph type="sldNum" sz="quarter" idx="10"/>
          </p:nvPr>
        </p:nvSpPr>
        <p:spPr bwMode="auto">
          <a:xfrm>
            <a:off x="2870200" y="8551863"/>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F93EED-D0B9-4C0C-BBA2-5C222CBA3C54}"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68615" name="テキスト ボックス 24">
            <a:extLst>
              <a:ext uri="{FF2B5EF4-FFF2-40B4-BE49-F238E27FC236}">
                <a16:creationId xmlns:a16="http://schemas.microsoft.com/office/drawing/2014/main" id="{5546B298-EC0B-4E48-E9B9-3264A885F909}"/>
              </a:ext>
            </a:extLst>
          </p:cNvPr>
          <p:cNvSpPr txBox="1">
            <a:spLocks noChangeArrowheads="1"/>
          </p:cNvSpPr>
          <p:nvPr/>
        </p:nvSpPr>
        <p:spPr bwMode="auto">
          <a:xfrm>
            <a:off x="157103" y="375252"/>
            <a:ext cx="69294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b="1" dirty="0">
                <a:solidFill>
                  <a:srgbClr val="0070C0"/>
                </a:solidFill>
              </a:rPr>
              <a:t>7</a:t>
            </a:r>
            <a:r>
              <a:rPr lang="ja-JP" altLang="en-US" b="1" dirty="0">
                <a:solidFill>
                  <a:srgbClr val="0070C0"/>
                </a:solidFill>
              </a:rPr>
              <a:t>．</a:t>
            </a:r>
            <a:r>
              <a:rPr lang="en-US" altLang="ja-JP" b="1" dirty="0">
                <a:solidFill>
                  <a:srgbClr val="0070C0"/>
                </a:solidFill>
              </a:rPr>
              <a:t>LINE</a:t>
            </a:r>
            <a:r>
              <a:rPr lang="ja-JP" altLang="en-US" b="1" dirty="0">
                <a:solidFill>
                  <a:srgbClr val="0070C0"/>
                </a:solidFill>
              </a:rPr>
              <a:t>連携</a:t>
            </a:r>
            <a:endParaRPr lang="en-US" altLang="ja-JP" dirty="0">
              <a:solidFill>
                <a:srgbClr val="0070C0"/>
              </a:solidFill>
            </a:endParaRPr>
          </a:p>
        </p:txBody>
      </p:sp>
      <p:sp>
        <p:nvSpPr>
          <p:cNvPr id="68617" name="テキスト ボックス 23">
            <a:extLst>
              <a:ext uri="{FF2B5EF4-FFF2-40B4-BE49-F238E27FC236}">
                <a16:creationId xmlns:a16="http://schemas.microsoft.com/office/drawing/2014/main" id="{0E513037-C0C7-FE73-B715-7D4CAD474A0B}"/>
              </a:ext>
            </a:extLst>
          </p:cNvPr>
          <p:cNvSpPr txBox="1">
            <a:spLocks noChangeArrowheads="1"/>
          </p:cNvSpPr>
          <p:nvPr/>
        </p:nvSpPr>
        <p:spPr bwMode="auto">
          <a:xfrm>
            <a:off x="286356" y="1698721"/>
            <a:ext cx="4294187"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LINE</a:t>
            </a:r>
            <a:r>
              <a:rPr lang="ja-JP" altLang="en-US" sz="1800"/>
              <a:t>アプリの緊急連絡先登録方法</a:t>
            </a:r>
          </a:p>
        </p:txBody>
      </p:sp>
      <p:sp>
        <p:nvSpPr>
          <p:cNvPr id="33" name="テキスト ボックス 18">
            <a:extLst>
              <a:ext uri="{FF2B5EF4-FFF2-40B4-BE49-F238E27FC236}">
                <a16:creationId xmlns:a16="http://schemas.microsoft.com/office/drawing/2014/main" id="{2D175773-3F15-BDA0-96AD-92F299959471}"/>
              </a:ext>
            </a:extLst>
          </p:cNvPr>
          <p:cNvSpPr txBox="1">
            <a:spLocks noChangeArrowheads="1"/>
          </p:cNvSpPr>
          <p:nvPr/>
        </p:nvSpPr>
        <p:spPr bwMode="auto">
          <a:xfrm>
            <a:off x="201613" y="899696"/>
            <a:ext cx="6715125" cy="677108"/>
          </a:xfrm>
          <a:prstGeom prst="rect">
            <a:avLst/>
          </a:prstGeom>
          <a:noFill/>
          <a:ln w="9525">
            <a:noFill/>
            <a:miter lim="800000"/>
            <a:headEnd/>
            <a:tailEnd/>
          </a:ln>
        </p:spPr>
        <p:txBody>
          <a:bodyPr>
            <a:spAutoFit/>
          </a:bodyPr>
          <a:lstStyle/>
          <a:p>
            <a:pPr eaLnBrk="1" hangingPunct="1">
              <a:defRPr/>
            </a:pPr>
            <a:r>
              <a:rPr lang="ja-JP" altLang="en-US" sz="1400" dirty="0">
                <a:latin typeface="+mn-ea"/>
                <a:ea typeface="+mn-ea"/>
              </a:rPr>
              <a:t>エマージェンシーコールでは</a:t>
            </a:r>
            <a:r>
              <a:rPr lang="en-US" altLang="ja-JP" sz="1400" dirty="0">
                <a:latin typeface="+mn-ea"/>
                <a:ea typeface="+mn-ea"/>
              </a:rPr>
              <a:t>LINE</a:t>
            </a:r>
            <a:r>
              <a:rPr lang="ja-JP" altLang="en-US" sz="1400" dirty="0">
                <a:latin typeface="+mn-ea"/>
                <a:ea typeface="+mn-ea"/>
              </a:rPr>
              <a:t>のアプリケーションと連携することで、</a:t>
            </a:r>
            <a:r>
              <a:rPr lang="en-US" altLang="ja-JP" sz="1400" dirty="0">
                <a:latin typeface="+mn-ea"/>
                <a:ea typeface="+mn-ea"/>
              </a:rPr>
              <a:t>LINE</a:t>
            </a:r>
            <a:r>
              <a:rPr lang="ja-JP" altLang="en-US" sz="1400" dirty="0">
                <a:latin typeface="+mn-ea"/>
                <a:ea typeface="+mn-ea"/>
              </a:rPr>
              <a:t>のアカウントで緊急連絡を受け取ることができます。</a:t>
            </a:r>
            <a:endParaRPr lang="en-US" altLang="ja-JP" sz="1000" dirty="0">
              <a:solidFill>
                <a:srgbClr val="FF0000"/>
              </a:solidFill>
              <a:latin typeface="+mn-ea"/>
              <a:ea typeface="+mn-ea"/>
            </a:endParaRPr>
          </a:p>
          <a:p>
            <a:pPr eaLnBrk="1" hangingPunct="1">
              <a:defRPr/>
            </a:pPr>
            <a:r>
              <a:rPr lang="en-US" altLang="ja-JP" sz="1000" dirty="0">
                <a:solidFill>
                  <a:srgbClr val="FF0000"/>
                </a:solidFill>
                <a:latin typeface="+mn-ea"/>
                <a:ea typeface="+mn-ea"/>
              </a:rPr>
              <a:t>※LINE</a:t>
            </a:r>
            <a:r>
              <a:rPr lang="ja-JP" altLang="en-US" sz="1000" dirty="0">
                <a:solidFill>
                  <a:srgbClr val="FF0000"/>
                </a:solidFill>
                <a:latin typeface="+mn-ea"/>
                <a:ea typeface="+mn-ea"/>
              </a:rPr>
              <a:t>連携をご利用頂く場合は、</a:t>
            </a:r>
            <a:r>
              <a:rPr lang="en-US" altLang="ja-JP" sz="1000" dirty="0">
                <a:solidFill>
                  <a:srgbClr val="FF0000"/>
                </a:solidFill>
                <a:latin typeface="+mn-ea"/>
                <a:ea typeface="+mn-ea"/>
              </a:rPr>
              <a:t>LINE</a:t>
            </a:r>
            <a:r>
              <a:rPr lang="ja-JP" altLang="en-US" sz="1000" dirty="0">
                <a:solidFill>
                  <a:srgbClr val="FF0000"/>
                </a:solidFill>
                <a:latin typeface="+mn-ea"/>
                <a:ea typeface="+mn-ea"/>
              </a:rPr>
              <a:t>連携オプション（有償）のお申し込みが必要です。</a:t>
            </a:r>
            <a:endParaRPr lang="en-US" altLang="ja-JP" sz="1000" dirty="0">
              <a:solidFill>
                <a:srgbClr val="FF0000"/>
              </a:solidFill>
              <a:latin typeface="+mn-ea"/>
              <a:ea typeface="+mn-ea"/>
            </a:endParaRPr>
          </a:p>
        </p:txBody>
      </p:sp>
      <p:sp>
        <p:nvSpPr>
          <p:cNvPr id="68619" name="AutoShape 177">
            <a:extLst>
              <a:ext uri="{FF2B5EF4-FFF2-40B4-BE49-F238E27FC236}">
                <a16:creationId xmlns:a16="http://schemas.microsoft.com/office/drawing/2014/main" id="{F53BA4CC-3197-F678-FC6F-B83B01E5B23F}"/>
              </a:ext>
            </a:extLst>
          </p:cNvPr>
          <p:cNvSpPr>
            <a:spLocks noChangeArrowheads="1"/>
          </p:cNvSpPr>
          <p:nvPr/>
        </p:nvSpPr>
        <p:spPr bwMode="auto">
          <a:xfrm>
            <a:off x="630238" y="3270250"/>
            <a:ext cx="920750" cy="768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8621" name="テキスト ボックス 56">
            <a:extLst>
              <a:ext uri="{FF2B5EF4-FFF2-40B4-BE49-F238E27FC236}">
                <a16:creationId xmlns:a16="http://schemas.microsoft.com/office/drawing/2014/main" id="{13C38D9F-B04D-4F64-B24F-45480A28F226}"/>
              </a:ext>
            </a:extLst>
          </p:cNvPr>
          <p:cNvSpPr txBox="1">
            <a:spLocks noChangeArrowheads="1"/>
          </p:cNvSpPr>
          <p:nvPr/>
        </p:nvSpPr>
        <p:spPr bwMode="auto">
          <a:xfrm>
            <a:off x="2981137" y="5068094"/>
            <a:ext cx="3198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②マイページの中の「設定画面へ」</a:t>
            </a:r>
            <a:endParaRPr lang="en-US" altLang="ja-JP" sz="1400" dirty="0"/>
          </a:p>
          <a:p>
            <a:pPr eaLnBrk="1" hangingPunct="1">
              <a:spcBef>
                <a:spcPct val="0"/>
              </a:spcBef>
              <a:buFontTx/>
              <a:buNone/>
            </a:pPr>
            <a:r>
              <a:rPr lang="ja-JP" altLang="en-US" sz="1400" dirty="0"/>
              <a:t>　をタップします。</a:t>
            </a:r>
            <a:endParaRPr lang="en-US" altLang="ja-JP" sz="1400" dirty="0"/>
          </a:p>
        </p:txBody>
      </p:sp>
      <p:sp>
        <p:nvSpPr>
          <p:cNvPr id="32" name="テキスト ボックス 56">
            <a:extLst>
              <a:ext uri="{FF2B5EF4-FFF2-40B4-BE49-F238E27FC236}">
                <a16:creationId xmlns:a16="http://schemas.microsoft.com/office/drawing/2014/main" id="{15315448-96F2-459A-3381-1DC4070CD99B}"/>
              </a:ext>
            </a:extLst>
          </p:cNvPr>
          <p:cNvSpPr txBox="1">
            <a:spLocks noChangeArrowheads="1"/>
          </p:cNvSpPr>
          <p:nvPr/>
        </p:nvSpPr>
        <p:spPr bwMode="auto">
          <a:xfrm>
            <a:off x="2870200" y="2309812"/>
            <a:ext cx="3835400" cy="11699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アプリがダウンロードされているスマートデ</a:t>
            </a:r>
            <a:endParaRPr lang="en-US" altLang="ja-JP" sz="1400" dirty="0">
              <a:latin typeface="Calibri" pitchFamily="34" charset="0"/>
            </a:endParaRPr>
          </a:p>
          <a:p>
            <a:pPr eaLnBrk="1" hangingPunct="1">
              <a:defRPr/>
            </a:pPr>
            <a:r>
              <a:rPr lang="en-US" altLang="ja-JP" sz="1400" dirty="0">
                <a:latin typeface="Calibri" pitchFamily="34" charset="0"/>
              </a:rPr>
              <a:t>   </a:t>
            </a:r>
            <a:r>
              <a:rPr lang="ja-JP" altLang="en-US" sz="1400" dirty="0">
                <a:latin typeface="Calibri" pitchFamily="34" charset="0"/>
              </a:rPr>
              <a:t>バイスからエマージェンシーコールの</a:t>
            </a:r>
            <a:r>
              <a:rPr lang="en-US" altLang="ja-JP" sz="1400" dirty="0">
                <a:latin typeface="Calibri" pitchFamily="34" charset="0"/>
              </a:rPr>
              <a:t>Web</a:t>
            </a:r>
            <a:r>
              <a:rPr lang="ja-JP" altLang="en-US" sz="1400" dirty="0">
                <a:latin typeface="Calibri" pitchFamily="34" charset="0"/>
              </a:rPr>
              <a:t>画面</a:t>
            </a:r>
            <a:endParaRPr lang="en-US" altLang="ja-JP" sz="1400" dirty="0">
              <a:latin typeface="Calibri" pitchFamily="34" charset="0"/>
            </a:endParaRPr>
          </a:p>
          <a:p>
            <a:pPr eaLnBrk="1" hangingPunct="1">
              <a:defRPr/>
            </a:pPr>
            <a:r>
              <a:rPr lang="en-US" altLang="ja-JP" sz="1400" dirty="0">
                <a:latin typeface="Calibri" pitchFamily="34" charset="0"/>
              </a:rPr>
              <a:t>   </a:t>
            </a:r>
            <a:r>
              <a:rPr lang="ja-JP" altLang="en-US" sz="1400" dirty="0">
                <a:latin typeface="Calibri" pitchFamily="34" charset="0"/>
              </a:rPr>
              <a:t>にアクセスし、ログインします。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   マイメニューの中の「マイページ」をタップします。</a:t>
            </a:r>
            <a:endParaRPr lang="en-US" altLang="ja-JP" sz="1400" dirty="0">
              <a:latin typeface="+mj-ea"/>
              <a:ea typeface="+mj-ea"/>
            </a:endParaRPr>
          </a:p>
        </p:txBody>
      </p:sp>
      <p:pic>
        <p:nvPicPr>
          <p:cNvPr id="9" name="図 8">
            <a:extLst>
              <a:ext uri="{FF2B5EF4-FFF2-40B4-BE49-F238E27FC236}">
                <a16:creationId xmlns:a16="http://schemas.microsoft.com/office/drawing/2014/main" id="{751E87FE-BCC5-FD62-9F44-EAB386C1A5B9}"/>
              </a:ext>
            </a:extLst>
          </p:cNvPr>
          <p:cNvPicPr>
            <a:picLocks noChangeAspect="1"/>
          </p:cNvPicPr>
          <p:nvPr/>
        </p:nvPicPr>
        <p:blipFill>
          <a:blip r:embed="rId4"/>
          <a:stretch>
            <a:fillRect/>
          </a:stretch>
        </p:blipFill>
        <p:spPr>
          <a:xfrm>
            <a:off x="530225" y="5041900"/>
            <a:ext cx="2165350" cy="3509963"/>
          </a:xfrm>
          <a:prstGeom prst="rect">
            <a:avLst/>
          </a:prstGeom>
          <a:ln>
            <a:solidFill>
              <a:schemeClr val="tx1">
                <a:lumMod val="50000"/>
                <a:lumOff val="50000"/>
              </a:schemeClr>
            </a:solidFill>
          </a:ln>
        </p:spPr>
      </p:pic>
      <p:sp>
        <p:nvSpPr>
          <p:cNvPr id="68624" name="AutoShape 177">
            <a:extLst>
              <a:ext uri="{FF2B5EF4-FFF2-40B4-BE49-F238E27FC236}">
                <a16:creationId xmlns:a16="http://schemas.microsoft.com/office/drawing/2014/main" id="{C16B4931-517B-3461-6247-CD2C626F277A}"/>
              </a:ext>
            </a:extLst>
          </p:cNvPr>
          <p:cNvSpPr>
            <a:spLocks noChangeArrowheads="1"/>
          </p:cNvSpPr>
          <p:nvPr/>
        </p:nvSpPr>
        <p:spPr bwMode="auto">
          <a:xfrm>
            <a:off x="896938" y="7685088"/>
            <a:ext cx="1397000" cy="463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8625" name="スライド番号プレースホルダ 2">
            <a:extLst>
              <a:ext uri="{FF2B5EF4-FFF2-40B4-BE49-F238E27FC236}">
                <a16:creationId xmlns:a16="http://schemas.microsoft.com/office/drawing/2014/main" id="{B838E330-8D87-4DBC-541A-206AC831CDB3}"/>
              </a:ext>
            </a:extLst>
          </p:cNvPr>
          <p:cNvSpPr txBox="1">
            <a:spLocks/>
          </p:cNvSpPr>
          <p:nvPr/>
        </p:nvSpPr>
        <p:spPr bwMode="auto">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C9EC58BE-1CF9-478C-B228-50024219A8B8}" type="slidenum">
              <a:rPr lang="ja-JP" altLang="en-US" sz="1800">
                <a:solidFill>
                  <a:schemeClr val="bg1"/>
                </a:solidFill>
              </a:rPr>
              <a:pPr algn="ctr" eaLnBrk="1" hangingPunct="1">
                <a:spcBef>
                  <a:spcPct val="0"/>
                </a:spcBef>
                <a:buFontTx/>
                <a:buNone/>
              </a:pPr>
              <a:t>23</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2A787554-C2E3-86A1-3EF1-639B60B1C151}"/>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8F48CD2A-54D4-7792-1CE1-52B7298ADB6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563CD172-B5C0-720C-74EB-C6EB0B8F5E5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712044E9-FC34-7D34-E9C4-A47B5D3EC7E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B3640EAF-0F43-AAA7-9C78-7C8F0D0E777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9DC8FA22-CFE9-6FA5-48C9-A2482B1C957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番号プレースホルダ 2">
            <a:extLst>
              <a:ext uri="{FF2B5EF4-FFF2-40B4-BE49-F238E27FC236}">
                <a16:creationId xmlns:a16="http://schemas.microsoft.com/office/drawing/2014/main" id="{710EF11D-64A7-91F3-C5A9-6970D80C18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BF55306-6F2C-493A-92BE-ACB85B240807}"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
        <p:nvSpPr>
          <p:cNvPr id="17" name="テキスト ボックス 56">
            <a:extLst>
              <a:ext uri="{FF2B5EF4-FFF2-40B4-BE49-F238E27FC236}">
                <a16:creationId xmlns:a16="http://schemas.microsoft.com/office/drawing/2014/main" id="{7D9938DC-A54F-D766-CB0F-C8D2DB448465}"/>
              </a:ext>
            </a:extLst>
          </p:cNvPr>
          <p:cNvSpPr txBox="1">
            <a:spLocks noChangeArrowheads="1"/>
          </p:cNvSpPr>
          <p:nvPr/>
        </p:nvSpPr>
        <p:spPr bwMode="auto">
          <a:xfrm>
            <a:off x="3322638" y="730250"/>
            <a:ext cx="3349625" cy="522288"/>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ea typeface="+mj-ea"/>
              </a:rPr>
              <a:t>③</a:t>
            </a:r>
            <a:r>
              <a:rPr lang="en-US" altLang="ja-JP" sz="1400" dirty="0">
                <a:latin typeface="Calibri" pitchFamily="34" charset="0"/>
                <a:ea typeface="+mj-ea"/>
              </a:rPr>
              <a:t>LINE</a:t>
            </a:r>
            <a:r>
              <a:rPr lang="ja-JP" altLang="en-US" sz="1400" dirty="0">
                <a:latin typeface="Calibri" pitchFamily="34" charset="0"/>
                <a:ea typeface="+mj-ea"/>
              </a:rPr>
              <a:t>を登録したい連絡先の</a:t>
            </a:r>
            <a:endParaRPr lang="en-US" altLang="ja-JP" sz="1400" dirty="0">
              <a:latin typeface="Calibri" pitchFamily="34" charset="0"/>
              <a:ea typeface="+mj-ea"/>
            </a:endParaRPr>
          </a:p>
          <a:p>
            <a:pPr marL="174625" indent="-174625" eaLnBrk="1" hangingPunct="1">
              <a:defRPr/>
            </a:pPr>
            <a:r>
              <a:rPr lang="ja-JP" altLang="en-US" sz="1400" dirty="0">
                <a:latin typeface="Calibri" pitchFamily="34" charset="0"/>
                <a:ea typeface="+mj-ea"/>
              </a:rPr>
              <a:t>　媒体のプルダウンをタップします。</a:t>
            </a:r>
            <a:endParaRPr lang="en-US" altLang="ja-JP" sz="900" dirty="0">
              <a:latin typeface="+mj-ea"/>
              <a:ea typeface="+mj-ea"/>
            </a:endParaRPr>
          </a:p>
        </p:txBody>
      </p:sp>
      <p:pic>
        <p:nvPicPr>
          <p:cNvPr id="35" name="図 34">
            <a:extLst>
              <a:ext uri="{FF2B5EF4-FFF2-40B4-BE49-F238E27FC236}">
                <a16:creationId xmlns:a16="http://schemas.microsoft.com/office/drawing/2014/main" id="{988BB190-B2F1-570F-93D7-06586914D263}"/>
              </a:ext>
            </a:extLst>
          </p:cNvPr>
          <p:cNvPicPr>
            <a:picLocks noChangeAspect="1"/>
          </p:cNvPicPr>
          <p:nvPr/>
        </p:nvPicPr>
        <p:blipFill>
          <a:blip r:embed="rId3"/>
          <a:stretch>
            <a:fillRect/>
          </a:stretch>
        </p:blipFill>
        <p:spPr>
          <a:xfrm>
            <a:off x="512763" y="4740275"/>
            <a:ext cx="2443162" cy="3954463"/>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5071D0B2-95F9-53A7-15C5-EFE7B5C0B4A3}"/>
              </a:ext>
            </a:extLst>
          </p:cNvPr>
          <p:cNvPicPr>
            <a:picLocks noChangeAspect="1"/>
          </p:cNvPicPr>
          <p:nvPr/>
        </p:nvPicPr>
        <p:blipFill>
          <a:blip r:embed="rId4"/>
          <a:stretch>
            <a:fillRect/>
          </a:stretch>
        </p:blipFill>
        <p:spPr>
          <a:xfrm>
            <a:off x="374650" y="730250"/>
            <a:ext cx="2581275" cy="3470275"/>
          </a:xfrm>
          <a:prstGeom prst="rect">
            <a:avLst/>
          </a:prstGeom>
          <a:ln>
            <a:solidFill>
              <a:schemeClr val="tx1">
                <a:lumMod val="50000"/>
                <a:lumOff val="50000"/>
              </a:schemeClr>
            </a:solidFill>
          </a:ln>
        </p:spPr>
      </p:pic>
      <p:sp>
        <p:nvSpPr>
          <p:cNvPr id="38" name="テキスト ボックス 56">
            <a:extLst>
              <a:ext uri="{FF2B5EF4-FFF2-40B4-BE49-F238E27FC236}">
                <a16:creationId xmlns:a16="http://schemas.microsoft.com/office/drawing/2014/main" id="{BC5E9A8C-6232-EE34-7B6B-59E7C2EBED19}"/>
              </a:ext>
            </a:extLst>
          </p:cNvPr>
          <p:cNvSpPr txBox="1">
            <a:spLocks noChangeArrowheads="1"/>
          </p:cNvSpPr>
          <p:nvPr/>
        </p:nvSpPr>
        <p:spPr bwMode="auto">
          <a:xfrm>
            <a:off x="3321050" y="4675188"/>
            <a:ext cx="3349625" cy="5238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④媒体名称の中から「</a:t>
            </a:r>
            <a:r>
              <a:rPr lang="en-US" altLang="ja-JP" sz="1400" dirty="0">
                <a:latin typeface="+mj-ea"/>
                <a:ea typeface="+mj-ea"/>
              </a:rPr>
              <a:t>LINE</a:t>
            </a:r>
            <a:r>
              <a:rPr lang="ja-JP" altLang="en-US" sz="1400" dirty="0">
                <a:latin typeface="+mj-ea"/>
                <a:ea typeface="+mj-ea"/>
              </a:rPr>
              <a:t>アプリ」をタップします。</a:t>
            </a:r>
            <a:endParaRPr lang="en-US" altLang="ja-JP" sz="1400" dirty="0">
              <a:latin typeface="+mj-ea"/>
              <a:ea typeface="+mj-ea"/>
            </a:endParaRPr>
          </a:p>
        </p:txBody>
      </p:sp>
      <p:sp>
        <p:nvSpPr>
          <p:cNvPr id="70668" name="AutoShape 177">
            <a:extLst>
              <a:ext uri="{FF2B5EF4-FFF2-40B4-BE49-F238E27FC236}">
                <a16:creationId xmlns:a16="http://schemas.microsoft.com/office/drawing/2014/main" id="{41A386A2-7FA5-855C-898F-6ED0A78D26A7}"/>
              </a:ext>
            </a:extLst>
          </p:cNvPr>
          <p:cNvSpPr>
            <a:spLocks noChangeArrowheads="1"/>
          </p:cNvSpPr>
          <p:nvPr/>
        </p:nvSpPr>
        <p:spPr bwMode="auto">
          <a:xfrm>
            <a:off x="374650" y="2811463"/>
            <a:ext cx="1855788" cy="5572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0669" name="AutoShape 177">
            <a:extLst>
              <a:ext uri="{FF2B5EF4-FFF2-40B4-BE49-F238E27FC236}">
                <a16:creationId xmlns:a16="http://schemas.microsoft.com/office/drawing/2014/main" id="{0F5EB957-E425-E82A-753E-920348453351}"/>
              </a:ext>
            </a:extLst>
          </p:cNvPr>
          <p:cNvSpPr>
            <a:spLocks noChangeArrowheads="1"/>
          </p:cNvSpPr>
          <p:nvPr/>
        </p:nvSpPr>
        <p:spPr bwMode="auto">
          <a:xfrm>
            <a:off x="582613" y="8345488"/>
            <a:ext cx="1622425" cy="369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2460DBF0-4D78-70EF-955A-3E6EDEA3F6D9}"/>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AE18E9B0-AC21-1FF3-9079-24E96821B6B1}"/>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A4854017-CDE6-2938-F398-B00E5B88876C}"/>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E4E78963-0771-9AB0-6C1F-9AD549C47DC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01163D41-A5D2-5098-4219-D9C949DDCF4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0340D3D8-6FD1-8E5E-0BC3-93321F7B64E3}"/>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番号プレースホルダ 2">
            <a:extLst>
              <a:ext uri="{FF2B5EF4-FFF2-40B4-BE49-F238E27FC236}">
                <a16:creationId xmlns:a16="http://schemas.microsoft.com/office/drawing/2014/main" id="{27F79F1D-1C59-4563-1D71-D01DAFA7C76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13E25B8-8F08-4921-8479-092635F09636}"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72711" name="テキスト ボックス 56">
            <a:extLst>
              <a:ext uri="{FF2B5EF4-FFF2-40B4-BE49-F238E27FC236}">
                <a16:creationId xmlns:a16="http://schemas.microsoft.com/office/drawing/2014/main" id="{9FEA774F-5429-ED84-6693-735D0F5C21AD}"/>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15" name="テキスト ボックス 56">
            <a:extLst>
              <a:ext uri="{FF2B5EF4-FFF2-40B4-BE49-F238E27FC236}">
                <a16:creationId xmlns:a16="http://schemas.microsoft.com/office/drawing/2014/main" id="{B609CA9C-F957-4245-F66D-5DC87A504CC4}"/>
              </a:ext>
            </a:extLst>
          </p:cNvPr>
          <p:cNvSpPr txBox="1">
            <a:spLocks noChangeArrowheads="1"/>
          </p:cNvSpPr>
          <p:nvPr/>
        </p:nvSpPr>
        <p:spPr bwMode="auto">
          <a:xfrm>
            <a:off x="2973388" y="3349625"/>
            <a:ext cx="3667125"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⑥</a:t>
            </a:r>
            <a:r>
              <a:rPr lang="en-US" altLang="ja-JP" sz="1400" dirty="0">
                <a:latin typeface="+mj-ea"/>
                <a:ea typeface="+mj-ea"/>
              </a:rPr>
              <a:t>LINE</a:t>
            </a:r>
            <a:r>
              <a:rPr lang="ja-JP" altLang="en-US" sz="1400" dirty="0">
                <a:latin typeface="+mj-ea"/>
                <a:ea typeface="+mj-ea"/>
              </a:rPr>
              <a:t>連携 確認画面で「はい」をタップします。</a:t>
            </a:r>
            <a:endParaRPr lang="en-US" altLang="ja-JP" sz="1400" dirty="0">
              <a:latin typeface="+mj-ea"/>
              <a:ea typeface="+mj-ea"/>
            </a:endParaRPr>
          </a:p>
        </p:txBody>
      </p:sp>
      <p:sp>
        <p:nvSpPr>
          <p:cNvPr id="19" name="テキスト ボックス 56">
            <a:extLst>
              <a:ext uri="{FF2B5EF4-FFF2-40B4-BE49-F238E27FC236}">
                <a16:creationId xmlns:a16="http://schemas.microsoft.com/office/drawing/2014/main" id="{F3A27CF6-DEA6-C25A-839D-CEE5FD9DA763}"/>
              </a:ext>
            </a:extLst>
          </p:cNvPr>
          <p:cNvSpPr txBox="1">
            <a:spLocks noChangeArrowheads="1"/>
          </p:cNvSpPr>
          <p:nvPr/>
        </p:nvSpPr>
        <p:spPr bwMode="auto">
          <a:xfrm>
            <a:off x="2973388" y="974725"/>
            <a:ext cx="3168650"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⑤　　　　　　　　　　　　　　　をタップします。　</a:t>
            </a:r>
            <a:endParaRPr lang="en-US" altLang="ja-JP" sz="900" dirty="0">
              <a:latin typeface="+mj-ea"/>
              <a:ea typeface="+mj-ea"/>
            </a:endParaRPr>
          </a:p>
        </p:txBody>
      </p:sp>
      <p:sp>
        <p:nvSpPr>
          <p:cNvPr id="72714" name="テキスト ボックス 56">
            <a:extLst>
              <a:ext uri="{FF2B5EF4-FFF2-40B4-BE49-F238E27FC236}">
                <a16:creationId xmlns:a16="http://schemas.microsoft.com/office/drawing/2014/main" id="{CE5A313C-CCDA-64B1-0CA9-76F9A96220BD}"/>
              </a:ext>
            </a:extLst>
          </p:cNvPr>
          <p:cNvSpPr txBox="1">
            <a:spLocks noChangeArrowheads="1"/>
          </p:cNvSpPr>
          <p:nvPr/>
        </p:nvSpPr>
        <p:spPr bwMode="auto">
          <a:xfrm>
            <a:off x="2973388" y="6083958"/>
            <a:ext cx="316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⑦</a:t>
            </a:r>
            <a:r>
              <a:rPr lang="en-US" altLang="ja-JP" sz="1400" dirty="0"/>
              <a:t>LINE</a:t>
            </a:r>
            <a:r>
              <a:rPr lang="ja-JP" altLang="en-US" sz="1400" dirty="0"/>
              <a:t>認証画面が表示されますので</a:t>
            </a:r>
            <a:endParaRPr lang="en-US" altLang="ja-JP" sz="1400" dirty="0"/>
          </a:p>
          <a:p>
            <a:pPr eaLnBrk="1" hangingPunct="1">
              <a:spcBef>
                <a:spcPct val="0"/>
              </a:spcBef>
              <a:buFontTx/>
              <a:buNone/>
            </a:pPr>
            <a:r>
              <a:rPr lang="ja-JP" altLang="en-US" sz="1400" dirty="0"/>
              <a:t>　「許可する」をタップします。</a:t>
            </a:r>
            <a:endParaRPr lang="en-US" altLang="ja-JP" sz="1400" dirty="0"/>
          </a:p>
        </p:txBody>
      </p:sp>
      <p:pic>
        <p:nvPicPr>
          <p:cNvPr id="3" name="図 2">
            <a:extLst>
              <a:ext uri="{FF2B5EF4-FFF2-40B4-BE49-F238E27FC236}">
                <a16:creationId xmlns:a16="http://schemas.microsoft.com/office/drawing/2014/main" id="{300DBCBC-2297-C448-CE67-ACE1122F9D30}"/>
              </a:ext>
            </a:extLst>
          </p:cNvPr>
          <p:cNvPicPr>
            <a:picLocks noChangeAspect="1"/>
          </p:cNvPicPr>
          <p:nvPr/>
        </p:nvPicPr>
        <p:blipFill>
          <a:blip r:embed="rId3"/>
          <a:stretch>
            <a:fillRect/>
          </a:stretch>
        </p:blipFill>
        <p:spPr>
          <a:xfrm>
            <a:off x="320674" y="546100"/>
            <a:ext cx="2030413" cy="2667000"/>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48D10B14-61D9-DB99-CC49-67D543E136E3}"/>
              </a:ext>
            </a:extLst>
          </p:cNvPr>
          <p:cNvPicPr>
            <a:picLocks noChangeAspect="1"/>
          </p:cNvPicPr>
          <p:nvPr/>
        </p:nvPicPr>
        <p:blipFill>
          <a:blip r:embed="rId4"/>
          <a:stretch>
            <a:fillRect/>
          </a:stretch>
        </p:blipFill>
        <p:spPr>
          <a:xfrm>
            <a:off x="320675" y="3448050"/>
            <a:ext cx="2030413" cy="2387600"/>
          </a:xfrm>
          <a:prstGeom prst="rect">
            <a:avLst/>
          </a:prstGeom>
          <a:ln>
            <a:solidFill>
              <a:schemeClr val="tx1">
                <a:lumMod val="50000"/>
                <a:lumOff val="50000"/>
              </a:schemeClr>
            </a:solidFill>
          </a:ln>
        </p:spPr>
      </p:pic>
      <p:pic>
        <p:nvPicPr>
          <p:cNvPr id="11" name="図 10">
            <a:extLst>
              <a:ext uri="{FF2B5EF4-FFF2-40B4-BE49-F238E27FC236}">
                <a16:creationId xmlns:a16="http://schemas.microsoft.com/office/drawing/2014/main" id="{20CAD844-C058-18C6-519F-1B7A3392A305}"/>
              </a:ext>
            </a:extLst>
          </p:cNvPr>
          <p:cNvPicPr>
            <a:picLocks noChangeAspect="1"/>
          </p:cNvPicPr>
          <p:nvPr/>
        </p:nvPicPr>
        <p:blipFill>
          <a:blip r:embed="rId5"/>
          <a:stretch>
            <a:fillRect/>
          </a:stretch>
        </p:blipFill>
        <p:spPr>
          <a:xfrm>
            <a:off x="320675" y="6124575"/>
            <a:ext cx="2028825" cy="2574925"/>
          </a:xfrm>
          <a:prstGeom prst="rect">
            <a:avLst/>
          </a:prstGeom>
          <a:ln>
            <a:solidFill>
              <a:schemeClr val="tx1">
                <a:lumMod val="50000"/>
                <a:lumOff val="50000"/>
              </a:schemeClr>
            </a:solidFill>
          </a:ln>
        </p:spPr>
      </p:pic>
      <p:pic>
        <p:nvPicPr>
          <p:cNvPr id="72719" name="図 12">
            <a:extLst>
              <a:ext uri="{FF2B5EF4-FFF2-40B4-BE49-F238E27FC236}">
                <a16:creationId xmlns:a16="http://schemas.microsoft.com/office/drawing/2014/main" id="{F92CF1E0-DF68-7168-2F2E-B43B84A7B5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974725"/>
            <a:ext cx="1516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0" name="AutoShape 177">
            <a:extLst>
              <a:ext uri="{FF2B5EF4-FFF2-40B4-BE49-F238E27FC236}">
                <a16:creationId xmlns:a16="http://schemas.microsoft.com/office/drawing/2014/main" id="{3AEA1119-34BA-46EF-B66A-C4445D1C4462}"/>
              </a:ext>
            </a:extLst>
          </p:cNvPr>
          <p:cNvSpPr>
            <a:spLocks noChangeArrowheads="1"/>
          </p:cNvSpPr>
          <p:nvPr/>
        </p:nvSpPr>
        <p:spPr bwMode="auto">
          <a:xfrm>
            <a:off x="720725" y="4940300"/>
            <a:ext cx="1228725"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2721" name="AutoShape 177">
            <a:extLst>
              <a:ext uri="{FF2B5EF4-FFF2-40B4-BE49-F238E27FC236}">
                <a16:creationId xmlns:a16="http://schemas.microsoft.com/office/drawing/2014/main" id="{339F3057-35F3-E5F3-52EA-7783BE284E98}"/>
              </a:ext>
            </a:extLst>
          </p:cNvPr>
          <p:cNvSpPr>
            <a:spLocks noChangeArrowheads="1"/>
          </p:cNvSpPr>
          <p:nvPr/>
        </p:nvSpPr>
        <p:spPr bwMode="auto">
          <a:xfrm>
            <a:off x="414670" y="2620963"/>
            <a:ext cx="1134730" cy="36678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2722" name="AutoShape 177">
            <a:extLst>
              <a:ext uri="{FF2B5EF4-FFF2-40B4-BE49-F238E27FC236}">
                <a16:creationId xmlns:a16="http://schemas.microsoft.com/office/drawing/2014/main" id="{61A72679-93C3-BA19-C1F1-82E6F77DEF6E}"/>
              </a:ext>
            </a:extLst>
          </p:cNvPr>
          <p:cNvSpPr>
            <a:spLocks noChangeArrowheads="1"/>
          </p:cNvSpPr>
          <p:nvPr/>
        </p:nvSpPr>
        <p:spPr bwMode="auto">
          <a:xfrm>
            <a:off x="320675" y="8101013"/>
            <a:ext cx="2027238" cy="496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BC7EB901-F1EE-A05F-953E-2DA9C82C32F1}"/>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7" name="正方形/長方形 6">
            <a:extLst>
              <a:ext uri="{FF2B5EF4-FFF2-40B4-BE49-F238E27FC236}">
                <a16:creationId xmlns:a16="http://schemas.microsoft.com/office/drawing/2014/main" id="{729D2D53-CFEA-CB54-45D7-76CA2EF6EC5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8E80AE92-E459-0267-3652-F441178A6CF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0" name="正方形/長方形 9">
            <a:extLst>
              <a:ext uri="{FF2B5EF4-FFF2-40B4-BE49-F238E27FC236}">
                <a16:creationId xmlns:a16="http://schemas.microsoft.com/office/drawing/2014/main" id="{948816D8-0B44-7BE7-CBD9-40CA6520004F}"/>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2" name="正方形/長方形 11">
            <a:extLst>
              <a:ext uri="{FF2B5EF4-FFF2-40B4-BE49-F238E27FC236}">
                <a16:creationId xmlns:a16="http://schemas.microsoft.com/office/drawing/2014/main" id="{EC0E90CC-AD73-13C5-323F-40CC6C719471}"/>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3" name="正方形/長方形 12">
            <a:extLst>
              <a:ext uri="{FF2B5EF4-FFF2-40B4-BE49-F238E27FC236}">
                <a16:creationId xmlns:a16="http://schemas.microsoft.com/office/drawing/2014/main" id="{0B74DA20-9260-CE62-95BB-4155CBC98FA7}"/>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番号プレースホルダ 2">
            <a:extLst>
              <a:ext uri="{FF2B5EF4-FFF2-40B4-BE49-F238E27FC236}">
                <a16:creationId xmlns:a16="http://schemas.microsoft.com/office/drawing/2014/main" id="{1287DB78-CBEE-6372-FDC6-E9E3F23903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5DA38C8-4E70-4E22-AA99-BEC6B15A6B7D}"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74759" name="テキスト ボックス 56">
            <a:extLst>
              <a:ext uri="{FF2B5EF4-FFF2-40B4-BE49-F238E27FC236}">
                <a16:creationId xmlns:a16="http://schemas.microsoft.com/office/drawing/2014/main" id="{53443C9C-61C3-D398-6AC2-F7CAEED73FE5}"/>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grpSp>
        <p:nvGrpSpPr>
          <p:cNvPr id="74760" name="グループ化 1">
            <a:extLst>
              <a:ext uri="{FF2B5EF4-FFF2-40B4-BE49-F238E27FC236}">
                <a16:creationId xmlns:a16="http://schemas.microsoft.com/office/drawing/2014/main" id="{53B4570B-7067-3392-0AC8-D9C6004A42A4}"/>
              </a:ext>
            </a:extLst>
          </p:cNvPr>
          <p:cNvGrpSpPr>
            <a:grpSpLocks/>
          </p:cNvGrpSpPr>
          <p:nvPr/>
        </p:nvGrpSpPr>
        <p:grpSpPr bwMode="auto">
          <a:xfrm>
            <a:off x="3429000" y="7748587"/>
            <a:ext cx="2805112" cy="800100"/>
            <a:chOff x="3573463" y="7712075"/>
            <a:chExt cx="2927350" cy="998538"/>
          </a:xfrm>
          <a:solidFill>
            <a:srgbClr val="0070C0"/>
          </a:solidFill>
        </p:grpSpPr>
        <p:sp>
          <p:nvSpPr>
            <p:cNvPr id="31" name="角丸四角形 30">
              <a:extLst>
                <a:ext uri="{FF2B5EF4-FFF2-40B4-BE49-F238E27FC236}">
                  <a16:creationId xmlns:a16="http://schemas.microsoft.com/office/drawing/2014/main" id="{E88D1CDF-E715-31AA-EB4B-986B83DD469E}"/>
                </a:ext>
              </a:extLst>
            </p:cNvPr>
            <p:cNvSpPr/>
            <p:nvPr/>
          </p:nvSpPr>
          <p:spPr>
            <a:xfrm>
              <a:off x="3573463" y="8134350"/>
              <a:ext cx="2927350" cy="57626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b="1" dirty="0">
                  <a:solidFill>
                    <a:schemeClr val="bg1"/>
                  </a:solidFill>
                </a:rPr>
                <a:t>LINE</a:t>
              </a:r>
              <a:r>
                <a:rPr lang="ja-JP" altLang="en-US" sz="1400" b="1" dirty="0">
                  <a:solidFill>
                    <a:schemeClr val="bg1"/>
                  </a:solidFill>
                </a:rPr>
                <a:t>アプリの</a:t>
              </a:r>
              <a:endParaRPr lang="en-US" altLang="ja-JP" sz="1400" b="1" dirty="0">
                <a:solidFill>
                  <a:schemeClr val="bg1"/>
                </a:solidFill>
              </a:endParaRPr>
            </a:p>
            <a:p>
              <a:pPr algn="ctr" eaLnBrk="1" hangingPunct="1">
                <a:defRPr/>
              </a:pPr>
              <a:r>
                <a:rPr lang="ja-JP" altLang="en-US" sz="1400" b="1" dirty="0">
                  <a:solidFill>
                    <a:schemeClr val="bg1"/>
                  </a:solidFill>
                </a:rPr>
                <a:t>登録完了</a:t>
              </a:r>
            </a:p>
          </p:txBody>
        </p:sp>
        <p:sp>
          <p:nvSpPr>
            <p:cNvPr id="32" name="下矢印 31">
              <a:extLst>
                <a:ext uri="{FF2B5EF4-FFF2-40B4-BE49-F238E27FC236}">
                  <a16:creationId xmlns:a16="http://schemas.microsoft.com/office/drawing/2014/main" id="{463E0907-886F-A800-A3AB-C1049A8C78E4}"/>
                </a:ext>
              </a:extLst>
            </p:cNvPr>
            <p:cNvSpPr/>
            <p:nvPr/>
          </p:nvSpPr>
          <p:spPr>
            <a:xfrm>
              <a:off x="4537075" y="771207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7" name="図 6">
            <a:extLst>
              <a:ext uri="{FF2B5EF4-FFF2-40B4-BE49-F238E27FC236}">
                <a16:creationId xmlns:a16="http://schemas.microsoft.com/office/drawing/2014/main" id="{147A989A-3B79-87A1-4105-A055BD686E42}"/>
              </a:ext>
            </a:extLst>
          </p:cNvPr>
          <p:cNvPicPr>
            <a:picLocks noChangeAspect="1"/>
          </p:cNvPicPr>
          <p:nvPr/>
        </p:nvPicPr>
        <p:blipFill>
          <a:blip r:embed="rId3"/>
          <a:stretch>
            <a:fillRect/>
          </a:stretch>
        </p:blipFill>
        <p:spPr>
          <a:xfrm>
            <a:off x="333375" y="714375"/>
            <a:ext cx="2089150" cy="2217738"/>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E089F85-5A7D-F8F4-FF0B-01FCC412F67C}"/>
              </a:ext>
            </a:extLst>
          </p:cNvPr>
          <p:cNvPicPr>
            <a:picLocks noChangeAspect="1"/>
          </p:cNvPicPr>
          <p:nvPr/>
        </p:nvPicPr>
        <p:blipFill>
          <a:blip r:embed="rId4"/>
          <a:stretch>
            <a:fillRect/>
          </a:stretch>
        </p:blipFill>
        <p:spPr>
          <a:xfrm>
            <a:off x="250825" y="6477889"/>
            <a:ext cx="2171700" cy="2233797"/>
          </a:xfrm>
          <a:prstGeom prst="rect">
            <a:avLst/>
          </a:prstGeom>
          <a:ln>
            <a:solidFill>
              <a:schemeClr val="tx1">
                <a:lumMod val="50000"/>
                <a:lumOff val="50000"/>
              </a:schemeClr>
            </a:solidFill>
          </a:ln>
        </p:spPr>
      </p:pic>
      <p:pic>
        <p:nvPicPr>
          <p:cNvPr id="24" name="図 23" descr="グラフィカル ユーザー インターフェイス, アプリケーション&#10;&#10;自動的に生成された説明">
            <a:extLst>
              <a:ext uri="{FF2B5EF4-FFF2-40B4-BE49-F238E27FC236}">
                <a16:creationId xmlns:a16="http://schemas.microsoft.com/office/drawing/2014/main" id="{8967D301-8CCA-067E-2A15-1BA8FDCA7457}"/>
              </a:ext>
            </a:extLst>
          </p:cNvPr>
          <p:cNvPicPr>
            <a:picLocks noChangeAspect="1"/>
          </p:cNvPicPr>
          <p:nvPr/>
        </p:nvPicPr>
        <p:blipFill>
          <a:blip r:embed="rId5"/>
          <a:stretch>
            <a:fillRect/>
          </a:stretch>
        </p:blipFill>
        <p:spPr>
          <a:xfrm>
            <a:off x="222250" y="3645695"/>
            <a:ext cx="1620837" cy="2536825"/>
          </a:xfrm>
          <a:prstGeom prst="rect">
            <a:avLst/>
          </a:prstGeom>
          <a:ln>
            <a:solidFill>
              <a:schemeClr val="tx1">
                <a:lumMod val="50000"/>
                <a:lumOff val="50000"/>
              </a:schemeClr>
            </a:solidFill>
          </a:ln>
        </p:spPr>
      </p:pic>
      <p:pic>
        <p:nvPicPr>
          <p:cNvPr id="25" name="図 24">
            <a:extLst>
              <a:ext uri="{FF2B5EF4-FFF2-40B4-BE49-F238E27FC236}">
                <a16:creationId xmlns:a16="http://schemas.microsoft.com/office/drawing/2014/main" id="{01993087-83DD-538B-B340-BCA2CB2BFCAE}"/>
              </a:ext>
            </a:extLst>
          </p:cNvPr>
          <p:cNvPicPr>
            <a:picLocks noChangeAspect="1"/>
          </p:cNvPicPr>
          <p:nvPr/>
        </p:nvPicPr>
        <p:blipFill>
          <a:blip r:embed="rId6"/>
          <a:stretch>
            <a:fillRect/>
          </a:stretch>
        </p:blipFill>
        <p:spPr>
          <a:xfrm>
            <a:off x="2068512" y="3645695"/>
            <a:ext cx="1641475" cy="2484437"/>
          </a:xfrm>
          <a:prstGeom prst="rect">
            <a:avLst/>
          </a:prstGeom>
          <a:ln>
            <a:solidFill>
              <a:schemeClr val="tx1">
                <a:lumMod val="50000"/>
                <a:lumOff val="50000"/>
              </a:schemeClr>
            </a:solidFill>
          </a:ln>
        </p:spPr>
      </p:pic>
      <p:sp>
        <p:nvSpPr>
          <p:cNvPr id="74766" name="テキスト ボックス 56">
            <a:extLst>
              <a:ext uri="{FF2B5EF4-FFF2-40B4-BE49-F238E27FC236}">
                <a16:creationId xmlns:a16="http://schemas.microsoft.com/office/drawing/2014/main" id="{DE651BC5-0297-7A38-2FCB-F1B9082B43F9}"/>
              </a:ext>
            </a:extLst>
          </p:cNvPr>
          <p:cNvSpPr txBox="1">
            <a:spLocks noChangeArrowheads="1"/>
          </p:cNvSpPr>
          <p:nvPr/>
        </p:nvSpPr>
        <p:spPr bwMode="auto">
          <a:xfrm>
            <a:off x="3035300" y="760413"/>
            <a:ext cx="3168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⑧こちらの画面が表示されたら</a:t>
            </a:r>
            <a:endParaRPr lang="en-US" altLang="ja-JP" sz="1400" dirty="0"/>
          </a:p>
          <a:p>
            <a:pPr eaLnBrk="1" hangingPunct="1">
              <a:spcBef>
                <a:spcPct val="0"/>
              </a:spcBef>
              <a:buFontTx/>
              <a:buNone/>
            </a:pPr>
            <a:r>
              <a:rPr lang="ja-JP" altLang="en-US" sz="1400" dirty="0"/>
              <a:t>　　「友だち追加」をタップします。</a:t>
            </a:r>
            <a:endParaRPr lang="en-US" altLang="ja-JP" sz="1400" dirty="0"/>
          </a:p>
        </p:txBody>
      </p:sp>
      <p:sp>
        <p:nvSpPr>
          <p:cNvPr id="74767" name="テキスト ボックス 56">
            <a:extLst>
              <a:ext uri="{FF2B5EF4-FFF2-40B4-BE49-F238E27FC236}">
                <a16:creationId xmlns:a16="http://schemas.microsoft.com/office/drawing/2014/main" id="{35C65633-A25F-88E6-AE2E-CBA2788D567F}"/>
              </a:ext>
            </a:extLst>
          </p:cNvPr>
          <p:cNvSpPr txBox="1">
            <a:spLocks noChangeArrowheads="1"/>
          </p:cNvSpPr>
          <p:nvPr/>
        </p:nvSpPr>
        <p:spPr bwMode="auto">
          <a:xfrm>
            <a:off x="3035300" y="1746250"/>
            <a:ext cx="316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　</a:t>
            </a:r>
            <a:r>
              <a:rPr lang="en-US" altLang="ja-JP" sz="1400"/>
              <a:t>LINE</a:t>
            </a:r>
            <a:r>
              <a:rPr lang="ja-JP" altLang="en-US" sz="1400"/>
              <a:t>との連携が実施されます。</a:t>
            </a:r>
            <a:endParaRPr lang="en-US" altLang="ja-JP" sz="1400"/>
          </a:p>
        </p:txBody>
      </p:sp>
      <p:sp>
        <p:nvSpPr>
          <p:cNvPr id="29" name="テキスト ボックス 56">
            <a:extLst>
              <a:ext uri="{FF2B5EF4-FFF2-40B4-BE49-F238E27FC236}">
                <a16:creationId xmlns:a16="http://schemas.microsoft.com/office/drawing/2014/main" id="{02EB27D8-713B-2A24-034F-3481A5BD166E}"/>
              </a:ext>
            </a:extLst>
          </p:cNvPr>
          <p:cNvSpPr txBox="1">
            <a:spLocks noChangeArrowheads="1"/>
          </p:cNvSpPr>
          <p:nvPr/>
        </p:nvSpPr>
        <p:spPr bwMode="auto">
          <a:xfrm>
            <a:off x="2628900" y="2794000"/>
            <a:ext cx="4022725" cy="523875"/>
          </a:xfrm>
          <a:prstGeom prst="rect">
            <a:avLst/>
          </a:prstGeom>
          <a:noFill/>
          <a:ln w="9525">
            <a:solidFill>
              <a:schemeClr val="tx1">
                <a:lumMod val="50000"/>
                <a:lumOff val="50000"/>
              </a:schemeClr>
            </a:solidFill>
            <a:miter lim="800000"/>
            <a:headEnd/>
            <a:tailEnd/>
          </a:ln>
        </p:spPr>
        <p:txBody>
          <a:bodyPr>
            <a:spAutoFit/>
          </a:bodyPr>
          <a:lstStyle/>
          <a:p>
            <a:pPr marL="174625" indent="-174625" eaLnBrk="1" hangingPunct="1">
              <a:defRPr/>
            </a:pPr>
            <a:r>
              <a:rPr lang="ja-JP" altLang="en-US" sz="1400" dirty="0">
                <a:latin typeface="Calibri" pitchFamily="34" charset="0"/>
              </a:rPr>
              <a:t>連携後、ログイン画面が表示された場合には、</a:t>
            </a:r>
            <a:endParaRPr lang="en-US" altLang="ja-JP" sz="1400" dirty="0">
              <a:latin typeface="Calibri" pitchFamily="34" charset="0"/>
            </a:endParaRPr>
          </a:p>
          <a:p>
            <a:pPr marL="174625" indent="-174625" eaLnBrk="1" hangingPunct="1">
              <a:defRPr/>
            </a:pPr>
            <a:r>
              <a:rPr lang="ja-JP" altLang="en-US" sz="1400" dirty="0">
                <a:latin typeface="Calibri" pitchFamily="34" charset="0"/>
              </a:rPr>
              <a:t>ユーザ</a:t>
            </a:r>
            <a:r>
              <a:rPr lang="en-US" altLang="ja-JP" sz="1400" dirty="0">
                <a:latin typeface="Calibri" pitchFamily="34" charset="0"/>
              </a:rPr>
              <a:t>ID</a:t>
            </a:r>
            <a:r>
              <a:rPr lang="ja-JP" altLang="en-US" sz="1400" dirty="0">
                <a:latin typeface="Calibri" pitchFamily="34" charset="0"/>
              </a:rPr>
              <a:t>とパスワードを入力し、再度ログインします。</a:t>
            </a:r>
            <a:endParaRPr lang="en-US" altLang="ja-JP" sz="1400" dirty="0">
              <a:latin typeface="Calibri" pitchFamily="34" charset="0"/>
            </a:endParaRPr>
          </a:p>
        </p:txBody>
      </p:sp>
      <p:sp>
        <p:nvSpPr>
          <p:cNvPr id="74769" name="テキスト ボックス 56">
            <a:extLst>
              <a:ext uri="{FF2B5EF4-FFF2-40B4-BE49-F238E27FC236}">
                <a16:creationId xmlns:a16="http://schemas.microsoft.com/office/drawing/2014/main" id="{BD617988-0EA1-CCBD-F50D-087FF48BEDA5}"/>
              </a:ext>
            </a:extLst>
          </p:cNvPr>
          <p:cNvSpPr txBox="1">
            <a:spLocks noChangeArrowheads="1"/>
          </p:cNvSpPr>
          <p:nvPr/>
        </p:nvSpPr>
        <p:spPr bwMode="auto">
          <a:xfrm>
            <a:off x="3846513" y="3671888"/>
            <a:ext cx="2714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「マイページ」をタップします。</a:t>
            </a:r>
            <a:endParaRPr lang="en-US" altLang="ja-JP" sz="1400"/>
          </a:p>
        </p:txBody>
      </p:sp>
      <p:sp>
        <p:nvSpPr>
          <p:cNvPr id="74770" name="テキスト ボックス 56">
            <a:extLst>
              <a:ext uri="{FF2B5EF4-FFF2-40B4-BE49-F238E27FC236}">
                <a16:creationId xmlns:a16="http://schemas.microsoft.com/office/drawing/2014/main" id="{BE24817E-7BFA-0869-04A4-8161D4AEB29D}"/>
              </a:ext>
            </a:extLst>
          </p:cNvPr>
          <p:cNvSpPr txBox="1">
            <a:spLocks noChangeArrowheads="1"/>
          </p:cNvSpPr>
          <p:nvPr/>
        </p:nvSpPr>
        <p:spPr bwMode="auto">
          <a:xfrm>
            <a:off x="3922713" y="5153025"/>
            <a:ext cx="2713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「設定画面へ」をタップします。</a:t>
            </a:r>
            <a:endParaRPr lang="en-US" altLang="ja-JP" sz="1400"/>
          </a:p>
        </p:txBody>
      </p:sp>
      <p:sp>
        <p:nvSpPr>
          <p:cNvPr id="74771" name="テキスト ボックス 56">
            <a:extLst>
              <a:ext uri="{FF2B5EF4-FFF2-40B4-BE49-F238E27FC236}">
                <a16:creationId xmlns:a16="http://schemas.microsoft.com/office/drawing/2014/main" id="{DB744835-3994-B826-6DC8-1C9FEAB53881}"/>
              </a:ext>
            </a:extLst>
          </p:cNvPr>
          <p:cNvSpPr txBox="1">
            <a:spLocks noChangeArrowheads="1"/>
          </p:cNvSpPr>
          <p:nvPr/>
        </p:nvSpPr>
        <p:spPr bwMode="auto">
          <a:xfrm>
            <a:off x="3322638" y="6353175"/>
            <a:ext cx="32385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連絡先に</a:t>
            </a:r>
            <a:r>
              <a:rPr lang="en-US" altLang="ja-JP" sz="1400"/>
              <a:t>LINE</a:t>
            </a:r>
            <a:r>
              <a:rPr lang="ja-JP" altLang="en-US" sz="1400"/>
              <a:t>アプリが登録されています。</a:t>
            </a:r>
            <a:endParaRPr lang="en-US" altLang="ja-JP" sz="1400"/>
          </a:p>
          <a:p>
            <a:pPr eaLnBrk="1" hangingPunct="1">
              <a:spcBef>
                <a:spcPct val="0"/>
              </a:spcBef>
              <a:buFontTx/>
              <a:buNone/>
            </a:pPr>
            <a:r>
              <a:rPr lang="en-US" altLang="ja-JP" sz="1400"/>
              <a:t>※</a:t>
            </a:r>
            <a:r>
              <a:rPr lang="ja-JP" altLang="en-US" sz="1400"/>
              <a:t>“連絡先”には</a:t>
            </a:r>
            <a:r>
              <a:rPr lang="en-US" altLang="ja-JP" sz="1400"/>
              <a:t>LINE</a:t>
            </a:r>
            <a:r>
              <a:rPr lang="ja-JP" altLang="en-US" sz="1400"/>
              <a:t>に登録されている名前が表示されます。</a:t>
            </a:r>
            <a:endParaRPr lang="en-US" altLang="ja-JP" sz="1400"/>
          </a:p>
        </p:txBody>
      </p:sp>
      <p:sp>
        <p:nvSpPr>
          <p:cNvPr id="74772" name="AutoShape 177">
            <a:extLst>
              <a:ext uri="{FF2B5EF4-FFF2-40B4-BE49-F238E27FC236}">
                <a16:creationId xmlns:a16="http://schemas.microsoft.com/office/drawing/2014/main" id="{68DA54E4-07C0-C299-ACDF-8206A37D175F}"/>
              </a:ext>
            </a:extLst>
          </p:cNvPr>
          <p:cNvSpPr>
            <a:spLocks noChangeArrowheads="1"/>
          </p:cNvSpPr>
          <p:nvPr/>
        </p:nvSpPr>
        <p:spPr bwMode="auto">
          <a:xfrm>
            <a:off x="1400175" y="2124075"/>
            <a:ext cx="1022350" cy="496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3" name="AutoShape 177">
            <a:extLst>
              <a:ext uri="{FF2B5EF4-FFF2-40B4-BE49-F238E27FC236}">
                <a16:creationId xmlns:a16="http://schemas.microsoft.com/office/drawing/2014/main" id="{12453F39-468C-9192-266D-00290B66AE55}"/>
              </a:ext>
            </a:extLst>
          </p:cNvPr>
          <p:cNvSpPr>
            <a:spLocks noChangeArrowheads="1"/>
          </p:cNvSpPr>
          <p:nvPr/>
        </p:nvSpPr>
        <p:spPr bwMode="auto">
          <a:xfrm>
            <a:off x="319087" y="4771232"/>
            <a:ext cx="723900" cy="755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4" name="AutoShape 177">
            <a:extLst>
              <a:ext uri="{FF2B5EF4-FFF2-40B4-BE49-F238E27FC236}">
                <a16:creationId xmlns:a16="http://schemas.microsoft.com/office/drawing/2014/main" id="{CF655968-4483-3AFD-DE43-82212CFD93BC}"/>
              </a:ext>
            </a:extLst>
          </p:cNvPr>
          <p:cNvSpPr>
            <a:spLocks noChangeArrowheads="1"/>
          </p:cNvSpPr>
          <p:nvPr/>
        </p:nvSpPr>
        <p:spPr bwMode="auto">
          <a:xfrm>
            <a:off x="2397125" y="5530057"/>
            <a:ext cx="1112837" cy="369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5" name="テキスト ボックス 56">
            <a:extLst>
              <a:ext uri="{FF2B5EF4-FFF2-40B4-BE49-F238E27FC236}">
                <a16:creationId xmlns:a16="http://schemas.microsoft.com/office/drawing/2014/main" id="{08F7E2E3-9D94-58E1-02B3-F719DA3D6AA3}"/>
              </a:ext>
            </a:extLst>
          </p:cNvPr>
          <p:cNvSpPr txBox="1">
            <a:spLocks noChangeArrowheads="1"/>
          </p:cNvSpPr>
          <p:nvPr/>
        </p:nvSpPr>
        <p:spPr bwMode="auto">
          <a:xfrm>
            <a:off x="95250" y="3208338"/>
            <a:ext cx="2713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＜設定状況の確認＞</a:t>
            </a:r>
            <a:endParaRPr lang="en-US" altLang="ja-JP" sz="1600"/>
          </a:p>
        </p:txBody>
      </p:sp>
      <p:sp>
        <p:nvSpPr>
          <p:cNvPr id="2" name="正方形/長方形 1">
            <a:extLst>
              <a:ext uri="{FF2B5EF4-FFF2-40B4-BE49-F238E27FC236}">
                <a16:creationId xmlns:a16="http://schemas.microsoft.com/office/drawing/2014/main" id="{9EB47D21-E883-AEEF-390B-61FFFAFCD0B5}"/>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87C1B1BC-92F6-2D3C-B80A-027D393D445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1D85808E-D9B5-6B2F-2066-9FC580C42328}"/>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9F16C19F-75F9-3FF3-BECB-43779A7D62D8}"/>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 name="正方形/長方形 10">
            <a:extLst>
              <a:ext uri="{FF2B5EF4-FFF2-40B4-BE49-F238E27FC236}">
                <a16:creationId xmlns:a16="http://schemas.microsoft.com/office/drawing/2014/main" id="{2560ECD6-4AE1-1D78-1906-DC9B957231E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2" name="正方形/長方形 11">
            <a:extLst>
              <a:ext uri="{FF2B5EF4-FFF2-40B4-BE49-F238E27FC236}">
                <a16:creationId xmlns:a16="http://schemas.microsoft.com/office/drawing/2014/main" id="{ED0C3E5F-BA33-D7E0-376D-B086FE442979}"/>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図 8">
            <a:extLst>
              <a:ext uri="{FF2B5EF4-FFF2-40B4-BE49-F238E27FC236}">
                <a16:creationId xmlns:a16="http://schemas.microsoft.com/office/drawing/2014/main" id="{B718A063-DC15-4527-D415-777A1B2CD4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20775"/>
            <a:ext cx="1882775" cy="2855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3" name="スライド番号プレースホルダ 2">
            <a:extLst>
              <a:ext uri="{FF2B5EF4-FFF2-40B4-BE49-F238E27FC236}">
                <a16:creationId xmlns:a16="http://schemas.microsoft.com/office/drawing/2014/main" id="{AA635552-4B71-DE44-090E-D0F48885F9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916305D-02D4-4048-AEB2-8818DE940C3A}"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76810" name="テキスト ボックス 23">
            <a:extLst>
              <a:ext uri="{FF2B5EF4-FFF2-40B4-BE49-F238E27FC236}">
                <a16:creationId xmlns:a16="http://schemas.microsoft.com/office/drawing/2014/main" id="{6EF8F1C9-72A0-8409-35AC-FDD56A826422}"/>
              </a:ext>
            </a:extLst>
          </p:cNvPr>
          <p:cNvSpPr txBox="1">
            <a:spLocks noChangeArrowheads="1"/>
          </p:cNvSpPr>
          <p:nvPr/>
        </p:nvSpPr>
        <p:spPr bwMode="auto">
          <a:xfrm>
            <a:off x="254794" y="572860"/>
            <a:ext cx="429418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LINE</a:t>
            </a:r>
            <a:r>
              <a:rPr lang="ja-JP" altLang="en-US" sz="1800"/>
              <a:t>アプリで緊急連絡を受信</a:t>
            </a:r>
          </a:p>
        </p:txBody>
      </p:sp>
      <p:sp>
        <p:nvSpPr>
          <p:cNvPr id="45073" name="テキスト ボックス 56">
            <a:extLst>
              <a:ext uri="{FF2B5EF4-FFF2-40B4-BE49-F238E27FC236}">
                <a16:creationId xmlns:a16="http://schemas.microsoft.com/office/drawing/2014/main" id="{B53A795B-8EFB-D606-C208-4835B6AA83FC}"/>
              </a:ext>
            </a:extLst>
          </p:cNvPr>
          <p:cNvSpPr txBox="1">
            <a:spLocks noChangeArrowheads="1"/>
          </p:cNvSpPr>
          <p:nvPr/>
        </p:nvSpPr>
        <p:spPr bwMode="auto">
          <a:xfrm>
            <a:off x="3217863" y="1784350"/>
            <a:ext cx="3338512" cy="17240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①緊急連絡を受信した場合、</a:t>
            </a:r>
            <a:r>
              <a:rPr lang="en-US" altLang="ja-JP" sz="1400" dirty="0">
                <a:latin typeface="Calibri" pitchFamily="34" charset="0"/>
              </a:rPr>
              <a:t>LINE</a:t>
            </a:r>
            <a:r>
              <a:rPr lang="ja-JP" altLang="en-US" sz="1400" dirty="0">
                <a:latin typeface="Calibri" pitchFamily="34" charset="0"/>
              </a:rPr>
              <a:t>のアプリ</a:t>
            </a:r>
            <a:endParaRPr lang="en-US" altLang="ja-JP" sz="1400" dirty="0">
              <a:latin typeface="Calibri" pitchFamily="34" charset="0"/>
            </a:endParaRPr>
          </a:p>
          <a:p>
            <a:pPr indent="180975" eaLnBrk="1" hangingPunct="1">
              <a:defRPr/>
            </a:pPr>
            <a:r>
              <a:rPr lang="ja-JP" altLang="en-US" sz="1400" dirty="0">
                <a:latin typeface="Calibri" pitchFamily="34" charset="0"/>
              </a:rPr>
              <a:t>ケーションに左図のようなメッセージが</a:t>
            </a:r>
            <a:endParaRPr lang="en-US" altLang="ja-JP" sz="1400" dirty="0">
              <a:latin typeface="Calibri" pitchFamily="34" charset="0"/>
            </a:endParaRPr>
          </a:p>
          <a:p>
            <a:pPr indent="180975" eaLnBrk="1" hangingPunct="1">
              <a:defRPr/>
            </a:pPr>
            <a:r>
              <a:rPr lang="ja-JP" altLang="en-US" sz="1400" dirty="0">
                <a:latin typeface="Calibri" pitchFamily="34" charset="0"/>
              </a:rPr>
              <a:t>届きます。</a:t>
            </a:r>
            <a:endParaRPr lang="en-US" altLang="ja-JP" sz="1400" dirty="0">
              <a:latin typeface="Calibri" pitchFamily="34" charset="0"/>
            </a:endParaRPr>
          </a:p>
          <a:p>
            <a:pPr indent="180975" eaLnBrk="1" hangingPunct="1">
              <a:defRPr/>
            </a:pPr>
            <a:r>
              <a:rPr lang="ja-JP" altLang="en-US" sz="1400" dirty="0">
                <a:latin typeface="Calibri" pitchFamily="34" charset="0"/>
              </a:rPr>
              <a:t>メッセージ本文内に表記されている</a:t>
            </a:r>
            <a:endParaRPr lang="en-US" altLang="ja-JP" sz="1400" dirty="0">
              <a:latin typeface="Calibri" pitchFamily="34" charset="0"/>
            </a:endParaRPr>
          </a:p>
          <a:p>
            <a:pPr indent="180975" eaLnBrk="1" hangingPunct="1">
              <a:defRPr/>
            </a:pPr>
            <a:r>
              <a:rPr lang="ja-JP" altLang="en-US" sz="1400" dirty="0">
                <a:latin typeface="Calibri" pitchFamily="34" charset="0"/>
              </a:rPr>
              <a:t>「</a:t>
            </a:r>
            <a:r>
              <a:rPr lang="en-US" altLang="ja-JP" sz="1400" dirty="0">
                <a:latin typeface="Calibri" pitchFamily="34" charset="0"/>
              </a:rPr>
              <a:t>URL</a:t>
            </a:r>
            <a:r>
              <a:rPr lang="ja-JP" altLang="en-US" sz="1400" dirty="0">
                <a:latin typeface="Calibri" pitchFamily="34" charset="0"/>
              </a:rPr>
              <a:t>」をタップ（選択）します。</a:t>
            </a:r>
            <a:endParaRPr lang="en-US" altLang="ja-JP" sz="1400" dirty="0">
              <a:latin typeface="Calibri" pitchFamily="34" charset="0"/>
            </a:endParaRPr>
          </a:p>
          <a:p>
            <a:pPr indent="180975" eaLnBrk="1" hangingPunct="1">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電話で登録する場合は、メール内に表記されている電話</a:t>
            </a:r>
            <a:endParaRPr lang="en-US" altLang="ja-JP" sz="900" dirty="0">
              <a:solidFill>
                <a:srgbClr val="FF0000"/>
              </a:solidFill>
              <a:latin typeface="ＭＳ Ｐゴシック" charset="-128"/>
            </a:endParaRPr>
          </a:p>
          <a:p>
            <a:pPr indent="265113" eaLnBrk="1" hangingPunct="1">
              <a:defRPr/>
            </a:pPr>
            <a:r>
              <a:rPr lang="en-US" altLang="ja-JP" sz="900" dirty="0">
                <a:solidFill>
                  <a:srgbClr val="FF0000"/>
                </a:solidFill>
                <a:latin typeface="ＭＳ Ｐゴシック" charset="-128"/>
              </a:rPr>
              <a:t> </a:t>
            </a:r>
            <a:r>
              <a:rPr lang="ja-JP" altLang="en-US" sz="900" dirty="0">
                <a:solidFill>
                  <a:srgbClr val="FF0000"/>
                </a:solidFill>
                <a:latin typeface="ＭＳ Ｐゴシック" charset="-128"/>
              </a:rPr>
              <a:t>番号に電話をかけ、ガイダンスにしたがって登録を行って</a:t>
            </a:r>
            <a:endParaRPr lang="en-US" altLang="ja-JP" sz="900" dirty="0">
              <a:solidFill>
                <a:srgbClr val="FF0000"/>
              </a:solidFill>
              <a:latin typeface="ＭＳ Ｐゴシック" charset="-128"/>
            </a:endParaRPr>
          </a:p>
          <a:p>
            <a:pPr indent="265113" eaLnBrk="1" hangingPunct="1">
              <a:defRPr/>
            </a:pPr>
            <a:r>
              <a:rPr lang="en-US" altLang="ja-JP" sz="900" dirty="0">
                <a:solidFill>
                  <a:srgbClr val="FF0000"/>
                </a:solidFill>
                <a:latin typeface="ＭＳ Ｐゴシック" charset="-128"/>
              </a:rPr>
              <a:t> </a:t>
            </a:r>
            <a:r>
              <a:rPr lang="ja-JP" altLang="en-US" sz="900" dirty="0">
                <a:solidFill>
                  <a:srgbClr val="FF0000"/>
                </a:solidFill>
                <a:latin typeface="ＭＳ Ｐゴシック" charset="-128"/>
              </a:rPr>
              <a:t>ください。</a:t>
            </a:r>
            <a:endParaRPr lang="en-US" altLang="ja-JP" sz="1400" dirty="0">
              <a:latin typeface="Calibri" pitchFamily="34" charset="0"/>
            </a:endParaRPr>
          </a:p>
          <a:p>
            <a:pPr indent="180975" eaLnBrk="1" hangingPunct="1">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左図のＵＲＬはどちらからアクセスしても構いません。</a:t>
            </a:r>
            <a:endParaRPr lang="en-US" altLang="ja-JP" sz="900" dirty="0">
              <a:solidFill>
                <a:srgbClr val="FF0000"/>
              </a:solidFill>
              <a:latin typeface="ＭＳ Ｐゴシック" charset="-128"/>
            </a:endParaRPr>
          </a:p>
        </p:txBody>
      </p:sp>
      <p:sp>
        <p:nvSpPr>
          <p:cNvPr id="27" name="テキスト ボックス 56">
            <a:extLst>
              <a:ext uri="{FF2B5EF4-FFF2-40B4-BE49-F238E27FC236}">
                <a16:creationId xmlns:a16="http://schemas.microsoft.com/office/drawing/2014/main" id="{A5C8308D-4920-33FE-C4B4-F3F99512DCE8}"/>
              </a:ext>
            </a:extLst>
          </p:cNvPr>
          <p:cNvSpPr txBox="1">
            <a:spLocks noChangeArrowheads="1"/>
          </p:cNvSpPr>
          <p:nvPr/>
        </p:nvSpPr>
        <p:spPr bwMode="auto">
          <a:xfrm>
            <a:off x="3333750" y="5345113"/>
            <a:ext cx="3341688" cy="7381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②「</a:t>
            </a:r>
            <a:r>
              <a:rPr lang="en-US" altLang="ja-JP" sz="1400" dirty="0">
                <a:latin typeface="Calibri" pitchFamily="34" charset="0"/>
              </a:rPr>
              <a:t>URL</a:t>
            </a:r>
            <a:r>
              <a:rPr lang="ja-JP" altLang="en-US" sz="1400" dirty="0">
                <a:latin typeface="Calibri" pitchFamily="34" charset="0"/>
              </a:rPr>
              <a:t>」をタップ（選択）すると連絡確認の</a:t>
            </a:r>
            <a:endParaRPr lang="en-US" altLang="ja-JP" sz="1400" dirty="0">
              <a:latin typeface="Calibri" pitchFamily="34" charset="0"/>
            </a:endParaRPr>
          </a:p>
          <a:p>
            <a:pPr indent="174625" eaLnBrk="1" hangingPunct="1">
              <a:defRPr/>
            </a:pPr>
            <a:r>
              <a:rPr lang="ja-JP" altLang="en-US" sz="1400" dirty="0">
                <a:latin typeface="Calibri" pitchFamily="34" charset="0"/>
              </a:rPr>
              <a:t>画面が開きます。「回答」または</a:t>
            </a:r>
            <a:r>
              <a:rPr lang="ja-JP" altLang="en-US" sz="1400" dirty="0"/>
              <a:t>「確認」</a:t>
            </a:r>
            <a:endParaRPr lang="en-US" altLang="ja-JP" sz="1400" dirty="0"/>
          </a:p>
          <a:p>
            <a:pPr indent="174625" eaLnBrk="1" hangingPunct="1">
              <a:defRPr/>
            </a:pPr>
            <a:r>
              <a:rPr lang="ja-JP" altLang="en-US" sz="1400" dirty="0"/>
              <a:t>ボタンをタップ（選択）します。</a:t>
            </a:r>
          </a:p>
        </p:txBody>
      </p:sp>
      <p:grpSp>
        <p:nvGrpSpPr>
          <p:cNvPr id="76814" name="グループ化 9">
            <a:extLst>
              <a:ext uri="{FF2B5EF4-FFF2-40B4-BE49-F238E27FC236}">
                <a16:creationId xmlns:a16="http://schemas.microsoft.com/office/drawing/2014/main" id="{1C44C359-860E-BE4D-0422-A1F4A19E734F}"/>
              </a:ext>
            </a:extLst>
          </p:cNvPr>
          <p:cNvGrpSpPr>
            <a:grpSpLocks/>
          </p:cNvGrpSpPr>
          <p:nvPr/>
        </p:nvGrpSpPr>
        <p:grpSpPr bwMode="auto">
          <a:xfrm>
            <a:off x="646113" y="3108325"/>
            <a:ext cx="1755775" cy="666750"/>
            <a:chOff x="239865" y="3190919"/>
            <a:chExt cx="2198358" cy="741116"/>
          </a:xfrm>
        </p:grpSpPr>
        <p:sp>
          <p:nvSpPr>
            <p:cNvPr id="76820" name="AutoShape 177">
              <a:extLst>
                <a:ext uri="{FF2B5EF4-FFF2-40B4-BE49-F238E27FC236}">
                  <a16:creationId xmlns:a16="http://schemas.microsoft.com/office/drawing/2014/main" id="{C1710D4A-792A-0789-8BB7-3499115F3F38}"/>
                </a:ext>
              </a:extLst>
            </p:cNvPr>
            <p:cNvSpPr>
              <a:spLocks noChangeArrowheads="1"/>
            </p:cNvSpPr>
            <p:nvPr/>
          </p:nvSpPr>
          <p:spPr bwMode="auto">
            <a:xfrm>
              <a:off x="589681" y="3359497"/>
              <a:ext cx="1848542" cy="572538"/>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6821" name="Text Box 68">
              <a:extLst>
                <a:ext uri="{FF2B5EF4-FFF2-40B4-BE49-F238E27FC236}">
                  <a16:creationId xmlns:a16="http://schemas.microsoft.com/office/drawing/2014/main" id="{96270824-A591-38A2-6586-6DEEACB5B74C}"/>
                </a:ext>
              </a:extLst>
            </p:cNvPr>
            <p:cNvSpPr txBox="1">
              <a:spLocks noChangeArrowheads="1"/>
            </p:cNvSpPr>
            <p:nvPr/>
          </p:nvSpPr>
          <p:spPr bwMode="auto">
            <a:xfrm>
              <a:off x="239865" y="3190919"/>
              <a:ext cx="326673" cy="3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pic>
        <p:nvPicPr>
          <p:cNvPr id="76815" name="図 1">
            <a:extLst>
              <a:ext uri="{FF2B5EF4-FFF2-40B4-BE49-F238E27FC236}">
                <a16:creationId xmlns:a16="http://schemas.microsoft.com/office/drawing/2014/main" id="{8635FF17-B62F-AF68-1AF9-C2A410FC53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181475"/>
            <a:ext cx="1882774" cy="442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76816" name="グループ化 9">
            <a:extLst>
              <a:ext uri="{FF2B5EF4-FFF2-40B4-BE49-F238E27FC236}">
                <a16:creationId xmlns:a16="http://schemas.microsoft.com/office/drawing/2014/main" id="{116CA654-429B-189C-105D-454942D11CCE}"/>
              </a:ext>
            </a:extLst>
          </p:cNvPr>
          <p:cNvGrpSpPr>
            <a:grpSpLocks/>
          </p:cNvGrpSpPr>
          <p:nvPr/>
        </p:nvGrpSpPr>
        <p:grpSpPr bwMode="auto">
          <a:xfrm>
            <a:off x="418584" y="7605713"/>
            <a:ext cx="715963" cy="417512"/>
            <a:chOff x="239865" y="3190919"/>
            <a:chExt cx="896641" cy="465037"/>
          </a:xfrm>
        </p:grpSpPr>
        <p:sp>
          <p:nvSpPr>
            <p:cNvPr id="76818" name="AutoShape 177">
              <a:extLst>
                <a:ext uri="{FF2B5EF4-FFF2-40B4-BE49-F238E27FC236}">
                  <a16:creationId xmlns:a16="http://schemas.microsoft.com/office/drawing/2014/main" id="{36AB006F-0B38-B275-AEE9-51E1DC5F3A81}"/>
                </a:ext>
              </a:extLst>
            </p:cNvPr>
            <p:cNvSpPr>
              <a:spLocks noChangeArrowheads="1"/>
            </p:cNvSpPr>
            <p:nvPr/>
          </p:nvSpPr>
          <p:spPr bwMode="auto">
            <a:xfrm>
              <a:off x="627046" y="3359496"/>
              <a:ext cx="509460" cy="296460"/>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6819" name="Text Box 68">
              <a:extLst>
                <a:ext uri="{FF2B5EF4-FFF2-40B4-BE49-F238E27FC236}">
                  <a16:creationId xmlns:a16="http://schemas.microsoft.com/office/drawing/2014/main" id="{F06EEA5E-99C7-2CB9-1864-B3C9D173A08F}"/>
                </a:ext>
              </a:extLst>
            </p:cNvPr>
            <p:cNvSpPr txBox="1">
              <a:spLocks noChangeArrowheads="1"/>
            </p:cNvSpPr>
            <p:nvPr/>
          </p:nvSpPr>
          <p:spPr bwMode="auto">
            <a:xfrm>
              <a:off x="239865" y="3190919"/>
              <a:ext cx="326673" cy="3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sp>
        <p:nvSpPr>
          <p:cNvPr id="2" name="正方形/長方形 1">
            <a:extLst>
              <a:ext uri="{FF2B5EF4-FFF2-40B4-BE49-F238E27FC236}">
                <a16:creationId xmlns:a16="http://schemas.microsoft.com/office/drawing/2014/main" id="{53F31AF6-5326-7712-283F-B3579125D7EF}"/>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DD1BE812-8793-DDF3-6F5A-993FB6BDC6A4}"/>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A766E58F-EA32-3E20-B9DE-15C3E8C406C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849EBA16-22CA-D7C3-F6ED-F4BE6B808FB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B98AB86A-28B0-8CE5-1AD6-C4ECF6A35074}"/>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FAC7CC40-223F-132F-C37F-8BA6274CF6FA}"/>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5138</Words>
  <Application>Microsoft Office PowerPoint</Application>
  <PresentationFormat>画面に合わせる (4:3)</PresentationFormat>
  <Paragraphs>877</Paragraphs>
  <Slides>28</Slides>
  <Notes>24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28</vt:i4>
      </vt:variant>
    </vt:vector>
  </HeadingPairs>
  <TitlesOfParts>
    <vt:vector size="33" baseType="lpstr">
      <vt:lpstr>BIZ UDゴシック</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2025-05-23T07:54:12Z</dcterms:modified>
</cp:coreProperties>
</file>