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21"/>
  </p:notesMasterIdLst>
  <p:sldIdLst>
    <p:sldId id="351" r:id="rId2"/>
    <p:sldId id="401" r:id="rId3"/>
    <p:sldId id="404" r:id="rId4"/>
    <p:sldId id="417" r:id="rId5"/>
    <p:sldId id="414" r:id="rId6"/>
    <p:sldId id="422" r:id="rId7"/>
    <p:sldId id="312" r:id="rId8"/>
    <p:sldId id="423" r:id="rId9"/>
    <p:sldId id="424" r:id="rId10"/>
    <p:sldId id="420" r:id="rId11"/>
    <p:sldId id="355" r:id="rId12"/>
    <p:sldId id="425" r:id="rId13"/>
    <p:sldId id="356" r:id="rId14"/>
    <p:sldId id="426" r:id="rId15"/>
    <p:sldId id="357" r:id="rId16"/>
    <p:sldId id="358" r:id="rId17"/>
    <p:sldId id="427" r:id="rId18"/>
    <p:sldId id="360" r:id="rId19"/>
    <p:sldId id="421" r:id="rId20"/>
  </p:sldIdLst>
  <p:sldSz cx="6858000" cy="9144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99FF"/>
    <a:srgbClr val="FF9900"/>
    <a:srgbClr val="009900"/>
    <a:srgbClr val="0000FF"/>
    <a:srgbClr val="CCFF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9530" autoAdjust="0"/>
  </p:normalViewPr>
  <p:slideViewPr>
    <p:cSldViewPr snapToGrid="0">
      <p:cViewPr varScale="1">
        <p:scale>
          <a:sx n="72" d="100"/>
          <a:sy n="72" d="100"/>
        </p:scale>
        <p:origin x="2342" y="43"/>
      </p:cViewPr>
      <p:guideLst>
        <p:guide orient="horz" pos="416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ED260A8D-2FC9-A13E-745B-084F60C9DC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338760F-AEE4-4EAD-721C-FE28B21384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0EC5A37-FC40-4CB7-A74B-116ADC6B4BB5}" type="datetimeFigureOut">
              <a:rPr lang="ja-JP" altLang="en-US"/>
              <a:pPr>
                <a:defRPr/>
              </a:pPr>
              <a:t>2026/5/20</a:t>
            </a:fld>
            <a:endParaRPr lang="ja-JP" altLang="en-US" dirty="0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B749E842-AA46-2AF4-989D-DEDF4FFFAC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F5B07F9A-ADCD-4C53-B07B-F30CFBD4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721225"/>
            <a:ext cx="5441950" cy="447198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26B6E1A-5552-464B-797A-40CD4601A1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8D1F19-8DF0-AD50-4636-891413121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E42FEF-2CD6-4363-BB59-0E1D4E1D3B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>
            <a:extLst>
              <a:ext uri="{FF2B5EF4-FFF2-40B4-BE49-F238E27FC236}">
                <a16:creationId xmlns:a16="http://schemas.microsoft.com/office/drawing/2014/main" id="{F37BC5F1-1743-2BC8-C6F3-B6F905DFC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>
            <a:extLst>
              <a:ext uri="{FF2B5EF4-FFF2-40B4-BE49-F238E27FC236}">
                <a16:creationId xmlns:a16="http://schemas.microsoft.com/office/drawing/2014/main" id="{6F701621-52D3-4F08-15D9-F8E82BA0D4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7F38BF1F-AB78-3E33-8E4F-DD8F95ED8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663B9D8-75DA-40F6-B5A6-E2F29BB41697}" type="slidenum">
              <a:rPr lang="ja-JP" altLang="en-US" smtClean="0"/>
              <a:pPr>
                <a:spcBef>
                  <a:spcPct val="0"/>
                </a:spcBef>
              </a:pPr>
              <a:t>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>
            <a:extLst>
              <a:ext uri="{FF2B5EF4-FFF2-40B4-BE49-F238E27FC236}">
                <a16:creationId xmlns:a16="http://schemas.microsoft.com/office/drawing/2014/main" id="{49060565-5423-096F-2520-896CC8037A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 2">
            <a:extLst>
              <a:ext uri="{FF2B5EF4-FFF2-40B4-BE49-F238E27FC236}">
                <a16:creationId xmlns:a16="http://schemas.microsoft.com/office/drawing/2014/main" id="{78D5BDDD-F92E-89C8-8C59-DD9642B0F6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628" name="スライド番号プレースホルダ 3">
            <a:extLst>
              <a:ext uri="{FF2B5EF4-FFF2-40B4-BE49-F238E27FC236}">
                <a16:creationId xmlns:a16="http://schemas.microsoft.com/office/drawing/2014/main" id="{B628847A-78CD-69C3-6EB7-8419A8C4A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C5101FE-A48E-451F-9835-0217A63BF33A}" type="slidenum">
              <a:rPr lang="ja-JP" altLang="en-US" smtClean="0">
                <a:latin typeface="Calibri" panose="020F0502020204030204" pitchFamily="34" charset="0"/>
              </a:rPr>
              <a:pPr/>
              <a:t>9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>
            <a:extLst>
              <a:ext uri="{FF2B5EF4-FFF2-40B4-BE49-F238E27FC236}">
                <a16:creationId xmlns:a16="http://schemas.microsoft.com/office/drawing/2014/main" id="{895385FA-C682-C346-275C-B430201890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 2">
            <a:extLst>
              <a:ext uri="{FF2B5EF4-FFF2-40B4-BE49-F238E27FC236}">
                <a16:creationId xmlns:a16="http://schemas.microsoft.com/office/drawing/2014/main" id="{BED61468-6555-DFA3-A0C0-657811FE6C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676" name="スライド番号プレースホルダ 3">
            <a:extLst>
              <a:ext uri="{FF2B5EF4-FFF2-40B4-BE49-F238E27FC236}">
                <a16:creationId xmlns:a16="http://schemas.microsoft.com/office/drawing/2014/main" id="{96DBC388-2C77-6AA4-7F97-5C6E74E52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C6C2360-BCE0-46FC-B8E9-15F6AF0B14E3}" type="slidenum">
              <a:rPr lang="ja-JP" altLang="en-US" smtClean="0"/>
              <a:pPr>
                <a:spcBef>
                  <a:spcPct val="0"/>
                </a:spcBef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2C816-7E88-B701-101B-BFD936F68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>
            <a:extLst>
              <a:ext uri="{FF2B5EF4-FFF2-40B4-BE49-F238E27FC236}">
                <a16:creationId xmlns:a16="http://schemas.microsoft.com/office/drawing/2014/main" id="{DE0EFE0F-0B71-5C92-324D-10FAB3999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 2">
            <a:extLst>
              <a:ext uri="{FF2B5EF4-FFF2-40B4-BE49-F238E27FC236}">
                <a16:creationId xmlns:a16="http://schemas.microsoft.com/office/drawing/2014/main" id="{F7762571-63C7-5635-D05F-2732E10073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 3">
            <a:extLst>
              <a:ext uri="{FF2B5EF4-FFF2-40B4-BE49-F238E27FC236}">
                <a16:creationId xmlns:a16="http://schemas.microsoft.com/office/drawing/2014/main" id="{2EE83378-DA36-4DAA-FF58-F7B873941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ABAC3A9-37FB-4213-A60F-B5C7E46F958E}" type="slidenum">
              <a:rPr lang="ja-JP" altLang="en-US" smtClean="0">
                <a:latin typeface="Calibri" panose="020F0502020204030204" pitchFamily="34" charset="0"/>
              </a:rPr>
              <a:pPr/>
              <a:t>11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78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>
            <a:extLst>
              <a:ext uri="{FF2B5EF4-FFF2-40B4-BE49-F238E27FC236}">
                <a16:creationId xmlns:a16="http://schemas.microsoft.com/office/drawing/2014/main" id="{EC15273F-5FB6-A5F2-DC0A-012D5430B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>
            <a:extLst>
              <a:ext uri="{FF2B5EF4-FFF2-40B4-BE49-F238E27FC236}">
                <a16:creationId xmlns:a16="http://schemas.microsoft.com/office/drawing/2014/main" id="{418EF1EC-F60E-97CA-EE8E-56E313E78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24" name="スライド番号プレースホルダ 3">
            <a:extLst>
              <a:ext uri="{FF2B5EF4-FFF2-40B4-BE49-F238E27FC236}">
                <a16:creationId xmlns:a16="http://schemas.microsoft.com/office/drawing/2014/main" id="{E691D44E-7B14-7945-4615-867097206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A62578B-6403-47C4-98BF-759B35511642}" type="slidenum">
              <a:rPr lang="ja-JP" altLang="en-US" smtClean="0"/>
              <a:pPr>
                <a:spcBef>
                  <a:spcPct val="0"/>
                </a:spcBef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7757A-FEDF-CDAF-C9F9-C95903B7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>
            <a:extLst>
              <a:ext uri="{FF2B5EF4-FFF2-40B4-BE49-F238E27FC236}">
                <a16:creationId xmlns:a16="http://schemas.microsoft.com/office/drawing/2014/main" id="{0DD8236A-4BEA-6760-A5A4-0B343721F6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 2">
            <a:extLst>
              <a:ext uri="{FF2B5EF4-FFF2-40B4-BE49-F238E27FC236}">
                <a16:creationId xmlns:a16="http://schemas.microsoft.com/office/drawing/2014/main" id="{403B7193-C169-8DA7-F3CC-BF1E10A28F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 3">
            <a:extLst>
              <a:ext uri="{FF2B5EF4-FFF2-40B4-BE49-F238E27FC236}">
                <a16:creationId xmlns:a16="http://schemas.microsoft.com/office/drawing/2014/main" id="{9DD57BC3-F3BA-1282-54FD-F9A2D90F5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ABAC3A9-37FB-4213-A60F-B5C7E46F958E}" type="slidenum">
              <a:rPr lang="ja-JP" altLang="en-US" smtClean="0">
                <a:latin typeface="Calibri" panose="020F0502020204030204" pitchFamily="34" charset="0"/>
              </a:rPr>
              <a:pPr/>
              <a:t>13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10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>
            <a:extLst>
              <a:ext uri="{FF2B5EF4-FFF2-40B4-BE49-F238E27FC236}">
                <a16:creationId xmlns:a16="http://schemas.microsoft.com/office/drawing/2014/main" id="{3B30540D-5166-E416-FA2C-2999B9BD3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 2">
            <a:extLst>
              <a:ext uri="{FF2B5EF4-FFF2-40B4-BE49-F238E27FC236}">
                <a16:creationId xmlns:a16="http://schemas.microsoft.com/office/drawing/2014/main" id="{68447570-22A2-AA24-BD5C-9F637C5957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772" name="スライド番号プレースホルダ 3">
            <a:extLst>
              <a:ext uri="{FF2B5EF4-FFF2-40B4-BE49-F238E27FC236}">
                <a16:creationId xmlns:a16="http://schemas.microsoft.com/office/drawing/2014/main" id="{4690C3A8-28EC-CF6E-9B7A-B008D1B17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8761113-6DA1-47AA-BA16-1804C4828C41}" type="slidenum">
              <a:rPr lang="ja-JP" altLang="en-US" smtClean="0"/>
              <a:pPr>
                <a:spcBef>
                  <a:spcPct val="0"/>
                </a:spcBef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>
            <a:extLst>
              <a:ext uri="{FF2B5EF4-FFF2-40B4-BE49-F238E27FC236}">
                <a16:creationId xmlns:a16="http://schemas.microsoft.com/office/drawing/2014/main" id="{1C23D1A6-87F4-ED93-0D13-B0CAFD2F1C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 2">
            <a:extLst>
              <a:ext uri="{FF2B5EF4-FFF2-40B4-BE49-F238E27FC236}">
                <a16:creationId xmlns:a16="http://schemas.microsoft.com/office/drawing/2014/main" id="{877454A1-EBFF-019B-F364-F24FCCE5B6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820" name="スライド番号プレースホルダ 3">
            <a:extLst>
              <a:ext uri="{FF2B5EF4-FFF2-40B4-BE49-F238E27FC236}">
                <a16:creationId xmlns:a16="http://schemas.microsoft.com/office/drawing/2014/main" id="{9748809C-7A2B-AB23-6D65-616BF7482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88AB983-79AA-4B39-84A6-E961C60FA6C0}" type="slidenum">
              <a:rPr lang="ja-JP" altLang="en-US" smtClean="0"/>
              <a:pPr>
                <a:spcBef>
                  <a:spcPct val="0"/>
                </a:spcBef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5C033-CA2B-524E-3F31-A7D408867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>
            <a:extLst>
              <a:ext uri="{FF2B5EF4-FFF2-40B4-BE49-F238E27FC236}">
                <a16:creationId xmlns:a16="http://schemas.microsoft.com/office/drawing/2014/main" id="{F8471007-40FF-025E-3A50-D27B4D46F3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 2">
            <a:extLst>
              <a:ext uri="{FF2B5EF4-FFF2-40B4-BE49-F238E27FC236}">
                <a16:creationId xmlns:a16="http://schemas.microsoft.com/office/drawing/2014/main" id="{08EE5D4C-F5DB-6E1E-37B2-95DBE8AAE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68" name="スライド番号プレースホルダ 3">
            <a:extLst>
              <a:ext uri="{FF2B5EF4-FFF2-40B4-BE49-F238E27FC236}">
                <a16:creationId xmlns:a16="http://schemas.microsoft.com/office/drawing/2014/main" id="{B9DF8559-2EB2-8D87-787F-B705D3038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2CB678A-2C2D-419F-AE7D-88E51AF6C084}" type="slidenum">
              <a:rPr lang="ja-JP" altLang="en-US" smtClean="0"/>
              <a:pPr>
                <a:spcBef>
                  <a:spcPct val="0"/>
                </a:spcBef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7585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>
            <a:extLst>
              <a:ext uri="{FF2B5EF4-FFF2-40B4-BE49-F238E27FC236}">
                <a16:creationId xmlns:a16="http://schemas.microsoft.com/office/drawing/2014/main" id="{8CC8A714-9DB5-ABC5-F1BA-D8FE0E41D7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 2">
            <a:extLst>
              <a:ext uri="{FF2B5EF4-FFF2-40B4-BE49-F238E27FC236}">
                <a16:creationId xmlns:a16="http://schemas.microsoft.com/office/drawing/2014/main" id="{9B0B5C36-B9F0-BB62-54FF-409A65C79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68" name="スライド番号プレースホルダ 3">
            <a:extLst>
              <a:ext uri="{FF2B5EF4-FFF2-40B4-BE49-F238E27FC236}">
                <a16:creationId xmlns:a16="http://schemas.microsoft.com/office/drawing/2014/main" id="{20E24507-FB49-92B8-F500-4ADFDCD1E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2CB678A-2C2D-419F-AE7D-88E51AF6C084}" type="slidenum">
              <a:rPr lang="ja-JP" altLang="en-US" smtClean="0"/>
              <a:pPr>
                <a:spcBef>
                  <a:spcPct val="0"/>
                </a:spcBef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 1">
            <a:extLst>
              <a:ext uri="{FF2B5EF4-FFF2-40B4-BE49-F238E27FC236}">
                <a16:creationId xmlns:a16="http://schemas.microsoft.com/office/drawing/2014/main" id="{E68DDE0D-1557-2C2E-A691-2B06D0350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 2">
            <a:extLst>
              <a:ext uri="{FF2B5EF4-FFF2-40B4-BE49-F238E27FC236}">
                <a16:creationId xmlns:a16="http://schemas.microsoft.com/office/drawing/2014/main" id="{19D1E5F6-D217-6CD9-2E73-FB83791100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96" name="スライド番号プレースホルダ 3">
            <a:extLst>
              <a:ext uri="{FF2B5EF4-FFF2-40B4-BE49-F238E27FC236}">
                <a16:creationId xmlns:a16="http://schemas.microsoft.com/office/drawing/2014/main" id="{EBEAF6CC-7979-422A-F004-60E80430E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0FC33E7-C421-4DC0-853B-AB6D5E462986}" type="slidenum">
              <a:rPr lang="ja-JP" altLang="en-US" smtClean="0"/>
              <a:pPr>
                <a:spcBef>
                  <a:spcPct val="0"/>
                </a:spcBef>
              </a:pPr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>
            <a:extLst>
              <a:ext uri="{FF2B5EF4-FFF2-40B4-BE49-F238E27FC236}">
                <a16:creationId xmlns:a16="http://schemas.microsoft.com/office/drawing/2014/main" id="{922D70FB-B677-B3A1-9A93-104EB11EA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 2">
            <a:extLst>
              <a:ext uri="{FF2B5EF4-FFF2-40B4-BE49-F238E27FC236}">
                <a16:creationId xmlns:a16="http://schemas.microsoft.com/office/drawing/2014/main" id="{BE0F31DC-4055-6518-111F-9641E819C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0" name="スライド番号プレースホルダ 3">
            <a:extLst>
              <a:ext uri="{FF2B5EF4-FFF2-40B4-BE49-F238E27FC236}">
                <a16:creationId xmlns:a16="http://schemas.microsoft.com/office/drawing/2014/main" id="{AAC85FB5-ED81-0C04-CD54-5DD072107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5C5C72B-4996-4C0F-ABD8-12938FDF5FF9}" type="slidenum">
              <a:rPr lang="ja-JP" altLang="en-US" smtClean="0"/>
              <a:pPr>
                <a:spcBef>
                  <a:spcPct val="0"/>
                </a:spcBef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746A7591-3319-48F7-1C91-8D1AC7899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EB18B8B1-1135-E113-7BFD-D60A87FE9F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03CAA140-4042-57F0-1289-C73BA7539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79A5F4D-B6DE-4C56-8610-CECD6B1AC251}" type="slidenum">
              <a:rPr lang="ja-JP" altLang="en-US" smtClean="0"/>
              <a:pPr>
                <a:spcBef>
                  <a:spcPct val="0"/>
                </a:spcBef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9D092D4D-C746-0A51-5A61-F31D9AFF0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BC79CCC8-4302-E8E8-6D46-47CD36FD2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C1B97F27-445A-26D2-0BA4-AB1CFD547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2539A6E-FF20-457E-B7F0-D5CA3EE8671E}" type="slidenum">
              <a:rPr lang="ja-JP" altLang="en-US" smtClean="0"/>
              <a:pPr>
                <a:spcBef>
                  <a:spcPct val="0"/>
                </a:spcBef>
              </a:pPr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5731-1807-9923-8528-63B8720F0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21454B0A-42B3-3DB4-F2DF-26BA6E5B3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82C056FD-E3E8-69C7-CA7C-1DEF03A882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BFBBD541-3A81-EB84-92E4-B5BBDD3D1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79A5F4D-B6DE-4C56-8610-CECD6B1AC251}" type="slidenum">
              <a:rPr lang="ja-JP" altLang="en-US" smtClean="0"/>
              <a:pPr>
                <a:spcBef>
                  <a:spcPct val="0"/>
                </a:spcBef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809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>
            <a:extLst>
              <a:ext uri="{FF2B5EF4-FFF2-40B4-BE49-F238E27FC236}">
                <a16:creationId xmlns:a16="http://schemas.microsoft.com/office/drawing/2014/main" id="{D85E3D11-544A-80C2-E8E7-5201403B5B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 2">
            <a:extLst>
              <a:ext uri="{FF2B5EF4-FFF2-40B4-BE49-F238E27FC236}">
                <a16:creationId xmlns:a16="http://schemas.microsoft.com/office/drawing/2014/main" id="{C1EECCFD-7F95-1539-A002-F94D2D7B82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 3">
            <a:extLst>
              <a:ext uri="{FF2B5EF4-FFF2-40B4-BE49-F238E27FC236}">
                <a16:creationId xmlns:a16="http://schemas.microsoft.com/office/drawing/2014/main" id="{B112053E-6791-ACCC-4501-1D1D2F6AF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ABAC3A9-37FB-4213-A60F-B5C7E46F958E}" type="slidenum">
              <a:rPr lang="ja-JP" altLang="en-US" smtClean="0">
                <a:latin typeface="Calibri" panose="020F0502020204030204" pitchFamily="34" charset="0"/>
              </a:rPr>
              <a:pPr/>
              <a:t>6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F217B-C6BA-63E3-D23C-F5B0E3987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>
            <a:extLst>
              <a:ext uri="{FF2B5EF4-FFF2-40B4-BE49-F238E27FC236}">
                <a16:creationId xmlns:a16="http://schemas.microsoft.com/office/drawing/2014/main" id="{A5AE8D04-FC21-84D9-4310-22F996489B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 2">
            <a:extLst>
              <a:ext uri="{FF2B5EF4-FFF2-40B4-BE49-F238E27FC236}">
                <a16:creationId xmlns:a16="http://schemas.microsoft.com/office/drawing/2014/main" id="{EC0A8133-E68C-F2D1-484F-F97DE4025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 3">
            <a:extLst>
              <a:ext uri="{FF2B5EF4-FFF2-40B4-BE49-F238E27FC236}">
                <a16:creationId xmlns:a16="http://schemas.microsoft.com/office/drawing/2014/main" id="{E2A364BD-FC55-6908-F62B-F1280FCBE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ABAC3A9-37FB-4213-A60F-B5C7E46F958E}" type="slidenum">
              <a:rPr lang="ja-JP" altLang="en-US" smtClean="0">
                <a:latin typeface="Calibri" panose="020F0502020204030204" pitchFamily="34" charset="0"/>
              </a:rPr>
              <a:pPr/>
              <a:t>7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33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87C82-764A-EB5E-8392-FC05C88E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>
            <a:extLst>
              <a:ext uri="{FF2B5EF4-FFF2-40B4-BE49-F238E27FC236}">
                <a16:creationId xmlns:a16="http://schemas.microsoft.com/office/drawing/2014/main" id="{BCFCCBEA-9C79-C42B-6812-8D47E79DD0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 2">
            <a:extLst>
              <a:ext uri="{FF2B5EF4-FFF2-40B4-BE49-F238E27FC236}">
                <a16:creationId xmlns:a16="http://schemas.microsoft.com/office/drawing/2014/main" id="{3E170236-56BB-0BC1-5E0D-B1B4054B6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 3">
            <a:extLst>
              <a:ext uri="{FF2B5EF4-FFF2-40B4-BE49-F238E27FC236}">
                <a16:creationId xmlns:a16="http://schemas.microsoft.com/office/drawing/2014/main" id="{A697083A-A9AE-9264-8C42-28FFC7105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ABAC3A9-37FB-4213-A60F-B5C7E46F958E}" type="slidenum">
              <a:rPr lang="ja-JP" altLang="en-US" smtClean="0">
                <a:latin typeface="Calibri" panose="020F0502020204030204" pitchFamily="34" charset="0"/>
              </a:rPr>
              <a:pPr/>
              <a:t>8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2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553498-D782-335B-964B-9C66D51EFE9A}"/>
              </a:ext>
            </a:extLst>
          </p:cNvPr>
          <p:cNvSpPr/>
          <p:nvPr userDrawn="1"/>
        </p:nvSpPr>
        <p:spPr>
          <a:xfrm>
            <a:off x="0" y="8929688"/>
            <a:ext cx="6858000" cy="214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5FF24229-BFA9-16EE-525E-D31BD43DA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628900" y="8929688"/>
            <a:ext cx="1600200" cy="21431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D2EA15-BCAD-4A4B-97D8-924111DB5D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952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6768F7-A36F-3F86-4AC6-D9666802CA41}"/>
              </a:ext>
            </a:extLst>
          </p:cNvPr>
          <p:cNvSpPr/>
          <p:nvPr userDrawn="1"/>
        </p:nvSpPr>
        <p:spPr>
          <a:xfrm>
            <a:off x="0" y="8929688"/>
            <a:ext cx="6858000" cy="214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93AC93-14EF-C677-9735-684159901F23}"/>
              </a:ext>
            </a:extLst>
          </p:cNvPr>
          <p:cNvSpPr txBox="1"/>
          <p:nvPr userDrawn="1"/>
        </p:nvSpPr>
        <p:spPr>
          <a:xfrm>
            <a:off x="0" y="8675688"/>
            <a:ext cx="6858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Copyright©</a:t>
            </a:r>
            <a:r>
              <a:rPr lang="en-US" altLang="ja-JP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2020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 INFOCOM CORPORATION All rights reserved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CB0143D-74D5-2EA8-8EC7-EC8264FA0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628900" y="8929688"/>
            <a:ext cx="1600200" cy="21431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0CB9E8-C643-4AF2-A7EB-E6E56D3D6B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939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F501C22A-AEA9-5317-8EE8-F5EC00D94B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DD52E493-12E1-2BF8-EC6E-FA65F0661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C0FD159-01E7-2D9B-8CB2-F213819D0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6128CDA-5E07-93F2-4061-78148D8F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3F446C-A278-0976-6937-AB838ECAB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318BE8-FE59-4346-9751-9D8F6CC885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サブタイトル 2">
            <a:extLst>
              <a:ext uri="{FF2B5EF4-FFF2-40B4-BE49-F238E27FC236}">
                <a16:creationId xmlns:a16="http://schemas.microsoft.com/office/drawing/2014/main" id="{480F57BC-4759-98C3-C6AC-3F941130B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491" y="3523102"/>
            <a:ext cx="4800600" cy="419272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ja-JP" altLang="en-US" b="1" dirty="0">
                <a:solidFill>
                  <a:srgbClr val="0070C0"/>
                </a:solidFill>
              </a:rPr>
              <a:t>～　</a:t>
            </a:r>
            <a:r>
              <a:rPr lang="en-US" altLang="ja-JP" sz="3600" b="1" dirty="0">
                <a:solidFill>
                  <a:srgbClr val="0070C0"/>
                </a:solidFill>
                <a:latin typeface="+mj-ea"/>
              </a:rPr>
              <a:t> Manager</a:t>
            </a:r>
            <a:r>
              <a:rPr lang="en-US" altLang="ja-JP" sz="3600" b="1" dirty="0">
                <a:solidFill>
                  <a:srgbClr val="0070C0"/>
                </a:solidFill>
              </a:rPr>
              <a:t> Guide</a:t>
            </a:r>
            <a:r>
              <a:rPr lang="ja-JP" altLang="en-US" sz="3600" b="1" dirty="0">
                <a:solidFill>
                  <a:srgbClr val="0070C0"/>
                </a:solidFill>
              </a:rPr>
              <a:t>　</a:t>
            </a:r>
            <a:r>
              <a:rPr lang="ja-JP" altLang="en-US" b="1" dirty="0">
                <a:solidFill>
                  <a:srgbClr val="0070C0"/>
                </a:solidFill>
              </a:rPr>
              <a:t>～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3CF17A-CD65-C6C7-7CDF-2289B7C137AC}"/>
              </a:ext>
            </a:extLst>
          </p:cNvPr>
          <p:cNvSpPr txBox="1"/>
          <p:nvPr/>
        </p:nvSpPr>
        <p:spPr bwMode="ltGray">
          <a:xfrm>
            <a:off x="0" y="8929688"/>
            <a:ext cx="6858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Copyright</a:t>
            </a:r>
            <a:r>
              <a:rPr lang="ja-JP" alt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　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INFOCOM CORPORATION All rights reserved 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8D39F08-8BB4-F48B-038D-0C8876FB6C8F}"/>
              </a:ext>
            </a:extLst>
          </p:cNvPr>
          <p:cNvCxnSpPr>
            <a:cxnSpLocks/>
          </p:cNvCxnSpPr>
          <p:nvPr/>
        </p:nvCxnSpPr>
        <p:spPr>
          <a:xfrm>
            <a:off x="0" y="5386968"/>
            <a:ext cx="6858000" cy="0"/>
          </a:xfrm>
          <a:prstGeom prst="line">
            <a:avLst/>
          </a:prstGeom>
          <a:ln>
            <a:solidFill>
              <a:srgbClr val="235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6" name="グループ化 25">
            <a:extLst>
              <a:ext uri="{FF2B5EF4-FFF2-40B4-BE49-F238E27FC236}">
                <a16:creationId xmlns:a16="http://schemas.microsoft.com/office/drawing/2014/main" id="{A6E6A814-7823-2260-2F61-9926B706FFFB}"/>
              </a:ext>
            </a:extLst>
          </p:cNvPr>
          <p:cNvGrpSpPr>
            <a:grpSpLocks/>
          </p:cNvGrpSpPr>
          <p:nvPr/>
        </p:nvGrpSpPr>
        <p:grpSpPr bwMode="auto">
          <a:xfrm>
            <a:off x="0" y="380206"/>
            <a:ext cx="6858000" cy="3106738"/>
            <a:chOff x="0" y="371649"/>
            <a:chExt cx="6858000" cy="3275996"/>
          </a:xfrm>
        </p:grpSpPr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4C0D0D50-21F3-FC3C-DC44-AD55A1DB40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371649"/>
              <a:ext cx="6858000" cy="2018826"/>
            </a:xfrm>
            <a:prstGeom prst="rect">
              <a:avLst/>
            </a:prstGeom>
            <a:solidFill>
              <a:srgbClr val="235EC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ja-JP" sz="3200" dirty="0">
                <a:solidFill>
                  <a:schemeClr val="bg1"/>
                </a:solidFill>
                <a:latin typeface="+mn-ea"/>
                <a:ea typeface="+mn-ea"/>
                <a:cs typeface="+mj-cs"/>
              </a:endParaRPr>
            </a:p>
            <a:p>
              <a:pPr algn="ctr" eaLnBrk="1" hangingPunct="1">
                <a:defRPr/>
              </a:pPr>
              <a:endParaRPr lang="en-US" altLang="ja-JP" sz="3200" dirty="0">
                <a:solidFill>
                  <a:schemeClr val="bg1"/>
                </a:solidFill>
                <a:latin typeface="+mn-ea"/>
                <a:ea typeface="+mn-ea"/>
                <a:cs typeface="+mj-cs"/>
              </a:endParaRPr>
            </a:p>
          </p:txBody>
        </p:sp>
        <p:pic>
          <p:nvPicPr>
            <p:cNvPr id="5129" name="図 8">
              <a:extLst>
                <a:ext uri="{FF2B5EF4-FFF2-40B4-BE49-F238E27FC236}">
                  <a16:creationId xmlns:a16="http://schemas.microsoft.com/office/drawing/2014/main" id="{ECA90B3C-B1C1-593E-CD35-5A26EED62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340" y="993739"/>
              <a:ext cx="3493825" cy="107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2518723-CF4B-5F7D-4280-9F458CDE36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647645"/>
              <a:ext cx="6858000" cy="0"/>
            </a:xfrm>
            <a:prstGeom prst="line">
              <a:avLst/>
            </a:prstGeom>
            <a:ln>
              <a:solidFill>
                <a:srgbClr val="235E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FD0B5801-FE3E-EC98-E366-79AE120C47CC}"/>
              </a:ext>
            </a:extLst>
          </p:cNvPr>
          <p:cNvSpPr txBox="1">
            <a:spLocks/>
          </p:cNvSpPr>
          <p:nvPr/>
        </p:nvSpPr>
        <p:spPr bwMode="auto">
          <a:xfrm>
            <a:off x="939491" y="7800469"/>
            <a:ext cx="480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ja-JP" sz="2000" dirty="0"/>
              <a:t>Infocom Corporation</a:t>
            </a:r>
          </a:p>
          <a:p>
            <a:pPr algn="ctr" eaLnBrk="1" hangingPunct="1">
              <a:buNone/>
            </a:pPr>
            <a:r>
              <a:rPr lang="en-US" altLang="ja-JP" sz="1100" dirty="0"/>
              <a:t>Update</a:t>
            </a:r>
            <a:r>
              <a:rPr lang="ja-JP" altLang="en-US" sz="1100" dirty="0"/>
              <a:t>：</a:t>
            </a:r>
            <a:r>
              <a:rPr lang="en-US" altLang="ja-JP" sz="1100" dirty="0"/>
              <a:t>2026/5/20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br>
              <a:rPr lang="en-US" altLang="ja-JP" sz="2000" dirty="0"/>
            </a:br>
            <a:endParaRPr lang="en-US" altLang="ja-JP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814285C-A081-9E52-F603-D1131AF1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6" y="4768533"/>
            <a:ext cx="2837817" cy="34363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FB45D5F-0AEE-A4A7-5051-F212F5291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7" y="213998"/>
            <a:ext cx="2723421" cy="39579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602" name="スライド番号プレースホルダ 2">
            <a:extLst>
              <a:ext uri="{FF2B5EF4-FFF2-40B4-BE49-F238E27FC236}">
                <a16:creationId xmlns:a16="http://schemas.microsoft.com/office/drawing/2014/main" id="{E1A01021-FC78-1053-D8AD-8490F2A71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lt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10D86F-78F2-425A-A024-BD3F82359B96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17421" name="テキスト ボックス 56">
            <a:extLst>
              <a:ext uri="{FF2B5EF4-FFF2-40B4-BE49-F238E27FC236}">
                <a16:creationId xmlns:a16="http://schemas.microsoft.com/office/drawing/2014/main" id="{4A066398-E1B9-0113-6FE1-F2C4AA918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13998"/>
            <a:ext cx="292735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1400" dirty="0">
                <a:latin typeface="ＭＳ Ｐゴシック 本文"/>
                <a:ea typeface="+mj-ea"/>
              </a:rPr>
              <a:t>3. Select “Change in confirmation”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1400" dirty="0">
                <a:latin typeface="ＭＳ Ｐゴシック 本文"/>
                <a:ea typeface="+mj-ea"/>
              </a:rPr>
              <a:t>    button.</a:t>
            </a:r>
          </a:p>
        </p:txBody>
      </p:sp>
      <p:sp>
        <p:nvSpPr>
          <p:cNvPr id="25611" name="AutoShape 177">
            <a:extLst>
              <a:ext uri="{FF2B5EF4-FFF2-40B4-BE49-F238E27FC236}">
                <a16:creationId xmlns:a16="http://schemas.microsoft.com/office/drawing/2014/main" id="{B122F8A1-EA3A-15E7-4F30-89242491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" y="3595816"/>
            <a:ext cx="2613884" cy="317689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6" name="テキスト ボックス 56">
            <a:extLst>
              <a:ext uri="{FF2B5EF4-FFF2-40B4-BE49-F238E27FC236}">
                <a16:creationId xmlns:a16="http://schemas.microsoft.com/office/drawing/2014/main" id="{A8EC59F5-8257-ADD2-4EBB-E9671297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029" y="4670609"/>
            <a:ext cx="2589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4. A response rate graph will be displayed.</a:t>
            </a:r>
          </a:p>
          <a:p>
            <a:pPr eaLnBrk="1" hangingPunct="1">
              <a:defRPr/>
            </a:pPr>
            <a:endParaRPr lang="en-US" altLang="ja-JP" sz="1400" dirty="0">
              <a:latin typeface="+mn-lt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n-lt"/>
              <a:ea typeface="+mj-ea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5. To check the details of the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call status, click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“Delivery status of contacts".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 button.</a:t>
            </a:r>
          </a:p>
        </p:txBody>
      </p:sp>
      <p:sp>
        <p:nvSpPr>
          <p:cNvPr id="11" name="AutoShape 177">
            <a:extLst>
              <a:ext uri="{FF2B5EF4-FFF2-40B4-BE49-F238E27FC236}">
                <a16:creationId xmlns:a16="http://schemas.microsoft.com/office/drawing/2014/main" id="{76B8C40A-42C1-B13F-20C1-9E2D0BE0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535" y="5149849"/>
            <a:ext cx="1906438" cy="373621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スライド番号プレースホルダ 2">
            <a:extLst>
              <a:ext uri="{FF2B5EF4-FFF2-40B4-BE49-F238E27FC236}">
                <a16:creationId xmlns:a16="http://schemas.microsoft.com/office/drawing/2014/main" id="{7F39C43C-9019-BA61-0B80-A5B9B3064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D8D80-FFB2-4D3E-B20D-C99517E84FCB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7" name="テキスト ボックス 56">
            <a:extLst>
              <a:ext uri="{FF2B5EF4-FFF2-40B4-BE49-F238E27FC236}">
                <a16:creationId xmlns:a16="http://schemas.microsoft.com/office/drawing/2014/main" id="{A0763A05-3357-E074-94FB-B355D065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22" y="418156"/>
            <a:ext cx="24701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6. The contact date and time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and status information will be  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displayed</a:t>
            </a:r>
            <a:r>
              <a:rPr lang="en-US" altLang="ja-JP" sz="1400" dirty="0">
                <a:latin typeface="+mj-ea"/>
                <a:ea typeface="+mj-ea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3E7313-CE7A-4B50-F405-103DA92B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7" y="418156"/>
            <a:ext cx="2852015" cy="48846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A7FEC-E34E-7F34-1FD5-7A17E66E1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8A17E08E-FBEF-3610-52E9-D4DEC976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4" y="5256773"/>
            <a:ext cx="2629267" cy="36493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506" name="スライド番号プレースホルダ 2">
            <a:extLst>
              <a:ext uri="{FF2B5EF4-FFF2-40B4-BE49-F238E27FC236}">
                <a16:creationId xmlns:a16="http://schemas.microsoft.com/office/drawing/2014/main" id="{6EC15478-04D9-DDE1-835C-B5B5ECD75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lt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5DF5A5-6F21-4FAD-A569-CD510503A601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78A1C38-F84F-07E8-9D9E-E8C00D814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323983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4" name="AutoShape 177">
            <a:extLst>
              <a:ext uri="{FF2B5EF4-FFF2-40B4-BE49-F238E27FC236}">
                <a16:creationId xmlns:a16="http://schemas.microsoft.com/office/drawing/2014/main" id="{A198B5BE-C541-30D3-C6B7-0BA68CF9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877889"/>
            <a:ext cx="1122363" cy="28892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" name="テキスト ボックス 56">
            <a:extLst>
              <a:ext uri="{FF2B5EF4-FFF2-40B4-BE49-F238E27FC236}">
                <a16:creationId xmlns:a16="http://schemas.microsoft.com/office/drawing/2014/main" id="{A10AEBF3-0D2B-79B1-ED08-99A003B3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507" y="1840459"/>
            <a:ext cx="2684463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1. Tap  “Contact/Agrreg..” menu.</a:t>
            </a: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967BF1-C2EC-6EF3-6C87-397057D21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84" y="1928093"/>
            <a:ext cx="2391944" cy="29977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AutoShape 177">
            <a:extLst>
              <a:ext uri="{FF2B5EF4-FFF2-40B4-BE49-F238E27FC236}">
                <a16:creationId xmlns:a16="http://schemas.microsoft.com/office/drawing/2014/main" id="{F3EF5BEF-4071-5B8A-3C36-F5B2FDCA2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299" y="4629078"/>
            <a:ext cx="877113" cy="267501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6" name="AutoShape 177">
            <a:extLst>
              <a:ext uri="{FF2B5EF4-FFF2-40B4-BE49-F238E27FC236}">
                <a16:creationId xmlns:a16="http://schemas.microsoft.com/office/drawing/2014/main" id="{69F27EB2-26B1-D4E0-DDBC-20400C1A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8" y="8201311"/>
            <a:ext cx="2391944" cy="469536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1" name="テキスト ボックス 23">
            <a:extLst>
              <a:ext uri="{FF2B5EF4-FFF2-40B4-BE49-F238E27FC236}">
                <a16:creationId xmlns:a16="http://schemas.microsoft.com/office/drawing/2014/main" id="{60C7EDB0-432B-C763-1E5A-E1A2A208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5" y="269102"/>
            <a:ext cx="5853113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800" dirty="0"/>
              <a:t>（</a:t>
            </a:r>
            <a:r>
              <a:rPr lang="en-US" altLang="ja-JP" sz="1800" dirty="0"/>
              <a:t>3</a:t>
            </a:r>
            <a:r>
              <a:rPr lang="ja-JP" altLang="en-US" sz="1800" dirty="0"/>
              <a:t>） </a:t>
            </a:r>
            <a:r>
              <a:rPr lang="en-US" altLang="ja-JP" sz="1800" dirty="0"/>
              <a:t>Aggregate together</a:t>
            </a:r>
            <a:endParaRPr lang="ja-JP" altLang="en-US" sz="1800" dirty="0"/>
          </a:p>
        </p:txBody>
      </p:sp>
      <p:sp>
        <p:nvSpPr>
          <p:cNvPr id="12" name="テキスト ボックス 23">
            <a:extLst>
              <a:ext uri="{FF2B5EF4-FFF2-40B4-BE49-F238E27FC236}">
                <a16:creationId xmlns:a16="http://schemas.microsoft.com/office/drawing/2014/main" id="{655EEE26-1E4C-E4A0-37BF-76A04079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1226872"/>
            <a:ext cx="6213475" cy="3571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bg1"/>
                </a:solidFill>
              </a:rPr>
              <a:t>（</a:t>
            </a:r>
            <a:r>
              <a:rPr lang="en-US" altLang="ja-JP" sz="1600" dirty="0">
                <a:solidFill>
                  <a:schemeClr val="bg1"/>
                </a:solidFill>
              </a:rPr>
              <a:t>3</a:t>
            </a:r>
            <a:r>
              <a:rPr lang="ja-JP" altLang="en-US" sz="1600" dirty="0">
                <a:solidFill>
                  <a:schemeClr val="bg1"/>
                </a:solidFill>
              </a:rPr>
              <a:t>）</a:t>
            </a:r>
            <a:r>
              <a:rPr lang="en-US" altLang="ja-JP" sz="1600" dirty="0">
                <a:solidFill>
                  <a:schemeClr val="bg1"/>
                </a:solidFill>
              </a:rPr>
              <a:t>-1</a:t>
            </a:r>
            <a:r>
              <a:rPr lang="ja-JP" altLang="en-US" sz="1600" dirty="0">
                <a:solidFill>
                  <a:schemeClr val="bg1"/>
                </a:solidFill>
              </a:rPr>
              <a:t> 　</a:t>
            </a:r>
            <a:r>
              <a:rPr lang="en-US" altLang="ja-JP" sz="1600" dirty="0">
                <a:solidFill>
                  <a:schemeClr val="bg1"/>
                </a:solidFill>
              </a:rPr>
              <a:t>Aggregate all users in authority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56">
            <a:extLst>
              <a:ext uri="{FF2B5EF4-FFF2-40B4-BE49-F238E27FC236}">
                <a16:creationId xmlns:a16="http://schemas.microsoft.com/office/drawing/2014/main" id="{6C9D03A6-27B8-AC05-A03F-445C017E1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776288"/>
            <a:ext cx="6321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If the  mode  of  contact  is "Safety", you can aggregate multiple contact at once.</a:t>
            </a:r>
          </a:p>
        </p:txBody>
      </p:sp>
      <p:sp>
        <p:nvSpPr>
          <p:cNvPr id="16" name="テキスト ボックス 56">
            <a:extLst>
              <a:ext uri="{FF2B5EF4-FFF2-40B4-BE49-F238E27FC236}">
                <a16:creationId xmlns:a16="http://schemas.microsoft.com/office/drawing/2014/main" id="{68DCA2F1-F4A5-9E0F-7C28-88DBBC340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299934"/>
            <a:ext cx="2684462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2. Tap “ Safety summary”    button.  </a:t>
            </a: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003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6572012-E240-9334-4410-FE2872F69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64" y="451321"/>
            <a:ext cx="2782599" cy="74932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700" name="スライド番号プレースホルダ 2">
            <a:extLst>
              <a:ext uri="{FF2B5EF4-FFF2-40B4-BE49-F238E27FC236}">
                <a16:creationId xmlns:a16="http://schemas.microsoft.com/office/drawing/2014/main" id="{95573499-6D11-FCBF-A4E0-53E3CF52A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57AA7F-3091-4A03-9AEE-C34A9497CC69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29704" name="AutoShape 177">
            <a:extLst>
              <a:ext uri="{FF2B5EF4-FFF2-40B4-BE49-F238E27FC236}">
                <a16:creationId xmlns:a16="http://schemas.microsoft.com/office/drawing/2014/main" id="{B73A6112-FC03-A993-257E-773ACF6C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76" y="1846521"/>
            <a:ext cx="2108324" cy="192344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36" name="テキスト ボックス 56">
            <a:extLst>
              <a:ext uri="{FF2B5EF4-FFF2-40B4-BE49-F238E27FC236}">
                <a16:creationId xmlns:a16="http://schemas.microsoft.com/office/drawing/2014/main" id="{FD84A563-C508-32DC-44E4-5D3D42425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49" y="369435"/>
            <a:ext cx="2757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3. Select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   “Aggregate all users in authority </a:t>
            </a:r>
            <a:r>
              <a:rPr lang="en-US" altLang="ja-JP" sz="1400" dirty="0">
                <a:latin typeface="+mn-lt"/>
                <a:ea typeface="+mj-ea"/>
              </a:rPr>
              <a:t>“</a:t>
            </a:r>
          </a:p>
        </p:txBody>
      </p:sp>
      <p:sp>
        <p:nvSpPr>
          <p:cNvPr id="6" name="テキスト ボックス 56">
            <a:extLst>
              <a:ext uri="{FF2B5EF4-FFF2-40B4-BE49-F238E27FC236}">
                <a16:creationId xmlns:a16="http://schemas.microsoft.com/office/drawing/2014/main" id="{8C114D67-C0E7-1C61-0FF6-266049006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439" y="4197928"/>
            <a:ext cx="2757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4. Tap “AGGREGATE” button.</a:t>
            </a:r>
            <a:endParaRPr lang="en-US" altLang="ja-JP" sz="1400" dirty="0">
              <a:latin typeface="+mn-lt"/>
              <a:ea typeface="+mj-ea"/>
            </a:endParaRPr>
          </a:p>
        </p:txBody>
      </p:sp>
      <p:sp>
        <p:nvSpPr>
          <p:cNvPr id="7" name="テキスト ボックス 56">
            <a:extLst>
              <a:ext uri="{FF2B5EF4-FFF2-40B4-BE49-F238E27FC236}">
                <a16:creationId xmlns:a16="http://schemas.microsoft.com/office/drawing/2014/main" id="{9F0711FB-CEAE-AF2E-6690-CB42DE6A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439" y="5229911"/>
            <a:ext cx="27574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5. The aggregated results will be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   displayed.</a:t>
            </a:r>
            <a:endParaRPr lang="en-US" altLang="ja-JP" sz="1400" dirty="0">
              <a:latin typeface="+mn-lt"/>
              <a:ea typeface="+mj-ea"/>
            </a:endParaRPr>
          </a:p>
        </p:txBody>
      </p:sp>
      <p:sp>
        <p:nvSpPr>
          <p:cNvPr id="9" name="AutoShape 177">
            <a:extLst>
              <a:ext uri="{FF2B5EF4-FFF2-40B4-BE49-F238E27FC236}">
                <a16:creationId xmlns:a16="http://schemas.microsoft.com/office/drawing/2014/main" id="{35A0E125-0343-49E3-2CE7-7E54973A7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240" y="4313559"/>
            <a:ext cx="1358112" cy="39436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DCF24-2661-83E6-1DF4-667FF3760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A36742E-1585-A5E0-C5C9-DECB5D06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57" y="4572000"/>
            <a:ext cx="2629267" cy="36493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506" name="スライド番号プレースホルダ 2">
            <a:extLst>
              <a:ext uri="{FF2B5EF4-FFF2-40B4-BE49-F238E27FC236}">
                <a16:creationId xmlns:a16="http://schemas.microsoft.com/office/drawing/2014/main" id="{7B239078-CC22-0C10-2D27-1E64ECA0C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lt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5DF5A5-6F21-4FAD-A569-CD510503A601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8C900E4-0484-401C-E261-3E1861B72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11" y="237486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4" name="AutoShape 177">
            <a:extLst>
              <a:ext uri="{FF2B5EF4-FFF2-40B4-BE49-F238E27FC236}">
                <a16:creationId xmlns:a16="http://schemas.microsoft.com/office/drawing/2014/main" id="{696E7088-2CF1-E5FE-A636-EAB138F4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198" y="2012916"/>
            <a:ext cx="1122363" cy="28892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" name="テキスト ボックス 56">
            <a:extLst>
              <a:ext uri="{FF2B5EF4-FFF2-40B4-BE49-F238E27FC236}">
                <a16:creationId xmlns:a16="http://schemas.microsoft.com/office/drawing/2014/main" id="{F2B30156-812C-76CA-565D-E38AE94B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080" y="975486"/>
            <a:ext cx="2684463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1. Tap  “Contact/Agrreg..” menu.</a:t>
            </a: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C52C822-BF69-5B0E-A3AE-0051270ED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57" y="1063120"/>
            <a:ext cx="2629266" cy="29977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AutoShape 177">
            <a:extLst>
              <a:ext uri="{FF2B5EF4-FFF2-40B4-BE49-F238E27FC236}">
                <a16:creationId xmlns:a16="http://schemas.microsoft.com/office/drawing/2014/main" id="{E1DF6834-7C85-351B-F82B-8B18C153E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72" y="3764105"/>
            <a:ext cx="877113" cy="267501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6" name="AutoShape 177">
            <a:extLst>
              <a:ext uri="{FF2B5EF4-FFF2-40B4-BE49-F238E27FC236}">
                <a16:creationId xmlns:a16="http://schemas.microsoft.com/office/drawing/2014/main" id="{FAD35021-2344-1CF3-A98C-D2549FAC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91" y="7516538"/>
            <a:ext cx="2391944" cy="469536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6" name="テキスト ボックス 56">
            <a:extLst>
              <a:ext uri="{FF2B5EF4-FFF2-40B4-BE49-F238E27FC236}">
                <a16:creationId xmlns:a16="http://schemas.microsoft.com/office/drawing/2014/main" id="{276999B7-79D2-0F58-766D-2C5A2F0A9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573" y="4615161"/>
            <a:ext cx="2684462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2. Tap “ Safety summary”    button.  </a:t>
            </a: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sp>
        <p:nvSpPr>
          <p:cNvPr id="3" name="テキスト ボックス 23">
            <a:extLst>
              <a:ext uri="{FF2B5EF4-FFF2-40B4-BE49-F238E27FC236}">
                <a16:creationId xmlns:a16="http://schemas.microsoft.com/office/drawing/2014/main" id="{8A9676A9-1013-4B56-59D0-079E8672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11" y="314772"/>
            <a:ext cx="6213475" cy="3571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solidFill>
                  <a:schemeClr val="bg1"/>
                </a:solidFill>
              </a:rPr>
              <a:t>（</a:t>
            </a:r>
            <a:r>
              <a:rPr lang="en-US" altLang="ja-JP" sz="1600" dirty="0">
                <a:solidFill>
                  <a:schemeClr val="bg1"/>
                </a:solidFill>
              </a:rPr>
              <a:t>3</a:t>
            </a:r>
            <a:r>
              <a:rPr lang="ja-JP" altLang="en-US" sz="1600" dirty="0">
                <a:solidFill>
                  <a:schemeClr val="bg1"/>
                </a:solidFill>
              </a:rPr>
              <a:t>）</a:t>
            </a:r>
            <a:r>
              <a:rPr lang="en-US" altLang="ja-JP" sz="1600" dirty="0">
                <a:solidFill>
                  <a:schemeClr val="bg1"/>
                </a:solidFill>
              </a:rPr>
              <a:t>-1</a:t>
            </a:r>
            <a:r>
              <a:rPr lang="ja-JP" altLang="en-US" sz="1600" dirty="0">
                <a:solidFill>
                  <a:schemeClr val="bg1"/>
                </a:solidFill>
              </a:rPr>
              <a:t> 　</a:t>
            </a:r>
            <a:r>
              <a:rPr lang="en-US" altLang="ja-JP" sz="1600" dirty="0">
                <a:solidFill>
                  <a:schemeClr val="bg1"/>
                </a:solidFill>
              </a:rPr>
              <a:t>Aggregate </a:t>
            </a:r>
            <a:r>
              <a:rPr lang="en-US" altLang="ja-JP" sz="1600" dirty="0">
                <a:solidFill>
                  <a:schemeClr val="bg1"/>
                </a:solidFill>
                <a:latin typeface="+mn-lt"/>
                <a:ea typeface="+mj-ea"/>
              </a:rPr>
              <a:t>multiple contact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2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20930CA-8BCB-9980-39CC-8A45C724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10" y="2630701"/>
            <a:ext cx="2534003" cy="63201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115AE5-8601-B660-E6EC-E902AB1DE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68" y="395287"/>
            <a:ext cx="2534004" cy="19147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1748" name="スライド番号プレースホルダ 2">
            <a:extLst>
              <a:ext uri="{FF2B5EF4-FFF2-40B4-BE49-F238E27FC236}">
                <a16:creationId xmlns:a16="http://schemas.microsoft.com/office/drawing/2014/main" id="{0F9F8060-1161-5F08-4FB5-B5F412823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C72719-060A-4A92-8315-123F07278954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31750" name="AutoShape 177">
            <a:extLst>
              <a:ext uri="{FF2B5EF4-FFF2-40B4-BE49-F238E27FC236}">
                <a16:creationId xmlns:a16="http://schemas.microsoft.com/office/drawing/2014/main" id="{B98656D7-DFD2-EE2C-3E1B-8EB8AAEF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1284588"/>
            <a:ext cx="2327790" cy="144290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33" name="テキスト ボックス 56">
            <a:extLst>
              <a:ext uri="{FF2B5EF4-FFF2-40B4-BE49-F238E27FC236}">
                <a16:creationId xmlns:a16="http://schemas.microsoft.com/office/drawing/2014/main" id="{9F0A6793-7ADA-34BE-931B-B877B7E4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784" y="4018991"/>
            <a:ext cx="2322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5</a:t>
            </a:r>
            <a:r>
              <a:rPr lang="ja-JP" altLang="en-US" sz="1400" dirty="0">
                <a:latin typeface="+mn-lt"/>
                <a:ea typeface="+mj-ea"/>
              </a:rPr>
              <a:t>．</a:t>
            </a:r>
            <a:r>
              <a:rPr lang="en-US" altLang="ja-JP" sz="1400" dirty="0">
                <a:latin typeface="+mn-lt"/>
                <a:ea typeface="+mj-ea"/>
              </a:rPr>
              <a:t>Check the contact you 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  want to select</a:t>
            </a:r>
          </a:p>
        </p:txBody>
      </p:sp>
      <p:sp>
        <p:nvSpPr>
          <p:cNvPr id="31752" name="AutoShape 177">
            <a:extLst>
              <a:ext uri="{FF2B5EF4-FFF2-40B4-BE49-F238E27FC236}">
                <a16:creationId xmlns:a16="http://schemas.microsoft.com/office/drawing/2014/main" id="{66393D71-2CF6-30CF-AA96-27C2AD0F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4280929"/>
            <a:ext cx="375422" cy="232993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31753" name="AutoShape 177">
            <a:extLst>
              <a:ext uri="{FF2B5EF4-FFF2-40B4-BE49-F238E27FC236}">
                <a16:creationId xmlns:a16="http://schemas.microsoft.com/office/drawing/2014/main" id="{C400A3ED-B77F-8352-1A99-873267C7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44" y="8409230"/>
            <a:ext cx="1493856" cy="425450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8" name="テキスト ボックス 56">
            <a:extLst>
              <a:ext uri="{FF2B5EF4-FFF2-40B4-BE49-F238E27FC236}">
                <a16:creationId xmlns:a16="http://schemas.microsoft.com/office/drawing/2014/main" id="{E9BC2195-C2E5-6103-35B5-E05D66FD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372" y="465438"/>
            <a:ext cx="248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3. Select  “Aggregate those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    users of selected contacts </a:t>
            </a:r>
            <a:r>
              <a:rPr lang="en-US" altLang="ja-JP" sz="1400" dirty="0">
                <a:latin typeface="+mn-lt"/>
                <a:ea typeface="+mj-ea"/>
              </a:rPr>
              <a:t>“</a:t>
            </a:r>
          </a:p>
        </p:txBody>
      </p:sp>
      <p:sp>
        <p:nvSpPr>
          <p:cNvPr id="19" name="テキスト ボックス 56">
            <a:extLst>
              <a:ext uri="{FF2B5EF4-FFF2-40B4-BE49-F238E27FC236}">
                <a16:creationId xmlns:a16="http://schemas.microsoft.com/office/drawing/2014/main" id="{E4F372C3-8B4C-8B0D-AC88-D33DB880F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784" y="1375075"/>
            <a:ext cx="2487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4. Tap “ Select contact</a:t>
            </a:r>
            <a:r>
              <a:rPr lang="en-US" altLang="ja-JP" sz="1400" dirty="0">
                <a:latin typeface="+mn-lt"/>
                <a:ea typeface="+mj-ea"/>
              </a:rPr>
              <a:t>“</a:t>
            </a:r>
          </a:p>
        </p:txBody>
      </p:sp>
      <p:sp>
        <p:nvSpPr>
          <p:cNvPr id="22" name="テキスト ボックス 56">
            <a:extLst>
              <a:ext uri="{FF2B5EF4-FFF2-40B4-BE49-F238E27FC236}">
                <a16:creationId xmlns:a16="http://schemas.microsoft.com/office/drawing/2014/main" id="{79EDAD8B-FF6C-F3E8-AA8B-209C7074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884" y="8081963"/>
            <a:ext cx="2322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6</a:t>
            </a:r>
            <a:r>
              <a:rPr lang="ja-JP" altLang="en-US" sz="1400" dirty="0">
                <a:latin typeface="+mn-lt"/>
                <a:ea typeface="+mj-ea"/>
              </a:rPr>
              <a:t>．</a:t>
            </a:r>
            <a:r>
              <a:rPr lang="en-US" altLang="ja-JP" sz="1400" dirty="0">
                <a:latin typeface="+mn-lt"/>
                <a:ea typeface="+mj-ea"/>
              </a:rPr>
              <a:t>Tap “SELECT” button.</a:t>
            </a:r>
          </a:p>
        </p:txBody>
      </p:sp>
      <p:sp>
        <p:nvSpPr>
          <p:cNvPr id="7" name="AutoShape 177">
            <a:extLst>
              <a:ext uri="{FF2B5EF4-FFF2-40B4-BE49-F238E27FC236}">
                <a16:creationId xmlns:a16="http://schemas.microsoft.com/office/drawing/2014/main" id="{13210867-774F-1B7D-7C62-343A1F121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82" y="1597110"/>
            <a:ext cx="1152734" cy="144290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4A67C6A-55AA-5671-EA71-41181B52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1" y="224908"/>
            <a:ext cx="2894442" cy="55423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3795" name="スライド番号プレースホルダ 2">
            <a:extLst>
              <a:ext uri="{FF2B5EF4-FFF2-40B4-BE49-F238E27FC236}">
                <a16:creationId xmlns:a16="http://schemas.microsoft.com/office/drawing/2014/main" id="{5FB4676E-B685-5804-0EDD-BC0074E59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5CFF84-8805-42C4-A9A1-7A6D9E0B7095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33796" name="AutoShape 177">
            <a:extLst>
              <a:ext uri="{FF2B5EF4-FFF2-40B4-BE49-F238E27FC236}">
                <a16:creationId xmlns:a16="http://schemas.microsoft.com/office/drawing/2014/main" id="{2FDB41DD-B287-E7EE-EC71-A5DFA8C05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" y="2628983"/>
            <a:ext cx="1695021" cy="643924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33797" name="AutoShape 177">
            <a:extLst>
              <a:ext uri="{FF2B5EF4-FFF2-40B4-BE49-F238E27FC236}">
                <a16:creationId xmlns:a16="http://schemas.microsoft.com/office/drawing/2014/main" id="{5B232603-F7DA-70A1-2056-953988FC2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49" y="5084158"/>
            <a:ext cx="1384473" cy="328101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" name="テキスト ボックス 56">
            <a:extLst>
              <a:ext uri="{FF2B5EF4-FFF2-40B4-BE49-F238E27FC236}">
                <a16:creationId xmlns:a16="http://schemas.microsoft.com/office/drawing/2014/main" id="{D4578232-9479-A7AD-036D-C4CDA8D9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45" y="214312"/>
            <a:ext cx="2320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7</a:t>
            </a:r>
            <a:r>
              <a:rPr lang="ja-JP" altLang="en-US" sz="1400" dirty="0">
                <a:latin typeface="+mn-lt"/>
                <a:ea typeface="+mj-ea"/>
              </a:rPr>
              <a:t>．</a:t>
            </a:r>
            <a:r>
              <a:rPr lang="en-US" altLang="ja-JP" sz="1400" dirty="0">
                <a:latin typeface="+mn-lt"/>
                <a:ea typeface="+mj-ea"/>
              </a:rPr>
              <a:t>Select </a:t>
            </a:r>
            <a:r>
              <a:rPr lang="en-US" altLang="ja-JP" sz="1400" dirty="0">
                <a:latin typeface="+mn-lt"/>
                <a:ea typeface="メイリオ" panose="020B0604030504040204" pitchFamily="50" charset="-128"/>
              </a:rPr>
              <a:t>respondent. </a:t>
            </a:r>
            <a:r>
              <a:rPr lang="en-US" altLang="ja-JP" sz="1400" dirty="0">
                <a:latin typeface="+mn-lt"/>
                <a:ea typeface="+mj-ea"/>
              </a:rPr>
              <a:t>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“Users to  contact” or “Voluntarily answerers ” button.</a:t>
            </a:r>
          </a:p>
        </p:txBody>
      </p:sp>
      <p:sp>
        <p:nvSpPr>
          <p:cNvPr id="6" name="テキスト ボックス 56">
            <a:extLst>
              <a:ext uri="{FF2B5EF4-FFF2-40B4-BE49-F238E27FC236}">
                <a16:creationId xmlns:a16="http://schemas.microsoft.com/office/drawing/2014/main" id="{F1C090C4-D4B0-1CEC-FB67-1B58124E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2" y="4727948"/>
            <a:ext cx="240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8</a:t>
            </a:r>
            <a:r>
              <a:rPr lang="ja-JP" altLang="en-US" sz="1400" dirty="0">
                <a:latin typeface="+mn-lt"/>
                <a:ea typeface="+mj-ea"/>
              </a:rPr>
              <a:t>．</a:t>
            </a:r>
            <a:r>
              <a:rPr lang="en-US" altLang="ja-JP" sz="1400" dirty="0">
                <a:latin typeface="+mn-lt"/>
                <a:ea typeface="+mj-ea"/>
              </a:rPr>
              <a:t>Tap  “AGGRIGATE” button.</a:t>
            </a:r>
          </a:p>
        </p:txBody>
      </p:sp>
      <p:sp>
        <p:nvSpPr>
          <p:cNvPr id="17" name="テキスト ボックス 56">
            <a:extLst>
              <a:ext uri="{FF2B5EF4-FFF2-40B4-BE49-F238E27FC236}">
                <a16:creationId xmlns:a16="http://schemas.microsoft.com/office/drawing/2014/main" id="{B43AC760-DB05-A989-81C1-6FD19B8C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611" y="6195631"/>
            <a:ext cx="2757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9. The aggregated results will be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   displayed.</a:t>
            </a:r>
            <a:endParaRPr lang="en-US" altLang="ja-JP" sz="1400" dirty="0">
              <a:latin typeface="+mn-lt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11580C1-34E9-C7C3-F032-859DA5438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1" y="6195631"/>
            <a:ext cx="2757487" cy="27340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792C0-5E92-79EE-2392-47E29ED59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スライド番号プレースホルダ 2">
            <a:extLst>
              <a:ext uri="{FF2B5EF4-FFF2-40B4-BE49-F238E27FC236}">
                <a16:creationId xmlns:a16="http://schemas.microsoft.com/office/drawing/2014/main" id="{A281CF07-A0EC-BBC5-46B9-526C2417F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BF672E-540E-484E-8C26-A9C20076EFB9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35848" name="テキスト ボックス 19">
            <a:extLst>
              <a:ext uri="{FF2B5EF4-FFF2-40B4-BE49-F238E27FC236}">
                <a16:creationId xmlns:a16="http://schemas.microsoft.com/office/drawing/2014/main" id="{0CA8C29C-0E17-390F-92D7-6A687BBC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35" y="640794"/>
            <a:ext cx="6281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anose="020B0604020202020204" pitchFamily="34" charset="0"/>
              </a:rPr>
              <a:t>If you have aggregation authority , y</a:t>
            </a:r>
            <a:r>
              <a:rPr lang="ja-JP" altLang="en-US" sz="1400">
                <a:latin typeface="Arial" panose="020B0604020202020204" pitchFamily="34" charset="0"/>
              </a:rPr>
              <a:t>ou can </a:t>
            </a:r>
            <a:r>
              <a:rPr lang="en-US" altLang="ja-JP" sz="1400">
                <a:latin typeface="Arial" panose="020B0604020202020204" pitchFamily="34" charset="0"/>
              </a:rPr>
              <a:t>answer proxy </a:t>
            </a:r>
            <a:r>
              <a:rPr lang="ja-JP" altLang="en-US" sz="1400">
                <a:latin typeface="Arial" panose="020B0604020202020204" pitchFamily="34" charset="0"/>
              </a:rPr>
              <a:t>of multiple users at once.</a:t>
            </a:r>
          </a:p>
        </p:txBody>
      </p:sp>
      <p:sp>
        <p:nvSpPr>
          <p:cNvPr id="35854" name="テキスト ボックス 23">
            <a:extLst>
              <a:ext uri="{FF2B5EF4-FFF2-40B4-BE49-F238E27FC236}">
                <a16:creationId xmlns:a16="http://schemas.microsoft.com/office/drawing/2014/main" id="{156ED0F7-036B-73C9-A212-5075B863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35" y="117574"/>
            <a:ext cx="628173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 dirty="0">
                <a:solidFill>
                  <a:srgbClr val="0070C0"/>
                </a:solidFill>
              </a:rPr>
              <a:t>3.   Proxy safety answer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A8A654-A7BF-5E8B-112B-1D4DDC087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57" y="4933107"/>
            <a:ext cx="2629267" cy="36493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578EF84-2797-D217-ACC0-E1AF3672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11" y="273597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7" name="AutoShape 177">
            <a:extLst>
              <a:ext uri="{FF2B5EF4-FFF2-40B4-BE49-F238E27FC236}">
                <a16:creationId xmlns:a16="http://schemas.microsoft.com/office/drawing/2014/main" id="{BA410451-4122-E581-CAB7-9CC3AA018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198" y="2374023"/>
            <a:ext cx="1122363" cy="28892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8" name="テキスト ボックス 56">
            <a:extLst>
              <a:ext uri="{FF2B5EF4-FFF2-40B4-BE49-F238E27FC236}">
                <a16:creationId xmlns:a16="http://schemas.microsoft.com/office/drawing/2014/main" id="{0F252DF6-467E-077D-DDDF-B0BA6C471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080" y="1336593"/>
            <a:ext cx="2684463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1. Tap  “Contact/Agrreg..” menu.</a:t>
            </a: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AE61DC7-454E-DE6C-66C9-BD941F1C9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57" y="1424227"/>
            <a:ext cx="2629266" cy="29977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AutoShape 177">
            <a:extLst>
              <a:ext uri="{FF2B5EF4-FFF2-40B4-BE49-F238E27FC236}">
                <a16:creationId xmlns:a16="http://schemas.microsoft.com/office/drawing/2014/main" id="{EB2CD50A-6050-D2B9-E9D3-F61C06B5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72" y="4125212"/>
            <a:ext cx="877113" cy="267501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1" name="AutoShape 177">
            <a:extLst>
              <a:ext uri="{FF2B5EF4-FFF2-40B4-BE49-F238E27FC236}">
                <a16:creationId xmlns:a16="http://schemas.microsoft.com/office/drawing/2014/main" id="{C34BD9DC-CDE6-4C9C-6F57-2E6CD8DCF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57" y="8268438"/>
            <a:ext cx="2391944" cy="469536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2" name="テキスト ボックス 56">
            <a:extLst>
              <a:ext uri="{FF2B5EF4-FFF2-40B4-BE49-F238E27FC236}">
                <a16:creationId xmlns:a16="http://schemas.microsoft.com/office/drawing/2014/main" id="{C1AF4356-CCDC-476F-98C9-36D71B91D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573" y="4976268"/>
            <a:ext cx="2684462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2. Tap “ Proxy safety answer”  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    button.</a:t>
            </a:r>
            <a:endParaRPr lang="en-US" altLang="ja-JP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638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スライド番号プレースホルダ 2">
            <a:extLst>
              <a:ext uri="{FF2B5EF4-FFF2-40B4-BE49-F238E27FC236}">
                <a16:creationId xmlns:a16="http://schemas.microsoft.com/office/drawing/2014/main" id="{B7FD5907-EBC9-89F3-4199-A1D9F54AA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BF672E-540E-484E-8C26-A9C20076EFB9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21" name="テキスト ボックス 56">
            <a:extLst>
              <a:ext uri="{FF2B5EF4-FFF2-40B4-BE49-F238E27FC236}">
                <a16:creationId xmlns:a16="http://schemas.microsoft.com/office/drawing/2014/main" id="{03D4729C-ED83-7B10-554A-C09999C1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700" y="414907"/>
            <a:ext cx="2684462" cy="1169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3.  Tap  “Select user” tab.</a:t>
            </a: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A46E73-59E2-BD8C-77A4-9A4A2B3E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8" y="370243"/>
            <a:ext cx="2610214" cy="22005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AutoShape 177">
            <a:extLst>
              <a:ext uri="{FF2B5EF4-FFF2-40B4-BE49-F238E27FC236}">
                <a16:creationId xmlns:a16="http://schemas.microsoft.com/office/drawing/2014/main" id="{32B53181-0492-DAE2-97B9-A51DC2A13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95" y="1586982"/>
            <a:ext cx="1325047" cy="414813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8" name="テキスト ボックス 56">
            <a:extLst>
              <a:ext uri="{FF2B5EF4-FFF2-40B4-BE49-F238E27FC236}">
                <a16:creationId xmlns:a16="http://schemas.microsoft.com/office/drawing/2014/main" id="{E3C3536A-C7D5-8478-3654-A109608B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048" y="4618979"/>
            <a:ext cx="2322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4</a:t>
            </a:r>
            <a:r>
              <a:rPr lang="ja-JP" altLang="en-US" sz="1400" dirty="0">
                <a:latin typeface="+mn-lt"/>
                <a:ea typeface="+mj-ea"/>
              </a:rPr>
              <a:t>．</a:t>
            </a:r>
            <a:r>
              <a:rPr lang="en-US" altLang="ja-JP" sz="1400" dirty="0">
                <a:latin typeface="+mn-lt"/>
                <a:ea typeface="+mj-ea"/>
              </a:rPr>
              <a:t>Check the user you   want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 to select</a:t>
            </a:r>
          </a:p>
        </p:txBody>
      </p:sp>
      <p:sp>
        <p:nvSpPr>
          <p:cNvPr id="9" name="テキスト ボックス 56">
            <a:extLst>
              <a:ext uri="{FF2B5EF4-FFF2-40B4-BE49-F238E27FC236}">
                <a16:creationId xmlns:a16="http://schemas.microsoft.com/office/drawing/2014/main" id="{EC09928F-3900-68D9-23B8-679122D4D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048" y="6839086"/>
            <a:ext cx="2322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5</a:t>
            </a:r>
            <a:r>
              <a:rPr lang="ja-JP" altLang="en-US" sz="1400" dirty="0">
                <a:latin typeface="+mn-lt"/>
                <a:ea typeface="+mj-ea"/>
              </a:rPr>
              <a:t>．</a:t>
            </a:r>
            <a:r>
              <a:rPr lang="en-US" altLang="ja-JP" sz="1400" dirty="0">
                <a:latin typeface="+mn-lt"/>
                <a:ea typeface="+mj-ea"/>
              </a:rPr>
              <a:t>Tap “SETECT” button</a:t>
            </a:r>
            <a:r>
              <a:rPr lang="ja-JP" altLang="en-US" sz="1400" dirty="0">
                <a:latin typeface="+mn-lt"/>
                <a:ea typeface="+mj-ea"/>
              </a:rPr>
              <a:t>　</a:t>
            </a:r>
            <a:r>
              <a:rPr lang="en-US" altLang="ja-JP" sz="1400" dirty="0">
                <a:latin typeface="+mn-lt"/>
                <a:ea typeface="+mj-ea"/>
              </a:rPr>
              <a:t>at </a:t>
            </a:r>
          </a:p>
          <a:p>
            <a:pPr eaLnBrk="1" hangingPunct="1">
              <a:defRPr/>
            </a:pPr>
            <a:r>
              <a:rPr lang="ja-JP" altLang="en-US" sz="1400" dirty="0">
                <a:latin typeface="+mn-lt"/>
                <a:ea typeface="+mj-ea"/>
              </a:rPr>
              <a:t>　　</a:t>
            </a:r>
            <a:r>
              <a:rPr lang="en-US" altLang="ja-JP" sz="1400" dirty="0">
                <a:latin typeface="+mn-lt"/>
                <a:ea typeface="+mj-ea"/>
              </a:rPr>
              <a:t>the bottom of the screen.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7BC9102-1C26-5CE4-A9D4-446E47748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44" y="3132724"/>
            <a:ext cx="2630801" cy="34963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B34B424-7A39-57B6-8663-6CDC23220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44" y="6857411"/>
            <a:ext cx="2726869" cy="1009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AutoShape 177">
            <a:extLst>
              <a:ext uri="{FF2B5EF4-FFF2-40B4-BE49-F238E27FC236}">
                <a16:creationId xmlns:a16="http://schemas.microsoft.com/office/drawing/2014/main" id="{58DE08CE-2C09-269E-5FC7-72C7E107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495" y="4819135"/>
            <a:ext cx="363986" cy="256493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8" name="AutoShape 177">
            <a:extLst>
              <a:ext uri="{FF2B5EF4-FFF2-40B4-BE49-F238E27FC236}">
                <a16:creationId xmlns:a16="http://schemas.microsoft.com/office/drawing/2014/main" id="{19DDD3D3-2B82-232A-6618-4EB180CE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84" y="7362307"/>
            <a:ext cx="1652716" cy="410093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番号プレースホルダー 2">
            <a:extLst>
              <a:ext uri="{FF2B5EF4-FFF2-40B4-BE49-F238E27FC236}">
                <a16:creationId xmlns:a16="http://schemas.microsoft.com/office/drawing/2014/main" id="{FB5E1AD0-1FAD-B961-680B-04DBA67448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2692A-02EE-45C6-9F9D-C20353564000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12" name="テキスト ボックス 56">
            <a:extLst>
              <a:ext uri="{FF2B5EF4-FFF2-40B4-BE49-F238E27FC236}">
                <a16:creationId xmlns:a16="http://schemas.microsoft.com/office/drawing/2014/main" id="{0BDB8AF0-0F91-A120-699A-874A7A66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175" y="2763766"/>
            <a:ext cx="2320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6</a:t>
            </a:r>
            <a:r>
              <a:rPr lang="ja-JP" altLang="en-US" sz="1400" dirty="0">
                <a:latin typeface="+mn-lt"/>
                <a:ea typeface="+mj-ea"/>
              </a:rPr>
              <a:t>．</a:t>
            </a:r>
            <a:r>
              <a:rPr lang="en-US" altLang="ja-JP" sz="1400" dirty="0">
                <a:latin typeface="+mn-lt"/>
                <a:ea typeface="+mj-ea"/>
              </a:rPr>
              <a:t>Select answer  from the 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  lists.</a:t>
            </a:r>
          </a:p>
        </p:txBody>
      </p:sp>
      <p:sp>
        <p:nvSpPr>
          <p:cNvPr id="13" name="テキスト ボックス 56">
            <a:extLst>
              <a:ext uri="{FF2B5EF4-FFF2-40B4-BE49-F238E27FC236}">
                <a16:creationId xmlns:a16="http://schemas.microsoft.com/office/drawing/2014/main" id="{1875A224-2CF0-FDFA-5849-A9541DF4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175" y="6130261"/>
            <a:ext cx="2322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7</a:t>
            </a:r>
            <a:r>
              <a:rPr lang="ja-JP" altLang="en-US" sz="1400" dirty="0">
                <a:latin typeface="+mn-lt"/>
                <a:ea typeface="+mj-ea"/>
              </a:rPr>
              <a:t>．</a:t>
            </a:r>
            <a:r>
              <a:rPr lang="en-US" altLang="ja-JP" sz="1400" dirty="0">
                <a:latin typeface="+mn-lt"/>
                <a:ea typeface="+mj-ea"/>
              </a:rPr>
              <a:t>Tap“ ANSWER FOR THE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 SELECTED USERS”</a:t>
            </a:r>
          </a:p>
        </p:txBody>
      </p:sp>
      <p:sp>
        <p:nvSpPr>
          <p:cNvPr id="14" name="テキスト ボックス 56">
            <a:extLst>
              <a:ext uri="{FF2B5EF4-FFF2-40B4-BE49-F238E27FC236}">
                <a16:creationId xmlns:a16="http://schemas.microsoft.com/office/drawing/2014/main" id="{B1C3852D-E6FF-E38F-9E24-6687F03B2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587" y="7329949"/>
            <a:ext cx="2322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8. Tap “OK” button.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DEA69C-E334-EDA9-5F99-8D5CBDCA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4" y="393687"/>
            <a:ext cx="2890924" cy="6260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AutoShape 177">
            <a:extLst>
              <a:ext uri="{FF2B5EF4-FFF2-40B4-BE49-F238E27FC236}">
                <a16:creationId xmlns:a16="http://schemas.microsoft.com/office/drawing/2014/main" id="{EDD1456D-63EE-5712-3101-9B0F05058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06" y="2635519"/>
            <a:ext cx="2210861" cy="2393681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6" name="AutoShape 177">
            <a:extLst>
              <a:ext uri="{FF2B5EF4-FFF2-40B4-BE49-F238E27FC236}">
                <a16:creationId xmlns:a16="http://schemas.microsoft.com/office/drawing/2014/main" id="{C905029E-FB7E-3E42-E694-D8A0B676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05" y="6320964"/>
            <a:ext cx="2322073" cy="333172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772FBA8-98B9-DC1C-5736-5279C0120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9" y="7216444"/>
            <a:ext cx="2728369" cy="1458912"/>
          </a:xfrm>
          <a:prstGeom prst="rect">
            <a:avLst/>
          </a:prstGeom>
        </p:spPr>
      </p:pic>
      <p:sp>
        <p:nvSpPr>
          <p:cNvPr id="15" name="AutoShape 177">
            <a:extLst>
              <a:ext uri="{FF2B5EF4-FFF2-40B4-BE49-F238E27FC236}">
                <a16:creationId xmlns:a16="http://schemas.microsoft.com/office/drawing/2014/main" id="{2F5A8F42-3B10-1BC4-730B-929D35EC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591" y="7950634"/>
            <a:ext cx="1541323" cy="303680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2">
            <a:extLst>
              <a:ext uri="{FF2B5EF4-FFF2-40B4-BE49-F238E27FC236}">
                <a16:creationId xmlns:a16="http://schemas.microsoft.com/office/drawing/2014/main" id="{62625B4C-15F8-9364-6F9A-CE042D6FF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lt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DC4148-7411-41AF-8F14-C28EC8F92AA0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0508727A-8E88-852B-EE88-9F6990486A70}"/>
              </a:ext>
            </a:extLst>
          </p:cNvPr>
          <p:cNvSpPr txBox="1">
            <a:spLocks/>
          </p:cNvSpPr>
          <p:nvPr/>
        </p:nvSpPr>
        <p:spPr>
          <a:xfrm>
            <a:off x="2244725" y="384175"/>
            <a:ext cx="3011488" cy="4413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400" b="1" u="sng" dirty="0">
                <a:latin typeface="+mj-lt"/>
                <a:ea typeface="+mj-ea"/>
                <a:cs typeface="+mj-cs"/>
              </a:rPr>
              <a:t>Table of contents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85A2CFE5-EB14-09C1-DECE-50C95CA44388}"/>
              </a:ext>
            </a:extLst>
          </p:cNvPr>
          <p:cNvSpPr/>
          <p:nvPr/>
        </p:nvSpPr>
        <p:spPr>
          <a:xfrm rot="5400000">
            <a:off x="2841295" y="-305684"/>
            <a:ext cx="1016000" cy="592772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131" name="テキスト ボックス 26">
            <a:extLst>
              <a:ext uri="{FF2B5EF4-FFF2-40B4-BE49-F238E27FC236}">
                <a16:creationId xmlns:a16="http://schemas.microsoft.com/office/drawing/2014/main" id="{C28C671F-698A-B200-2B4E-21456805F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07" y="2177166"/>
            <a:ext cx="5427663" cy="800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rgbClr val="0070C0"/>
                </a:solidFill>
              </a:rPr>
              <a:t>1</a:t>
            </a:r>
            <a:r>
              <a:rPr lang="ja-JP" altLang="en-US" sz="1800" b="1" dirty="0">
                <a:solidFill>
                  <a:srgbClr val="0070C0"/>
                </a:solidFill>
              </a:rPr>
              <a:t>．</a:t>
            </a:r>
            <a:r>
              <a:rPr lang="en-US" altLang="ja-JP" sz="1800" b="1" dirty="0">
                <a:solidFill>
                  <a:srgbClr val="0070C0"/>
                </a:solidFill>
              </a:rPr>
              <a:t>Start Contacts</a:t>
            </a:r>
            <a:br>
              <a:rPr lang="en-US" altLang="ja-JP" sz="1400" dirty="0"/>
            </a:br>
            <a:r>
              <a:rPr lang="ja-JP" altLang="en-US" sz="1400" dirty="0">
                <a:latin typeface="+mn-lt"/>
              </a:rPr>
              <a:t>　  </a:t>
            </a:r>
            <a:r>
              <a:rPr lang="en-US" altLang="ja-JP" sz="1400" dirty="0">
                <a:latin typeface="+mn-lt"/>
              </a:rPr>
              <a:t>(1) New </a:t>
            </a:r>
            <a:r>
              <a:rPr lang="en-US" altLang="ja-JP" sz="1400" dirty="0">
                <a:latin typeface="+mn-lt"/>
                <a:ea typeface="+mj-ea"/>
              </a:rPr>
              <a:t>Contacts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 dirty="0">
                <a:latin typeface="+mn-lt"/>
                <a:ea typeface="+mj-ea"/>
              </a:rPr>
              <a:t> </a:t>
            </a:r>
            <a:r>
              <a:rPr lang="en-US" altLang="ja-JP" sz="1000" dirty="0">
                <a:latin typeface="+mn-lt"/>
                <a:ea typeface="+mj-ea"/>
              </a:rPr>
              <a:t>      </a:t>
            </a:r>
            <a:r>
              <a:rPr lang="en-US" altLang="ja-JP" sz="1400" dirty="0">
                <a:latin typeface="+mn-lt"/>
              </a:rPr>
              <a:t>(2) Contact using Templates</a:t>
            </a:r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50243141-FEF7-A49B-AAD2-2540D7BD5264}"/>
              </a:ext>
            </a:extLst>
          </p:cNvPr>
          <p:cNvSpPr/>
          <p:nvPr/>
        </p:nvSpPr>
        <p:spPr>
          <a:xfrm>
            <a:off x="5268582" y="2353379"/>
            <a:ext cx="746125" cy="515937"/>
          </a:xfrm>
          <a:prstGeom prst="roundRect">
            <a:avLst>
              <a:gd name="adj" fmla="val 20252"/>
            </a:avLst>
          </a:prstGeom>
          <a:solidFill>
            <a:schemeClr val="bg1"/>
          </a:solidFill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  <a:latin typeface="+mn-ea"/>
              </a:rPr>
              <a:t>P2</a:t>
            </a:r>
            <a:endParaRPr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7177" name="グループ化 4">
            <a:extLst>
              <a:ext uri="{FF2B5EF4-FFF2-40B4-BE49-F238E27FC236}">
                <a16:creationId xmlns:a16="http://schemas.microsoft.com/office/drawing/2014/main" id="{31E03C9C-9B88-33D1-8788-9B754A8C2F84}"/>
              </a:ext>
            </a:extLst>
          </p:cNvPr>
          <p:cNvGrpSpPr>
            <a:grpSpLocks/>
          </p:cNvGrpSpPr>
          <p:nvPr/>
        </p:nvGrpSpPr>
        <p:grpSpPr bwMode="auto">
          <a:xfrm>
            <a:off x="385432" y="3323341"/>
            <a:ext cx="5918200" cy="1036638"/>
            <a:chOff x="719066" y="4273068"/>
            <a:chExt cx="6050740" cy="866766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BEBA5D07-9542-CE07-3A4E-28086AF8FAAC}"/>
                </a:ext>
              </a:extLst>
            </p:cNvPr>
            <p:cNvSpPr/>
            <p:nvPr/>
          </p:nvSpPr>
          <p:spPr>
            <a:xfrm rot="5400000">
              <a:off x="3320344" y="1690373"/>
              <a:ext cx="848183" cy="60507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7198" name="テキスト ボックス 26">
              <a:extLst>
                <a:ext uri="{FF2B5EF4-FFF2-40B4-BE49-F238E27FC236}">
                  <a16:creationId xmlns:a16="http://schemas.microsoft.com/office/drawing/2014/main" id="{658DFDE6-2367-C0CC-1AD5-B73A075A6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265" y="4273068"/>
              <a:ext cx="4372504" cy="8495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800" b="1" dirty="0">
                  <a:solidFill>
                    <a:srgbClr val="0070C0"/>
                  </a:solidFill>
                </a:rPr>
                <a:t>2</a:t>
              </a:r>
              <a:r>
                <a:rPr lang="ja-JP" altLang="en-US" sz="1800" b="1" dirty="0">
                  <a:solidFill>
                    <a:srgbClr val="0070C0"/>
                  </a:solidFill>
                </a:rPr>
                <a:t>．</a:t>
              </a:r>
              <a:r>
                <a:rPr lang="en-US" altLang="ja-JP" sz="1800" b="1" dirty="0">
                  <a:solidFill>
                    <a:srgbClr val="0070C0"/>
                  </a:solidFill>
                </a:rPr>
                <a:t>Aggregation</a:t>
              </a:r>
              <a:br>
                <a:rPr lang="en-US" altLang="ja-JP" sz="1400" dirty="0"/>
              </a:br>
              <a:r>
                <a:rPr lang="ja-JP" altLang="en-US" sz="1400" dirty="0"/>
                <a:t>　 </a:t>
              </a:r>
              <a:r>
                <a:rPr lang="en-US" altLang="ja-JP" sz="1400" dirty="0"/>
                <a:t> (1) Aggregation for each contact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/>
                <a:t>     (2) Confirming Contact Status.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/>
                <a:t>     (3) Aggregate together</a:t>
              </a:r>
              <a:endParaRPr lang="ja-JP" altLang="en-US" sz="1400" dirty="0">
                <a:latin typeface="+mn-lt"/>
              </a:endParaRPr>
            </a:p>
          </p:txBody>
        </p:sp>
        <p:sp>
          <p:nvSpPr>
            <p:cNvPr id="76" name="角丸四角形 75">
              <a:extLst>
                <a:ext uri="{FF2B5EF4-FFF2-40B4-BE49-F238E27FC236}">
                  <a16:creationId xmlns:a16="http://schemas.microsoft.com/office/drawing/2014/main" id="{6BF7C037-E294-AD77-20BF-A1092618B3F7}"/>
                </a:ext>
              </a:extLst>
            </p:cNvPr>
            <p:cNvSpPr/>
            <p:nvPr/>
          </p:nvSpPr>
          <p:spPr>
            <a:xfrm>
              <a:off x="5671000" y="4486773"/>
              <a:ext cx="788804" cy="415463"/>
            </a:xfrm>
            <a:prstGeom prst="roundRect">
              <a:avLst>
                <a:gd name="adj" fmla="val 20252"/>
              </a:avLst>
            </a:prstGeom>
            <a:solidFill>
              <a:schemeClr val="bg1"/>
            </a:solidFill>
            <a:ln w="28575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solidFill>
                    <a:schemeClr val="tx1"/>
                  </a:solidFill>
                  <a:latin typeface="+mn-ea"/>
                </a:rPr>
                <a:t>P6</a:t>
              </a:r>
              <a:endParaRPr lang="ja-JP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7179" name="グループ化 4">
            <a:extLst>
              <a:ext uri="{FF2B5EF4-FFF2-40B4-BE49-F238E27FC236}">
                <a16:creationId xmlns:a16="http://schemas.microsoft.com/office/drawing/2014/main" id="{944698E9-989A-6F45-B6F7-468E3F4A686C}"/>
              </a:ext>
            </a:extLst>
          </p:cNvPr>
          <p:cNvGrpSpPr>
            <a:grpSpLocks/>
          </p:cNvGrpSpPr>
          <p:nvPr/>
        </p:nvGrpSpPr>
        <p:grpSpPr bwMode="auto">
          <a:xfrm>
            <a:off x="394958" y="4610804"/>
            <a:ext cx="5918200" cy="920750"/>
            <a:chOff x="719067" y="4292265"/>
            <a:chExt cx="6050740" cy="84756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AB8A528-270B-C1C3-B8E1-D7F6C5DB5612}"/>
                </a:ext>
              </a:extLst>
            </p:cNvPr>
            <p:cNvSpPr/>
            <p:nvPr/>
          </p:nvSpPr>
          <p:spPr>
            <a:xfrm rot="5400000">
              <a:off x="3320652" y="1690680"/>
              <a:ext cx="847569" cy="60507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5" name="テキスト ボックス 26">
              <a:extLst>
                <a:ext uri="{FF2B5EF4-FFF2-40B4-BE49-F238E27FC236}">
                  <a16:creationId xmlns:a16="http://schemas.microsoft.com/office/drawing/2014/main" id="{804A294F-E7E7-2743-B023-6125A8BAC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004" y="4292265"/>
              <a:ext cx="4372504" cy="5382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800" b="1" dirty="0">
                  <a:solidFill>
                    <a:srgbClr val="0070C0"/>
                  </a:solidFill>
                </a:rPr>
                <a:t>3</a:t>
              </a:r>
              <a:r>
                <a:rPr lang="ja-JP" altLang="en-US" sz="1800" b="1" dirty="0">
                  <a:solidFill>
                    <a:srgbClr val="0070C0"/>
                  </a:solidFill>
                </a:rPr>
                <a:t>．</a:t>
              </a:r>
              <a:r>
                <a:rPr lang="en-US" altLang="ja-JP" sz="1800" b="1" dirty="0">
                  <a:solidFill>
                    <a:srgbClr val="0070C0"/>
                  </a:solidFill>
                </a:rPr>
                <a:t>Proxy safety answer</a:t>
              </a:r>
              <a:br>
                <a:rPr lang="en-US" altLang="ja-JP" sz="1400" dirty="0"/>
              </a:br>
              <a:r>
                <a:rPr lang="ja-JP" altLang="en-US" sz="1400" dirty="0"/>
                <a:t>　 </a:t>
              </a:r>
              <a:r>
                <a:rPr lang="en-US" altLang="ja-JP" sz="1400" dirty="0">
                  <a:latin typeface="+mn-lt"/>
                </a:rPr>
                <a:t>(1) </a:t>
              </a:r>
              <a:r>
                <a:rPr lang="en-US" altLang="ja-JP" sz="1400" dirty="0"/>
                <a:t>Proxy safety answer</a:t>
              </a:r>
              <a:endParaRPr lang="ja-JP" altLang="en-US" sz="1400" dirty="0">
                <a:latin typeface="+mn-lt"/>
              </a:endParaRPr>
            </a:p>
          </p:txBody>
        </p:sp>
        <p:sp>
          <p:nvSpPr>
            <p:cNvPr id="6" name="角丸四角形 75">
              <a:extLst>
                <a:ext uri="{FF2B5EF4-FFF2-40B4-BE49-F238E27FC236}">
                  <a16:creationId xmlns:a16="http://schemas.microsoft.com/office/drawing/2014/main" id="{AB021C4F-302D-C698-5847-A8136C4EB404}"/>
                </a:ext>
              </a:extLst>
            </p:cNvPr>
            <p:cNvSpPr/>
            <p:nvPr/>
          </p:nvSpPr>
          <p:spPr>
            <a:xfrm>
              <a:off x="5661262" y="4453010"/>
              <a:ext cx="788804" cy="469083"/>
            </a:xfrm>
            <a:prstGeom prst="roundRect">
              <a:avLst>
                <a:gd name="adj" fmla="val 20252"/>
              </a:avLst>
            </a:prstGeom>
            <a:solidFill>
              <a:schemeClr val="bg1"/>
            </a:solidFill>
            <a:ln w="28575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solidFill>
                    <a:schemeClr val="tx1"/>
                  </a:solidFill>
                  <a:latin typeface="+mn-ea"/>
                </a:rPr>
                <a:t>P16</a:t>
              </a:r>
              <a:endParaRPr lang="ja-JP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CEE609-CF71-EEFA-E8E9-3CF54339C43F}"/>
              </a:ext>
            </a:extLst>
          </p:cNvPr>
          <p:cNvSpPr txBox="1"/>
          <p:nvPr/>
        </p:nvSpPr>
        <p:spPr>
          <a:xfrm>
            <a:off x="321468" y="1157256"/>
            <a:ext cx="5927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This manual describes administrator operations such as start contacts and Aggregation. For user operations such as settings and answer, please refer to the User Guide.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A584E8-74A9-CAD1-48FD-BD7C701C4AF4}"/>
              </a:ext>
            </a:extLst>
          </p:cNvPr>
          <p:cNvSpPr txBox="1"/>
          <p:nvPr/>
        </p:nvSpPr>
        <p:spPr>
          <a:xfrm>
            <a:off x="385431" y="5881320"/>
            <a:ext cx="342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＜Supported OS　＞</a:t>
            </a:r>
          </a:p>
          <a:p>
            <a:r>
              <a:rPr lang="ja-JP" altLang="en-US" sz="1200" dirty="0"/>
              <a:t>iOS　  18、</a:t>
            </a:r>
            <a:r>
              <a:rPr lang="en-US" altLang="ja-JP" sz="1200"/>
              <a:t>26</a:t>
            </a:r>
            <a:r>
              <a:rPr lang="ja-JP" altLang="en-US" sz="1200"/>
              <a:t>　　</a:t>
            </a:r>
            <a:endParaRPr lang="ja-JP" altLang="en-US" sz="1200" dirty="0"/>
          </a:p>
          <a:p>
            <a:r>
              <a:rPr lang="ja-JP" altLang="en-US" sz="1200" dirty="0"/>
              <a:t>Android  </a:t>
            </a:r>
            <a:r>
              <a:rPr lang="en-US" altLang="ja-JP" sz="1200" dirty="0"/>
              <a:t>8</a:t>
            </a:r>
            <a:r>
              <a:rPr lang="ja-JP" altLang="en-US" sz="1200" dirty="0"/>
              <a:t>、</a:t>
            </a:r>
            <a:r>
              <a:rPr lang="en-US" altLang="ja-JP" sz="1200" dirty="0"/>
              <a:t>9</a:t>
            </a:r>
            <a:r>
              <a:rPr lang="ja-JP" altLang="en-US" sz="1200" dirty="0"/>
              <a:t>、</a:t>
            </a:r>
            <a:r>
              <a:rPr lang="en-US" altLang="ja-JP" sz="1200" dirty="0"/>
              <a:t>10</a:t>
            </a:r>
            <a:r>
              <a:rPr lang="ja-JP" altLang="en-US" sz="1200" dirty="0"/>
              <a:t>、</a:t>
            </a:r>
            <a:r>
              <a:rPr lang="en-US" altLang="ja-JP" sz="1200" dirty="0"/>
              <a:t>11</a:t>
            </a:r>
            <a:r>
              <a:rPr lang="ja-JP" altLang="en-US" sz="1200" dirty="0"/>
              <a:t>、</a:t>
            </a:r>
            <a:r>
              <a:rPr lang="en-US" altLang="ja-JP" sz="1200" dirty="0"/>
              <a:t>12</a:t>
            </a:r>
            <a:r>
              <a:rPr lang="ja-JP" altLang="en-US" sz="1200" dirty="0"/>
              <a:t>、</a:t>
            </a:r>
            <a:r>
              <a:rPr lang="en-US" altLang="ja-JP" sz="1200" dirty="0"/>
              <a:t>13</a:t>
            </a:r>
            <a:r>
              <a:rPr lang="ja-JP" altLang="en-US" sz="1200" dirty="0"/>
              <a:t>、14、15、16</a:t>
            </a:r>
          </a:p>
          <a:p>
            <a:r>
              <a:rPr lang="ja-JP" altLang="en-US" sz="1200" dirty="0"/>
              <a:t>*We have a policy of supporting the latest OS</a:t>
            </a:r>
            <a:r>
              <a:rPr lang="ja-JP" altLang="en-US" sz="11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スライド番号プレースホルダ 2">
            <a:extLst>
              <a:ext uri="{FF2B5EF4-FFF2-40B4-BE49-F238E27FC236}">
                <a16:creationId xmlns:a16="http://schemas.microsoft.com/office/drawing/2014/main" id="{A77C9094-9746-4D33-99EA-9CF792E42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2527300" y="8628063"/>
            <a:ext cx="1600200" cy="214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4D355C-C058-4ED2-83E6-9E283889C9D7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13317" name="テキスト ボックス 24">
            <a:extLst>
              <a:ext uri="{FF2B5EF4-FFF2-40B4-BE49-F238E27FC236}">
                <a16:creationId xmlns:a16="http://schemas.microsoft.com/office/drawing/2014/main" id="{9E8FEA06-7BFB-5BCF-B05D-3ACEF0E9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4" y="50710"/>
            <a:ext cx="693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70C0"/>
                </a:solidFill>
              </a:rPr>
              <a:t>1</a:t>
            </a:r>
            <a:r>
              <a:rPr lang="ja-JP" altLang="en-US" sz="2800" b="1" dirty="0">
                <a:solidFill>
                  <a:srgbClr val="0070C0"/>
                </a:solidFill>
              </a:rPr>
              <a:t>．</a:t>
            </a:r>
            <a:r>
              <a:rPr lang="en-US" altLang="ja-JP" sz="2800" b="1" dirty="0">
                <a:solidFill>
                  <a:srgbClr val="0070C0"/>
                </a:solidFill>
              </a:rPr>
              <a:t>Start Contact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sp>
        <p:nvSpPr>
          <p:cNvPr id="13318" name="テキスト ボックス 23">
            <a:extLst>
              <a:ext uri="{FF2B5EF4-FFF2-40B4-BE49-F238E27FC236}">
                <a16:creationId xmlns:a16="http://schemas.microsoft.com/office/drawing/2014/main" id="{4430284B-4B4D-893A-ABBE-82EFC3BC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08" y="625466"/>
            <a:ext cx="6448425" cy="3698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+mn-lt"/>
              </a:rPr>
              <a:t>（</a:t>
            </a:r>
            <a:r>
              <a:rPr lang="en-US" altLang="ja-JP" sz="1800" dirty="0">
                <a:latin typeface="+mn-lt"/>
              </a:rPr>
              <a:t>1</a:t>
            </a:r>
            <a:r>
              <a:rPr lang="ja-JP" altLang="en-US" sz="1800" dirty="0">
                <a:latin typeface="+mn-lt"/>
              </a:rPr>
              <a:t>）　</a:t>
            </a:r>
            <a:r>
              <a:rPr lang="en-US" altLang="ja-JP" sz="1800" dirty="0">
                <a:latin typeface="+mn-lt"/>
              </a:rPr>
              <a:t>New contact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3319" name="Rectangle 2">
            <a:extLst>
              <a:ext uri="{FF2B5EF4-FFF2-40B4-BE49-F238E27FC236}">
                <a16:creationId xmlns:a16="http://schemas.microsoft.com/office/drawing/2014/main" id="{A00EB8AA-3CF9-D2AF-C39A-F9E6D5291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230822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3320" name="AutoShape 177">
            <a:extLst>
              <a:ext uri="{FF2B5EF4-FFF2-40B4-BE49-F238E27FC236}">
                <a16:creationId xmlns:a16="http://schemas.microsoft.com/office/drawing/2014/main" id="{5016EA8A-7B8F-1879-8ACA-DE6974C4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654300"/>
            <a:ext cx="1122363" cy="28892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3" name="テキスト ボックス 56">
            <a:extLst>
              <a:ext uri="{FF2B5EF4-FFF2-40B4-BE49-F238E27FC236}">
                <a16:creationId xmlns:a16="http://schemas.microsoft.com/office/drawing/2014/main" id="{64CB0840-7F59-F536-8F9B-D44241026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425" y="1181100"/>
            <a:ext cx="2684463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1. Tap  “Contact/Agrreg..” menu.</a:t>
            </a: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r>
              <a:rPr lang="en-US" altLang="ja-JP" sz="1400" dirty="0">
                <a:latin typeface="+mn-lt"/>
              </a:rPr>
              <a:t>2. Tap  “</a:t>
            </a:r>
            <a:r>
              <a:rPr lang="en-US" altLang="ja-JP" sz="1400" dirty="0" err="1">
                <a:latin typeface="+mn-lt"/>
              </a:rPr>
              <a:t>NewContact</a:t>
            </a:r>
            <a:r>
              <a:rPr lang="en-US" altLang="ja-JP" sz="1400" dirty="0">
                <a:latin typeface="+mn-lt"/>
              </a:rPr>
              <a:t>.” button</a:t>
            </a:r>
            <a:r>
              <a:rPr lang="en-US" altLang="ja-JP" sz="1400" dirty="0"/>
              <a:t>.</a:t>
            </a:r>
            <a:endParaRPr lang="en-US" altLang="ja-JP" sz="1400" dirty="0">
              <a:latin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sp>
        <p:nvSpPr>
          <p:cNvPr id="4" name="テキスト ボックス 55">
            <a:extLst>
              <a:ext uri="{FF2B5EF4-FFF2-40B4-BE49-F238E27FC236}">
                <a16:creationId xmlns:a16="http://schemas.microsoft.com/office/drawing/2014/main" id="{1AD55547-5996-F354-AD35-2EB21CBD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425" y="4408835"/>
            <a:ext cx="2960687" cy="23764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1400" dirty="0">
                <a:latin typeface="+mn-lt"/>
                <a:ea typeface="+mn-ea"/>
              </a:rPr>
              <a:t>3. Create the contact contents.</a:t>
            </a: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lt"/>
              <a:ea typeface="+mn-ea"/>
            </a:endParaRPr>
          </a:p>
          <a:p>
            <a:pPr>
              <a:defRPr/>
            </a:pPr>
            <a:r>
              <a:rPr lang="en-US" altLang="ja-JP" sz="1400" dirty="0">
                <a:latin typeface="+mn-lt"/>
                <a:ea typeface="+mn-ea"/>
              </a:rPr>
              <a:t>4. Click “TO BEFORE  CONTACT </a:t>
            </a:r>
          </a:p>
          <a:p>
            <a:pPr>
              <a:defRPr/>
            </a:pPr>
            <a:r>
              <a:rPr lang="en-US" altLang="ja-JP" sz="1400" dirty="0">
                <a:latin typeface="+mn-lt"/>
                <a:ea typeface="+mn-ea"/>
              </a:rPr>
              <a:t>   CONFIRMATION ” button.</a:t>
            </a:r>
          </a:p>
          <a:p>
            <a:pPr>
              <a:defRPr/>
            </a:pPr>
            <a:br>
              <a:rPr lang="en-US" altLang="ja-JP" sz="1400" dirty="0">
                <a:latin typeface="+mn-ea"/>
                <a:ea typeface="+mn-ea"/>
              </a:rPr>
            </a:b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13330" name="スライド番号プレースホルダ 2">
            <a:extLst>
              <a:ext uri="{FF2B5EF4-FFF2-40B4-BE49-F238E27FC236}">
                <a16:creationId xmlns:a16="http://schemas.microsoft.com/office/drawing/2014/main" id="{C7D69EA2-ED24-A807-131B-8C05759FB28B}"/>
              </a:ext>
            </a:extLst>
          </p:cNvPr>
          <p:cNvSpPr txBox="1">
            <a:spLocks/>
          </p:cNvSpPr>
          <p:nvPr/>
        </p:nvSpPr>
        <p:spPr bwMode="auto">
          <a:xfrm>
            <a:off x="2628900" y="8929688"/>
            <a:ext cx="1600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6ADF747-3ED4-4744-B39E-74D3088FE9EE}" type="slidenum">
              <a:rPr lang="ja-JP" altLang="en-US" sz="18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1ABDDF0-8DCA-9735-5BA7-072153DCF7FE}"/>
              </a:ext>
            </a:extLst>
          </p:cNvPr>
          <p:cNvGrpSpPr/>
          <p:nvPr/>
        </p:nvGrpSpPr>
        <p:grpSpPr>
          <a:xfrm>
            <a:off x="600479" y="4372378"/>
            <a:ext cx="2329628" cy="4557310"/>
            <a:chOff x="538163" y="4259631"/>
            <a:chExt cx="2329628" cy="455731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EE85A7E-4F4E-B7FB-CCC4-F8A0B1828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163" y="4259631"/>
              <a:ext cx="2329628" cy="25666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FE73582-7833-0436-B8F0-BEED9A0D3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163" y="5886803"/>
              <a:ext cx="2329627" cy="288648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322" name="AutoShape 177">
              <a:extLst>
                <a:ext uri="{FF2B5EF4-FFF2-40B4-BE49-F238E27FC236}">
                  <a16:creationId xmlns:a16="http://schemas.microsoft.com/office/drawing/2014/main" id="{3DCE66D2-BAA3-DF64-A8D1-B7B905AFD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85" y="8530166"/>
              <a:ext cx="1739099" cy="286775"/>
            </a:xfrm>
            <a:prstGeom prst="roundRect">
              <a:avLst>
                <a:gd name="adj" fmla="val 9241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F64B20E2-58CB-56BB-C017-147EADA32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3" y="1181100"/>
            <a:ext cx="2391944" cy="29868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AutoShape 177">
            <a:extLst>
              <a:ext uri="{FF2B5EF4-FFF2-40B4-BE49-F238E27FC236}">
                <a16:creationId xmlns:a16="http://schemas.microsoft.com/office/drawing/2014/main" id="{98C04521-12EA-40C4-E166-319216BF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009" y="3867112"/>
            <a:ext cx="1009932" cy="320758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3" name="AutoShape 177">
            <a:extLst>
              <a:ext uri="{FF2B5EF4-FFF2-40B4-BE49-F238E27FC236}">
                <a16:creationId xmlns:a16="http://schemas.microsoft.com/office/drawing/2014/main" id="{706D3347-7326-F993-3507-56EB61929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12" y="1765113"/>
            <a:ext cx="1068831" cy="398064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4C82B85-A67E-4E64-46DB-BADB17573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093" y="5977988"/>
            <a:ext cx="1992891" cy="249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04C624C-5DC6-2E0F-E3B9-053ACAC6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27" y="5977989"/>
            <a:ext cx="2230654" cy="249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99B7A3-663A-0186-4C6A-139C4EA2C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27" y="327192"/>
            <a:ext cx="2498288" cy="48933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366" name="Rectangle 2">
            <a:extLst>
              <a:ext uri="{FF2B5EF4-FFF2-40B4-BE49-F238E27FC236}">
                <a16:creationId xmlns:a16="http://schemas.microsoft.com/office/drawing/2014/main" id="{8538E003-1931-0D42-CFEE-9A02AE59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97" y="2139711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36" name="テキスト ボックス 56">
            <a:extLst>
              <a:ext uri="{FF2B5EF4-FFF2-40B4-BE49-F238E27FC236}">
                <a16:creationId xmlns:a16="http://schemas.microsoft.com/office/drawing/2014/main" id="{E019269E-7E02-815A-5286-8730E053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734" y="327192"/>
            <a:ext cx="27336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5</a:t>
            </a:r>
            <a:r>
              <a:rPr lang="ja-JP" altLang="en-US" sz="1400" dirty="0">
                <a:latin typeface="+mn-lt"/>
              </a:rPr>
              <a:t> </a:t>
            </a:r>
            <a:r>
              <a:rPr lang="en-US" altLang="ja-JP" sz="1400" dirty="0">
                <a:latin typeface="+mn-lt"/>
              </a:rPr>
              <a:t>.After confirming the contents, proceed to the sending step.</a:t>
            </a:r>
          </a:p>
          <a:p>
            <a:pPr eaLnBrk="1" hangingPunct="1">
              <a:defRPr/>
            </a:pPr>
            <a:endParaRPr lang="en-US" altLang="ja-JP" sz="1400" dirty="0">
              <a:latin typeface="+mn-lt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If you want to make an immediate call, click “SEND</a:t>
            </a:r>
            <a:r>
              <a:rPr lang="ja-JP" altLang="en-US" sz="1400" dirty="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button.</a:t>
            </a:r>
          </a:p>
          <a:p>
            <a:pPr eaLnBrk="1" hangingPunct="1">
              <a:defRPr/>
            </a:pPr>
            <a:endParaRPr lang="en-US" altLang="ja-JP" sz="1400" dirty="0">
              <a:latin typeface="+mn-lt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If you want to specify start date and time, click “RESERVE“ button.</a:t>
            </a: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</p:txBody>
      </p:sp>
      <p:sp>
        <p:nvSpPr>
          <p:cNvPr id="15368" name="AutoShape 177">
            <a:extLst>
              <a:ext uri="{FF2B5EF4-FFF2-40B4-BE49-F238E27FC236}">
                <a16:creationId xmlns:a16="http://schemas.microsoft.com/office/drawing/2014/main" id="{3FA78737-5B90-CBAD-1108-1DA5219A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61" y="2018692"/>
            <a:ext cx="1384067" cy="787769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5" name="テキスト ボックス 56">
            <a:extLst>
              <a:ext uri="{FF2B5EF4-FFF2-40B4-BE49-F238E27FC236}">
                <a16:creationId xmlns:a16="http://schemas.microsoft.com/office/drawing/2014/main" id="{47A8BBBA-CB89-EFD2-64B8-17C1732E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27" y="5542773"/>
            <a:ext cx="1281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【SEND】</a:t>
            </a:r>
          </a:p>
        </p:txBody>
      </p:sp>
      <p:sp>
        <p:nvSpPr>
          <p:cNvPr id="27" name="テキスト ボックス 56">
            <a:extLst>
              <a:ext uri="{FF2B5EF4-FFF2-40B4-BE49-F238E27FC236}">
                <a16:creationId xmlns:a16="http://schemas.microsoft.com/office/drawing/2014/main" id="{9870B8C0-6FA0-AFD4-FAAC-0394CBEB1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47" y="5579027"/>
            <a:ext cx="128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【RESERVE】</a:t>
            </a:r>
          </a:p>
        </p:txBody>
      </p:sp>
      <p:sp>
        <p:nvSpPr>
          <p:cNvPr id="15371" name="AutoShape 177">
            <a:extLst>
              <a:ext uri="{FF2B5EF4-FFF2-40B4-BE49-F238E27FC236}">
                <a16:creationId xmlns:a16="http://schemas.microsoft.com/office/drawing/2014/main" id="{C531870A-4DB8-0539-1B00-8A627791B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283" y="7714363"/>
            <a:ext cx="1027796" cy="320785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5372" name="AutoShape 177">
            <a:extLst>
              <a:ext uri="{FF2B5EF4-FFF2-40B4-BE49-F238E27FC236}">
                <a16:creationId xmlns:a16="http://schemas.microsoft.com/office/drawing/2014/main" id="{86E2A321-0DFF-01E6-0C26-3FA6A9BD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532" y="7238673"/>
            <a:ext cx="1624012" cy="554992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5373" name="AutoShape 177">
            <a:extLst>
              <a:ext uri="{FF2B5EF4-FFF2-40B4-BE49-F238E27FC236}">
                <a16:creationId xmlns:a16="http://schemas.microsoft.com/office/drawing/2014/main" id="{2AC007EC-84BE-332F-DE75-178593132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255" y="8220886"/>
            <a:ext cx="1138782" cy="252411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C01F2E9-7DBB-9D27-FB4D-8772E80A8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8" y="5043216"/>
            <a:ext cx="2581635" cy="34199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412" name="スライド番号プレースホルダ 2">
            <a:extLst>
              <a:ext uri="{FF2B5EF4-FFF2-40B4-BE49-F238E27FC236}">
                <a16:creationId xmlns:a16="http://schemas.microsoft.com/office/drawing/2014/main" id="{63A176A7-4929-8DED-83F9-95FC5EF3D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C22FA8-83AA-464E-830D-D364188FA156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17413" name="テキスト ボックス 23">
            <a:extLst>
              <a:ext uri="{FF2B5EF4-FFF2-40B4-BE49-F238E27FC236}">
                <a16:creationId xmlns:a16="http://schemas.microsoft.com/office/drawing/2014/main" id="{FC64C89E-AF74-9FBC-A30B-E8B0C69F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21469"/>
            <a:ext cx="644842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（</a:t>
            </a:r>
            <a:r>
              <a:rPr lang="en-US" altLang="ja-JP" sz="1800"/>
              <a:t>2</a:t>
            </a:r>
            <a:r>
              <a:rPr lang="ja-JP" altLang="en-US" sz="1800"/>
              <a:t>）  </a:t>
            </a:r>
            <a:r>
              <a:rPr lang="en-US" altLang="ja-JP" sz="1800"/>
              <a:t>Contact using Templates</a:t>
            </a:r>
            <a:endParaRPr lang="ja-JP" altLang="en-US" sz="1800"/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270360D3-6ECC-082D-8364-7E13462FE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8" y="340038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7416" name="AutoShape 177">
            <a:extLst>
              <a:ext uri="{FF2B5EF4-FFF2-40B4-BE49-F238E27FC236}">
                <a16:creationId xmlns:a16="http://schemas.microsoft.com/office/drawing/2014/main" id="{530712A3-471A-06B3-2406-4862F06E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98" y="7356676"/>
            <a:ext cx="2440544" cy="500651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6" name="テキスト ボックス 56">
            <a:extLst>
              <a:ext uri="{FF2B5EF4-FFF2-40B4-BE49-F238E27FC236}">
                <a16:creationId xmlns:a16="http://schemas.microsoft.com/office/drawing/2014/main" id="{73ED9650-B8AF-6503-D435-489FBD76B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818357"/>
            <a:ext cx="6229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By creating your contact information in advance, you can quickly make a call in the event of an emergency.</a:t>
            </a:r>
            <a:r>
              <a:rPr lang="ja-JP" altLang="en-US" sz="1400" dirty="0">
                <a:latin typeface="+mn-lt"/>
                <a:ea typeface="+mj-ea"/>
              </a:rPr>
              <a:t>　</a:t>
            </a:r>
            <a:r>
              <a:rPr lang="en-US" altLang="ja-JP" sz="1400" dirty="0">
                <a:latin typeface="+mn-lt"/>
                <a:ea typeface="+mj-ea"/>
              </a:rPr>
              <a:t>The content of the communication is called a "template".</a:t>
            </a:r>
          </a:p>
        </p:txBody>
      </p:sp>
      <p:sp>
        <p:nvSpPr>
          <p:cNvPr id="7" name="テキスト ボックス 56">
            <a:extLst>
              <a:ext uri="{FF2B5EF4-FFF2-40B4-BE49-F238E27FC236}">
                <a16:creationId xmlns:a16="http://schemas.microsoft.com/office/drawing/2014/main" id="{DD8EAD06-B7F4-4ADB-9791-6D163D67D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5043216"/>
            <a:ext cx="2684462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3. Tap the template you want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    to send.</a:t>
            </a: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sp>
        <p:nvSpPr>
          <p:cNvPr id="2" name="AutoShape 177">
            <a:extLst>
              <a:ext uri="{FF2B5EF4-FFF2-40B4-BE49-F238E27FC236}">
                <a16:creationId xmlns:a16="http://schemas.microsoft.com/office/drawing/2014/main" id="{8118ECF9-904A-9A0C-A919-3D5D77C4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935" y="3038430"/>
            <a:ext cx="1122363" cy="28892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" name="テキスト ボックス 56">
            <a:extLst>
              <a:ext uri="{FF2B5EF4-FFF2-40B4-BE49-F238E27FC236}">
                <a16:creationId xmlns:a16="http://schemas.microsoft.com/office/drawing/2014/main" id="{AF616217-1162-3BAB-E06F-D2CE92BB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160" y="1565230"/>
            <a:ext cx="2684463" cy="1600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1. Tap  “Contact/Agrreg..” menu.</a:t>
            </a: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r>
              <a:rPr lang="en-US" altLang="ja-JP" sz="1400" dirty="0">
                <a:latin typeface="+mn-lt"/>
              </a:rPr>
              <a:t>2. Tap  “Contact form Template” </a:t>
            </a:r>
          </a:p>
          <a:p>
            <a:pPr>
              <a:defRPr/>
            </a:pPr>
            <a:r>
              <a:rPr lang="en-US" altLang="ja-JP" sz="1400" dirty="0">
                <a:latin typeface="+mn-lt"/>
              </a:rPr>
              <a:t>    button</a:t>
            </a:r>
            <a:r>
              <a:rPr lang="en-US" altLang="ja-JP" sz="1400" dirty="0"/>
              <a:t>.</a:t>
            </a:r>
            <a:endParaRPr lang="en-US" altLang="ja-JP" sz="1400" dirty="0">
              <a:latin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BD82B07-5413-6711-A99B-28FA8AA53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8" y="1565230"/>
            <a:ext cx="2391944" cy="29868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AutoShape 177">
            <a:extLst>
              <a:ext uri="{FF2B5EF4-FFF2-40B4-BE49-F238E27FC236}">
                <a16:creationId xmlns:a16="http://schemas.microsoft.com/office/drawing/2014/main" id="{272C0259-0C95-ABB9-28B1-870B32D0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744" y="4251242"/>
            <a:ext cx="1009932" cy="320758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2" name="AutoShape 177">
            <a:extLst>
              <a:ext uri="{FF2B5EF4-FFF2-40B4-BE49-F238E27FC236}">
                <a16:creationId xmlns:a16="http://schemas.microsoft.com/office/drawing/2014/main" id="{B61FAB8B-8DD8-E7EC-29CC-45E04CB3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47" y="2149243"/>
            <a:ext cx="1068831" cy="398064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F29FC-A96B-D0E2-4CC9-F577D739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05FAB89-B2C7-621C-FE76-9F24B792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7" y="420115"/>
            <a:ext cx="2419688" cy="47726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3FF0C8-E071-1333-C6AF-DEE2D86F8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093" y="5977988"/>
            <a:ext cx="1992891" cy="249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60787A-0F3D-E44E-52B6-C6084DCD3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27" y="5977989"/>
            <a:ext cx="2230654" cy="249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366" name="Rectangle 2">
            <a:extLst>
              <a:ext uri="{FF2B5EF4-FFF2-40B4-BE49-F238E27FC236}">
                <a16:creationId xmlns:a16="http://schemas.microsoft.com/office/drawing/2014/main" id="{9AB84E91-5C85-548C-D91C-37C22E84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97" y="2139711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36" name="テキスト ボックス 56">
            <a:extLst>
              <a:ext uri="{FF2B5EF4-FFF2-40B4-BE49-F238E27FC236}">
                <a16:creationId xmlns:a16="http://schemas.microsoft.com/office/drawing/2014/main" id="{1C756FAD-C776-BDF3-5253-E0AA0910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734" y="327192"/>
            <a:ext cx="27336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4</a:t>
            </a:r>
            <a:r>
              <a:rPr lang="ja-JP" altLang="en-US" sz="1400" dirty="0">
                <a:latin typeface="+mn-lt"/>
              </a:rPr>
              <a:t> </a:t>
            </a:r>
            <a:r>
              <a:rPr lang="en-US" altLang="ja-JP" sz="1400" dirty="0">
                <a:latin typeface="+mn-lt"/>
              </a:rPr>
              <a:t>.After confirming the contents, proceed to the sending step.</a:t>
            </a:r>
          </a:p>
          <a:p>
            <a:pPr eaLnBrk="1" hangingPunct="1">
              <a:defRPr/>
            </a:pPr>
            <a:endParaRPr lang="en-US" altLang="ja-JP" sz="1400" dirty="0">
              <a:latin typeface="+mn-lt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If you want to make an immediate call, click “SEND</a:t>
            </a:r>
            <a:r>
              <a:rPr lang="ja-JP" altLang="en-US" sz="1400" dirty="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button.</a:t>
            </a:r>
          </a:p>
          <a:p>
            <a:pPr eaLnBrk="1" hangingPunct="1">
              <a:defRPr/>
            </a:pPr>
            <a:endParaRPr lang="en-US" altLang="ja-JP" sz="1400" dirty="0">
              <a:latin typeface="+mn-lt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</a:rPr>
              <a:t>If you want to specify start date and time, click “RESERVE“ button.</a:t>
            </a: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</p:txBody>
      </p:sp>
      <p:sp>
        <p:nvSpPr>
          <p:cNvPr id="15368" name="AutoShape 177">
            <a:extLst>
              <a:ext uri="{FF2B5EF4-FFF2-40B4-BE49-F238E27FC236}">
                <a16:creationId xmlns:a16="http://schemas.microsoft.com/office/drawing/2014/main" id="{E1E83DC0-0352-71BA-3DAE-A81C383F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61" y="2018693"/>
            <a:ext cx="1426597" cy="787768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5" name="テキスト ボックス 56">
            <a:extLst>
              <a:ext uri="{FF2B5EF4-FFF2-40B4-BE49-F238E27FC236}">
                <a16:creationId xmlns:a16="http://schemas.microsoft.com/office/drawing/2014/main" id="{9E152131-C2AA-190A-24B5-AB103508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27" y="5542773"/>
            <a:ext cx="1281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【SEND】</a:t>
            </a:r>
          </a:p>
        </p:txBody>
      </p:sp>
      <p:sp>
        <p:nvSpPr>
          <p:cNvPr id="27" name="テキスト ボックス 56">
            <a:extLst>
              <a:ext uri="{FF2B5EF4-FFF2-40B4-BE49-F238E27FC236}">
                <a16:creationId xmlns:a16="http://schemas.microsoft.com/office/drawing/2014/main" id="{5B20CA45-F15E-0BD8-6169-F65DCB07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47" y="5579027"/>
            <a:ext cx="128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【RESERVE】</a:t>
            </a:r>
          </a:p>
        </p:txBody>
      </p:sp>
      <p:sp>
        <p:nvSpPr>
          <p:cNvPr id="15371" name="AutoShape 177">
            <a:extLst>
              <a:ext uri="{FF2B5EF4-FFF2-40B4-BE49-F238E27FC236}">
                <a16:creationId xmlns:a16="http://schemas.microsoft.com/office/drawing/2014/main" id="{4D44D3DE-A482-A792-A9DA-7A717E7FC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283" y="7714363"/>
            <a:ext cx="1027796" cy="320785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5372" name="AutoShape 177">
            <a:extLst>
              <a:ext uri="{FF2B5EF4-FFF2-40B4-BE49-F238E27FC236}">
                <a16:creationId xmlns:a16="http://schemas.microsoft.com/office/drawing/2014/main" id="{B2A494D4-8ABB-1334-AF81-03D11850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532" y="7238673"/>
            <a:ext cx="1624012" cy="554992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5373" name="AutoShape 177">
            <a:extLst>
              <a:ext uri="{FF2B5EF4-FFF2-40B4-BE49-F238E27FC236}">
                <a16:creationId xmlns:a16="http://schemas.microsoft.com/office/drawing/2014/main" id="{08435904-EC68-C379-BB9A-896FF7B2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255" y="8220886"/>
            <a:ext cx="1138782" cy="252411"/>
          </a:xfrm>
          <a:prstGeom prst="roundRect">
            <a:avLst>
              <a:gd name="adj" fmla="val 5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5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 2">
            <a:extLst>
              <a:ext uri="{FF2B5EF4-FFF2-40B4-BE49-F238E27FC236}">
                <a16:creationId xmlns:a16="http://schemas.microsoft.com/office/drawing/2014/main" id="{00D1728C-A85A-A61D-56FA-BDDCB30D4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lt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5DF5A5-6F21-4FAD-A569-CD510503A601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17418" name="テキスト ボックス 24">
            <a:extLst>
              <a:ext uri="{FF2B5EF4-FFF2-40B4-BE49-F238E27FC236}">
                <a16:creationId xmlns:a16="http://schemas.microsoft.com/office/drawing/2014/main" id="{1927CEA9-2717-D121-4A18-2D157065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133305"/>
            <a:ext cx="55721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b="1" dirty="0">
                <a:solidFill>
                  <a:srgbClr val="0070C0"/>
                </a:solidFill>
                <a:latin typeface="+mj-ea"/>
                <a:ea typeface="+mj-ea"/>
              </a:rPr>
              <a:t>2. Aggregation</a:t>
            </a:r>
          </a:p>
        </p:txBody>
      </p:sp>
      <p:sp>
        <p:nvSpPr>
          <p:cNvPr id="17419" name="テキスト ボックス 23">
            <a:extLst>
              <a:ext uri="{FF2B5EF4-FFF2-40B4-BE49-F238E27FC236}">
                <a16:creationId xmlns:a16="http://schemas.microsoft.com/office/drawing/2014/main" id="{0359192B-97C3-6756-8608-334259491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805676"/>
            <a:ext cx="458152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j-ea"/>
                <a:ea typeface="+mj-ea"/>
              </a:rPr>
              <a:t>(1) Aggregation for each contact</a:t>
            </a:r>
            <a:endParaRPr lang="ja-JP" altLang="en-US" sz="1800" dirty="0">
              <a:latin typeface="+mj-ea"/>
              <a:ea typeface="+mj-ea"/>
            </a:endParaRPr>
          </a:p>
        </p:txBody>
      </p:sp>
      <p:sp>
        <p:nvSpPr>
          <p:cNvPr id="17421" name="テキスト ボックス 56">
            <a:extLst>
              <a:ext uri="{FF2B5EF4-FFF2-40B4-BE49-F238E27FC236}">
                <a16:creationId xmlns:a16="http://schemas.microsoft.com/office/drawing/2014/main" id="{5143285F-24C7-684D-A5E7-B3F38FC1F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507" y="4964663"/>
            <a:ext cx="255587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1400" dirty="0">
                <a:latin typeface="ＭＳ Ｐゴシック 本文"/>
              </a:rPr>
              <a:t>2. Select the contacts you want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1400" dirty="0">
                <a:latin typeface="ＭＳ Ｐゴシック 本文"/>
              </a:rPr>
              <a:t>   to aggregate from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1400" dirty="0">
                <a:latin typeface="ＭＳ Ｐゴシック 本文"/>
              </a:rPr>
              <a:t>   "Aggregation for each contact“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 dirty="0">
              <a:latin typeface="ＭＳ Ｐゴシック 本文"/>
              <a:ea typeface="+mj-ea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0A0A1A7-1600-4AA3-8C31-D1A90FE5F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323983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4" name="AutoShape 177">
            <a:extLst>
              <a:ext uri="{FF2B5EF4-FFF2-40B4-BE49-F238E27FC236}">
                <a16:creationId xmlns:a16="http://schemas.microsoft.com/office/drawing/2014/main" id="{4922A5D5-438F-2045-C118-F6C6586BD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877889"/>
            <a:ext cx="1122363" cy="28892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" name="テキスト ボックス 56">
            <a:extLst>
              <a:ext uri="{FF2B5EF4-FFF2-40B4-BE49-F238E27FC236}">
                <a16:creationId xmlns:a16="http://schemas.microsoft.com/office/drawing/2014/main" id="{741C8902-2D9D-3483-75BF-3E2A29298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850" y="1404689"/>
            <a:ext cx="2684463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1. Tap  “Contact/Agrreg..” menu.</a:t>
            </a: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0863487-74E1-55DC-E4E0-7B76B34A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8" y="1404689"/>
            <a:ext cx="2391944" cy="29977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AutoShape 177">
            <a:extLst>
              <a:ext uri="{FF2B5EF4-FFF2-40B4-BE49-F238E27FC236}">
                <a16:creationId xmlns:a16="http://schemas.microsoft.com/office/drawing/2014/main" id="{94CC65B2-0775-380C-F381-DE3D2E37B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4134988"/>
            <a:ext cx="877113" cy="267501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140E39-7345-68B7-1F6F-5CB71C63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8" y="4970330"/>
            <a:ext cx="2391944" cy="32911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AutoShape 177">
            <a:extLst>
              <a:ext uri="{FF2B5EF4-FFF2-40B4-BE49-F238E27FC236}">
                <a16:creationId xmlns:a16="http://schemas.microsoft.com/office/drawing/2014/main" id="{14F41114-7AEC-AF96-16E4-4B014444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6709292"/>
            <a:ext cx="2391944" cy="469536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4A5F5-90BF-46E1-501C-E24FE676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04BE7443-A5DB-E162-3394-42DA229E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296476"/>
            <a:ext cx="2555875" cy="56076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506" name="スライド番号プレースホルダ 2">
            <a:extLst>
              <a:ext uri="{FF2B5EF4-FFF2-40B4-BE49-F238E27FC236}">
                <a16:creationId xmlns:a16="http://schemas.microsoft.com/office/drawing/2014/main" id="{06719C5E-8E8A-FD15-5E58-1D6C8EC2D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lt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5DF5A5-6F21-4FAD-A569-CD510503A601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793E20E-5C2E-5367-6655-DB761A849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323983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8" name="テキスト ボックス 56">
            <a:extLst>
              <a:ext uri="{FF2B5EF4-FFF2-40B4-BE49-F238E27FC236}">
                <a16:creationId xmlns:a16="http://schemas.microsoft.com/office/drawing/2014/main" id="{C9CCB813-DAA4-85B0-4DFF-83CF75C5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05" y="287570"/>
            <a:ext cx="2555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latin typeface="ＭＳ Ｐゴシック 本文"/>
                <a:ea typeface="+mj-ea"/>
              </a:rPr>
              <a:t>3. The aggregated results will be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latin typeface="ＭＳ Ｐゴシック 本文"/>
                <a:ea typeface="+mj-ea"/>
              </a:rPr>
              <a:t>    displayed.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E8B97E-BB64-E090-AF56-681E77C34CDF}"/>
              </a:ext>
            </a:extLst>
          </p:cNvPr>
          <p:cNvSpPr txBox="1"/>
          <p:nvPr/>
        </p:nvSpPr>
        <p:spPr>
          <a:xfrm>
            <a:off x="3578005" y="1842419"/>
            <a:ext cx="27320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n-lt"/>
              </a:rPr>
              <a:t>*</a:t>
            </a:r>
            <a:r>
              <a:rPr lang="ja-JP" altLang="en-US" sz="1200" dirty="0">
                <a:latin typeface="+mn-lt"/>
              </a:rPr>
              <a:t>If the response </a:t>
            </a:r>
            <a:r>
              <a:rPr lang="en-US" altLang="ja-JP" sz="1200" dirty="0">
                <a:latin typeface="+mn-lt"/>
                <a:ea typeface="メイリオ" panose="020B0604030504040204" pitchFamily="50" charset="-128"/>
              </a:rPr>
              <a:t>Expiration</a:t>
            </a:r>
            <a:r>
              <a:rPr lang="ja-JP" altLang="en-US" sz="1200" dirty="0">
                <a:latin typeface="+mn-lt"/>
              </a:rPr>
              <a:t> has passed,  select the “</a:t>
            </a:r>
            <a:r>
              <a:rPr lang="en-US" altLang="ja-JP" sz="1200" dirty="0">
                <a:latin typeface="+mn-lt"/>
              </a:rPr>
              <a:t>TO AGREGATION</a:t>
            </a:r>
            <a:r>
              <a:rPr lang="ja-JP" altLang="en-US" sz="1200" dirty="0">
                <a:latin typeface="+mn-lt"/>
              </a:rPr>
              <a:t>" button.</a:t>
            </a:r>
          </a:p>
        </p:txBody>
      </p:sp>
      <p:sp>
        <p:nvSpPr>
          <p:cNvPr id="13" name="AutoShape 177">
            <a:extLst>
              <a:ext uri="{FF2B5EF4-FFF2-40B4-BE49-F238E27FC236}">
                <a16:creationId xmlns:a16="http://schemas.microsoft.com/office/drawing/2014/main" id="{F64C235E-BA03-31B5-880B-BF3FC9E24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59" y="5518192"/>
            <a:ext cx="912518" cy="385969"/>
          </a:xfrm>
          <a:prstGeom prst="roundRect">
            <a:avLst>
              <a:gd name="adj" fmla="val 431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C036E75-D4F0-0ED9-2DD9-F90CD5862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73" y="6307685"/>
            <a:ext cx="2555875" cy="25530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テキスト ボックス 56">
            <a:extLst>
              <a:ext uri="{FF2B5EF4-FFF2-40B4-BE49-F238E27FC236}">
                <a16:creationId xmlns:a16="http://schemas.microsoft.com/office/drawing/2014/main" id="{987AC178-9E7B-34FC-F68F-F8F578D9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63" y="5449238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4. Select the answer you  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   want to check.</a:t>
            </a:r>
          </a:p>
        </p:txBody>
      </p:sp>
      <p:sp>
        <p:nvSpPr>
          <p:cNvPr id="18" name="テキスト ボックス 56">
            <a:extLst>
              <a:ext uri="{FF2B5EF4-FFF2-40B4-BE49-F238E27FC236}">
                <a16:creationId xmlns:a16="http://schemas.microsoft.com/office/drawing/2014/main" id="{640E4D39-AE65-D74E-138C-6AA0884F2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63" y="6412239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j-ea"/>
              </a:rPr>
              <a:t>5. The target user will be displayed.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D1DD2B4-77DE-51D3-C4F1-993F98D42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646" y="2423193"/>
            <a:ext cx="1927542" cy="14873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991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5601-0817-1C42-E7D8-A50D652E1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 2">
            <a:extLst>
              <a:ext uri="{FF2B5EF4-FFF2-40B4-BE49-F238E27FC236}">
                <a16:creationId xmlns:a16="http://schemas.microsoft.com/office/drawing/2014/main" id="{B1E0B33C-A852-C005-F2FD-7A78236EE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lt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5DF5A5-6F21-4FAD-A569-CD510503A601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17421" name="テキスト ボックス 56">
            <a:extLst>
              <a:ext uri="{FF2B5EF4-FFF2-40B4-BE49-F238E27FC236}">
                <a16:creationId xmlns:a16="http://schemas.microsoft.com/office/drawing/2014/main" id="{1F643254-A6DD-6451-346F-036DD56BD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507" y="4964663"/>
            <a:ext cx="255587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1400" dirty="0">
                <a:latin typeface="ＭＳ Ｐゴシック 本文"/>
              </a:rPr>
              <a:t>2. Select the contacts you want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1400" dirty="0">
                <a:latin typeface="ＭＳ Ｐゴシック 本文"/>
              </a:rPr>
              <a:t>   to aggregate from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1400" dirty="0">
                <a:latin typeface="ＭＳ Ｐゴシック 本文"/>
              </a:rPr>
              <a:t>   "Aggregation for each contact“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 dirty="0">
              <a:latin typeface="ＭＳ Ｐゴシック 本文"/>
              <a:ea typeface="+mj-ea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C85330-C326-DEDC-3653-466F764A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323983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4" name="AutoShape 177">
            <a:extLst>
              <a:ext uri="{FF2B5EF4-FFF2-40B4-BE49-F238E27FC236}">
                <a16:creationId xmlns:a16="http://schemas.microsoft.com/office/drawing/2014/main" id="{386E356D-8DF7-8A06-92F4-0C4C68799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877889"/>
            <a:ext cx="1122363" cy="288925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" name="テキスト ボックス 56">
            <a:extLst>
              <a:ext uri="{FF2B5EF4-FFF2-40B4-BE49-F238E27FC236}">
                <a16:creationId xmlns:a16="http://schemas.microsoft.com/office/drawing/2014/main" id="{D0090E34-36F5-1DA1-CFA9-FC0AD253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850" y="1404689"/>
            <a:ext cx="2684463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+mn-ea"/>
              </a:rPr>
              <a:t>1. Tap  “Contact/Agrreg..” menu.</a:t>
            </a:r>
          </a:p>
          <a:p>
            <a:pPr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27732AA-0ABC-D3E5-E225-A78A4A1B3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8" y="1404689"/>
            <a:ext cx="2391944" cy="29977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AutoShape 177">
            <a:extLst>
              <a:ext uri="{FF2B5EF4-FFF2-40B4-BE49-F238E27FC236}">
                <a16:creationId xmlns:a16="http://schemas.microsoft.com/office/drawing/2014/main" id="{A23E7115-C49F-4811-D27C-182AFB25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4134988"/>
            <a:ext cx="877113" cy="267501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9A7384-C240-3CCC-BADE-02D67C5D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8" y="4970330"/>
            <a:ext cx="2391944" cy="32911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AutoShape 177">
            <a:extLst>
              <a:ext uri="{FF2B5EF4-FFF2-40B4-BE49-F238E27FC236}">
                <a16:creationId xmlns:a16="http://schemas.microsoft.com/office/drawing/2014/main" id="{9CE91AFA-1009-0915-0C06-A71D39E0D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6709292"/>
            <a:ext cx="2391944" cy="469536"/>
          </a:xfrm>
          <a:prstGeom prst="roundRect">
            <a:avLst>
              <a:gd name="adj" fmla="val 9241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8" name="テキスト ボックス 23">
            <a:extLst>
              <a:ext uri="{FF2B5EF4-FFF2-40B4-BE49-F238E27FC236}">
                <a16:creationId xmlns:a16="http://schemas.microsoft.com/office/drawing/2014/main" id="{004AC34A-F725-362D-4518-ECCB5DC0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59556"/>
            <a:ext cx="458152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  <a:ea typeface="+mj-ea"/>
              </a:rPr>
              <a:t>(2) Confirming Contact Status</a:t>
            </a:r>
            <a:r>
              <a:rPr lang="en-US" altLang="ja-JP" sz="1800" dirty="0">
                <a:latin typeface="+mj-ea"/>
                <a:ea typeface="+mj-ea"/>
              </a:rPr>
              <a:t>.</a:t>
            </a:r>
            <a:endParaRPr lang="ja-JP" altLang="en-US" sz="1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F4C2A5-6DED-A9CA-2E9D-73AF3BD31A9B}"/>
              </a:ext>
            </a:extLst>
          </p:cNvPr>
          <p:cNvSpPr txBox="1"/>
          <p:nvPr/>
        </p:nvSpPr>
        <p:spPr>
          <a:xfrm>
            <a:off x="206375" y="859147"/>
            <a:ext cx="5984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latin typeface="+mn-lt"/>
                <a:ea typeface="+mn-ea"/>
              </a:rPr>
              <a:t>You can check the response rate </a:t>
            </a:r>
            <a:r>
              <a:rPr lang="en-US" altLang="ja-JP" sz="1600" dirty="0">
                <a:latin typeface="+mn-lt"/>
                <a:ea typeface="+mn-ea"/>
              </a:rPr>
              <a:t> trends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and </a:t>
            </a:r>
            <a:r>
              <a:rPr lang="ja-JP" altLang="en-US" sz="1600" dirty="0">
                <a:latin typeface="+mn-lt"/>
                <a:ea typeface="+mn-ea"/>
              </a:rPr>
              <a:t>status </a:t>
            </a:r>
            <a:r>
              <a:rPr lang="en-US" altLang="ja-JP" sz="1600" dirty="0">
                <a:latin typeface="+mn-lt"/>
                <a:ea typeface="+mn-ea"/>
              </a:rPr>
              <a:t>of contact</a:t>
            </a:r>
            <a:r>
              <a:rPr lang="ja-JP" altLang="en-US" sz="1600" dirty="0"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87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画面に合わせる (4:3)</PresentationFormat>
  <Paragraphs>169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ＭＳ Ｐゴシック</vt:lpstr>
      <vt:lpstr>ＭＳ Ｐゴシック 本文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2026-05-20T03:01:14Z</dcterms:modified>
</cp:coreProperties>
</file>