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19"/>
  </p:notesMasterIdLst>
  <p:sldIdLst>
    <p:sldId id="400" r:id="rId2"/>
    <p:sldId id="401" r:id="rId3"/>
    <p:sldId id="291" r:id="rId4"/>
    <p:sldId id="402" r:id="rId5"/>
    <p:sldId id="404" r:id="rId6"/>
    <p:sldId id="417" r:id="rId7"/>
    <p:sldId id="414" r:id="rId8"/>
    <p:sldId id="418" r:id="rId9"/>
    <p:sldId id="312" r:id="rId10"/>
    <p:sldId id="419" r:id="rId11"/>
    <p:sldId id="420" r:id="rId12"/>
    <p:sldId id="355" r:id="rId13"/>
    <p:sldId id="356" r:id="rId14"/>
    <p:sldId id="357" r:id="rId15"/>
    <p:sldId id="358" r:id="rId16"/>
    <p:sldId id="360" r:id="rId17"/>
    <p:sldId id="421" r:id="rId18"/>
  </p:sldIdLst>
  <p:sldSz cx="6858000" cy="9144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5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699FF"/>
    <a:srgbClr val="FF9900"/>
    <a:srgbClr val="009900"/>
    <a:srgbClr val="0000FF"/>
    <a:srgbClr val="CCFF99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9530" autoAdjust="0"/>
  </p:normalViewPr>
  <p:slideViewPr>
    <p:cSldViewPr snapToGrid="0">
      <p:cViewPr varScale="1">
        <p:scale>
          <a:sx n="62" d="100"/>
          <a:sy n="62" d="100"/>
        </p:scale>
        <p:origin x="2645" y="48"/>
      </p:cViewPr>
      <p:guideLst>
        <p:guide orient="horz" pos="416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51453504-C69A-2B13-B1BF-55849CEB3D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63A5EEB6-54C9-BBE9-8CD9-B483981ABF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9121D02-8934-4ADF-936F-1093314C17E8}" type="datetimeFigureOut">
              <a:rPr lang="ja-JP" altLang="en-US"/>
              <a:pPr>
                <a:defRPr/>
              </a:pPr>
              <a:t>2025/9/17</a:t>
            </a:fld>
            <a:endParaRPr lang="ja-JP" altLang="en-US" dirty="0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7F342998-7B90-4AD1-49B9-02733708C9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DF46ABFE-028D-1E5E-14BA-EC4DDDFB34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625" y="4721225"/>
            <a:ext cx="5441950" cy="4471988"/>
          </a:xfrm>
          <a:prstGeom prst="rect">
            <a:avLst/>
          </a:prstGeom>
        </p:spPr>
        <p:txBody>
          <a:bodyPr vert="horz" lIns="91433" tIns="45717" rIns="91433" bIns="45717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A23407C8-F027-3AF8-BDB0-D4DEE61A778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FAD1DD38-FFB7-BDC8-3D5C-5CB0C6CD5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C3C890-FE7D-48B9-9885-752D56F1FA4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>
            <a:extLst>
              <a:ext uri="{FF2B5EF4-FFF2-40B4-BE49-F238E27FC236}">
                <a16:creationId xmlns:a16="http://schemas.microsoft.com/office/drawing/2014/main" id="{1CFEDC4B-5EE5-4647-825B-763AE22663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 2">
            <a:extLst>
              <a:ext uri="{FF2B5EF4-FFF2-40B4-BE49-F238E27FC236}">
                <a16:creationId xmlns:a16="http://schemas.microsoft.com/office/drawing/2014/main" id="{AFEE82BA-9F53-6772-511A-0EA1F78535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 3">
            <a:extLst>
              <a:ext uri="{FF2B5EF4-FFF2-40B4-BE49-F238E27FC236}">
                <a16:creationId xmlns:a16="http://schemas.microsoft.com/office/drawing/2014/main" id="{881BCC1E-47CE-6AF5-60C1-D8E7CD9EC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03073D04-0C8B-43A6-9E9B-AD8BFB4C7CEA}" type="slidenum">
              <a:rPr lang="ja-JP" altLang="en-US" smtClean="0"/>
              <a:pPr>
                <a:spcBef>
                  <a:spcPct val="0"/>
                </a:spcBef>
              </a:pPr>
              <a:t>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 1">
            <a:extLst>
              <a:ext uri="{FF2B5EF4-FFF2-40B4-BE49-F238E27FC236}">
                <a16:creationId xmlns:a16="http://schemas.microsoft.com/office/drawing/2014/main" id="{C1230A20-6CBF-5152-D441-2DEBE5D6EB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 2">
            <a:extLst>
              <a:ext uri="{FF2B5EF4-FFF2-40B4-BE49-F238E27FC236}">
                <a16:creationId xmlns:a16="http://schemas.microsoft.com/office/drawing/2014/main" id="{C4BDEEBD-A0F5-6951-324F-02A2C97DA6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196" name="スライド番号プレースホルダ 3">
            <a:extLst>
              <a:ext uri="{FF2B5EF4-FFF2-40B4-BE49-F238E27FC236}">
                <a16:creationId xmlns:a16="http://schemas.microsoft.com/office/drawing/2014/main" id="{07475660-F3D3-77D6-F78D-C5E7FCD22B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CEC851A-2E72-40B8-B7EE-C87CDAE13D39}" type="slidenum">
              <a:rPr lang="ja-JP" altLang="en-US" smtClean="0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 イメージ プレースホルダ 1">
            <a:extLst>
              <a:ext uri="{FF2B5EF4-FFF2-40B4-BE49-F238E27FC236}">
                <a16:creationId xmlns:a16="http://schemas.microsoft.com/office/drawing/2014/main" id="{EDF96697-C6FE-A095-898B-EC11F28014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ノート プレースホルダ 2">
            <a:extLst>
              <a:ext uri="{FF2B5EF4-FFF2-40B4-BE49-F238E27FC236}">
                <a16:creationId xmlns:a16="http://schemas.microsoft.com/office/drawing/2014/main" id="{5CD7B74D-5974-8AFE-C36D-6BA2D9AC44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244" name="スライド番号プレースホルダ 3">
            <a:extLst>
              <a:ext uri="{FF2B5EF4-FFF2-40B4-BE49-F238E27FC236}">
                <a16:creationId xmlns:a16="http://schemas.microsoft.com/office/drawing/2014/main" id="{16FE6C4F-83D1-040B-02B0-8F77235EA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ADD89861-3629-4A51-89B7-AA61836F6086}" type="slidenum">
              <a:rPr lang="ja-JP" altLang="en-US" smtClean="0"/>
              <a:pPr>
                <a:spcBef>
                  <a:spcPct val="0"/>
                </a:spcBef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 1">
            <a:extLst>
              <a:ext uri="{FF2B5EF4-FFF2-40B4-BE49-F238E27FC236}">
                <a16:creationId xmlns:a16="http://schemas.microsoft.com/office/drawing/2014/main" id="{4331DF69-DAEE-A35F-BA0E-F197B75273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ノート プレースホルダ 2">
            <a:extLst>
              <a:ext uri="{FF2B5EF4-FFF2-40B4-BE49-F238E27FC236}">
                <a16:creationId xmlns:a16="http://schemas.microsoft.com/office/drawing/2014/main" id="{647CB500-1825-0500-F9F3-BC593C675B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292" name="スライド番号プレースホルダ 3">
            <a:extLst>
              <a:ext uri="{FF2B5EF4-FFF2-40B4-BE49-F238E27FC236}">
                <a16:creationId xmlns:a16="http://schemas.microsoft.com/office/drawing/2014/main" id="{061CCC02-2415-A240-A82E-C9A8518BDF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7BE51913-4CA1-4D3E-8BBE-68E29232BEED}" type="slidenum">
              <a:rPr lang="ja-JP" altLang="en-US" smtClean="0"/>
              <a:pPr>
                <a:spcBef>
                  <a:spcPct val="0"/>
                </a:spcBef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 1">
            <a:extLst>
              <a:ext uri="{FF2B5EF4-FFF2-40B4-BE49-F238E27FC236}">
                <a16:creationId xmlns:a16="http://schemas.microsoft.com/office/drawing/2014/main" id="{B2B3AAD9-8666-6E8D-801C-CC87C89F7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ノート プレースホルダ 2">
            <a:extLst>
              <a:ext uri="{FF2B5EF4-FFF2-40B4-BE49-F238E27FC236}">
                <a16:creationId xmlns:a16="http://schemas.microsoft.com/office/drawing/2014/main" id="{05B6D5D7-CAFA-6E72-A2F7-6D5287BC09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340" name="スライド番号プレースホルダ 3">
            <a:extLst>
              <a:ext uri="{FF2B5EF4-FFF2-40B4-BE49-F238E27FC236}">
                <a16:creationId xmlns:a16="http://schemas.microsoft.com/office/drawing/2014/main" id="{662EB564-BBD8-E7B5-6D9D-0ED03D060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5117ABC4-F9EA-4948-AF1E-1FDDB0C679B4}" type="slidenum">
              <a:rPr lang="ja-JP" altLang="en-US" smtClean="0"/>
              <a:pPr>
                <a:spcBef>
                  <a:spcPct val="0"/>
                </a:spcBef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 イメージ プレースホルダ 1">
            <a:extLst>
              <a:ext uri="{FF2B5EF4-FFF2-40B4-BE49-F238E27FC236}">
                <a16:creationId xmlns:a16="http://schemas.microsoft.com/office/drawing/2014/main" id="{50901324-737A-2449-141D-6AB216645A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ノート プレースホルダ 2">
            <a:extLst>
              <a:ext uri="{FF2B5EF4-FFF2-40B4-BE49-F238E27FC236}">
                <a16:creationId xmlns:a16="http://schemas.microsoft.com/office/drawing/2014/main" id="{C0EEE42E-9E3D-8A83-C75A-81148FE09B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388" name="スライド番号プレースホルダ 3">
            <a:extLst>
              <a:ext uri="{FF2B5EF4-FFF2-40B4-BE49-F238E27FC236}">
                <a16:creationId xmlns:a16="http://schemas.microsoft.com/office/drawing/2014/main" id="{5589DD05-18E4-1A00-5FEB-1FC6BA793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0C351323-22E6-4043-A29B-8D741D4218B3}" type="slidenum">
              <a:rPr lang="ja-JP" altLang="en-US" smtClean="0"/>
              <a:pPr>
                <a:spcBef>
                  <a:spcPct val="0"/>
                </a:spcBef>
              </a:pPr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 1">
            <a:extLst>
              <a:ext uri="{FF2B5EF4-FFF2-40B4-BE49-F238E27FC236}">
                <a16:creationId xmlns:a16="http://schemas.microsoft.com/office/drawing/2014/main" id="{9A86288C-CDAC-7943-72B9-C60A08D991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ノート プレースホルダ 2">
            <a:extLst>
              <a:ext uri="{FF2B5EF4-FFF2-40B4-BE49-F238E27FC236}">
                <a16:creationId xmlns:a16="http://schemas.microsoft.com/office/drawing/2014/main" id="{E6591987-E883-EFCA-C45E-8C58F98809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436" name="スライド番号プレースホルダ 3">
            <a:extLst>
              <a:ext uri="{FF2B5EF4-FFF2-40B4-BE49-F238E27FC236}">
                <a16:creationId xmlns:a16="http://schemas.microsoft.com/office/drawing/2014/main" id="{7E8E0FFF-4624-935C-68AE-B165DBE3A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914B3DA4-4326-46FA-80A9-7BD1101CFE8A}" type="slidenum">
              <a:rPr lang="ja-JP" altLang="en-US" smtClean="0"/>
              <a:pPr>
                <a:spcBef>
                  <a:spcPct val="0"/>
                </a:spcBef>
              </a:pPr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 1">
            <a:extLst>
              <a:ext uri="{FF2B5EF4-FFF2-40B4-BE49-F238E27FC236}">
                <a16:creationId xmlns:a16="http://schemas.microsoft.com/office/drawing/2014/main" id="{D12BEE67-6207-A395-9BDD-3D0F7F7D32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 2">
            <a:extLst>
              <a:ext uri="{FF2B5EF4-FFF2-40B4-BE49-F238E27FC236}">
                <a16:creationId xmlns:a16="http://schemas.microsoft.com/office/drawing/2014/main" id="{2A24BB3F-CFD9-3BF1-CA80-FE208E562F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484" name="スライド番号プレースホルダ 3">
            <a:extLst>
              <a:ext uri="{FF2B5EF4-FFF2-40B4-BE49-F238E27FC236}">
                <a16:creationId xmlns:a16="http://schemas.microsoft.com/office/drawing/2014/main" id="{4F4B289F-1F5B-02A2-30C7-7F9267538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FF0D4A49-4E05-4011-8AA0-A924B5FC3567}" type="slidenum">
              <a:rPr lang="ja-JP" altLang="en-US" smtClean="0"/>
              <a:pPr>
                <a:spcBef>
                  <a:spcPct val="0"/>
                </a:spcBef>
              </a:pPr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>
            <a:extLst>
              <a:ext uri="{FF2B5EF4-FFF2-40B4-BE49-F238E27FC236}">
                <a16:creationId xmlns:a16="http://schemas.microsoft.com/office/drawing/2014/main" id="{5D809AE4-E29F-9069-8303-A408B58B26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ノート プレースホルダ 2">
            <a:extLst>
              <a:ext uri="{FF2B5EF4-FFF2-40B4-BE49-F238E27FC236}">
                <a16:creationId xmlns:a16="http://schemas.microsoft.com/office/drawing/2014/main" id="{15512E5C-F42D-CD06-9671-8F1A26662F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32" name="スライド番号プレースホルダ 3">
            <a:extLst>
              <a:ext uri="{FF2B5EF4-FFF2-40B4-BE49-F238E27FC236}">
                <a16:creationId xmlns:a16="http://schemas.microsoft.com/office/drawing/2014/main" id="{48EC87EC-F792-3AEC-C651-45770E298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5D1112B-CA1B-479E-98FE-88860BA04A04}" type="slidenum">
              <a:rPr lang="ja-JP" altLang="en-US" smtClean="0">
                <a:latin typeface="Calibri" panose="020F0502020204030204" pitchFamily="34" charset="0"/>
              </a:rPr>
              <a:pPr/>
              <a:t>8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 1">
            <a:extLst>
              <a:ext uri="{FF2B5EF4-FFF2-40B4-BE49-F238E27FC236}">
                <a16:creationId xmlns:a16="http://schemas.microsoft.com/office/drawing/2014/main" id="{C135089B-D5D0-03C4-E81C-3B0D93106B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ノート プレースホルダ 2">
            <a:extLst>
              <a:ext uri="{FF2B5EF4-FFF2-40B4-BE49-F238E27FC236}">
                <a16:creationId xmlns:a16="http://schemas.microsoft.com/office/drawing/2014/main" id="{95BBE627-C843-05DB-3E5C-C694AAC5B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580" name="スライド番号プレースホルダ 3">
            <a:extLst>
              <a:ext uri="{FF2B5EF4-FFF2-40B4-BE49-F238E27FC236}">
                <a16:creationId xmlns:a16="http://schemas.microsoft.com/office/drawing/2014/main" id="{7E2C891B-892F-D254-8AFF-6B0FA4E0F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49A1DE69-FF22-45AA-8AF7-606ADFDDC337}" type="slidenum">
              <a:rPr lang="ja-JP" altLang="en-US" smtClean="0"/>
              <a:pPr>
                <a:spcBef>
                  <a:spcPct val="0"/>
                </a:spcBef>
              </a:pPr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 イメージ プレースホルダ 1">
            <a:extLst>
              <a:ext uri="{FF2B5EF4-FFF2-40B4-BE49-F238E27FC236}">
                <a16:creationId xmlns:a16="http://schemas.microsoft.com/office/drawing/2014/main" id="{C1570CCE-AEEB-11B7-1969-D5D7855FCB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ノート プレースホルダ 2">
            <a:extLst>
              <a:ext uri="{FF2B5EF4-FFF2-40B4-BE49-F238E27FC236}">
                <a16:creationId xmlns:a16="http://schemas.microsoft.com/office/drawing/2014/main" id="{7B1A4A5A-4370-2E09-9E42-4C258A9683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628" name="スライド番号プレースホルダ 3">
            <a:extLst>
              <a:ext uri="{FF2B5EF4-FFF2-40B4-BE49-F238E27FC236}">
                <a16:creationId xmlns:a16="http://schemas.microsoft.com/office/drawing/2014/main" id="{6D83F13A-AD93-B1FB-9059-31D7EECA7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25EEA37D-EBFF-4552-BEC4-9A15CCD0C8AF}" type="slidenum">
              <a:rPr lang="ja-JP" altLang="en-US" smtClean="0">
                <a:latin typeface="Calibri" panose="020F0502020204030204" pitchFamily="34" charset="0"/>
              </a:rPr>
              <a:pPr/>
              <a:t>10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 イメージ プレースホルダ 1">
            <a:extLst>
              <a:ext uri="{FF2B5EF4-FFF2-40B4-BE49-F238E27FC236}">
                <a16:creationId xmlns:a16="http://schemas.microsoft.com/office/drawing/2014/main" id="{6F45FE97-E604-2384-1A3A-8FA1C1D858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ノート プレースホルダ 2">
            <a:extLst>
              <a:ext uri="{FF2B5EF4-FFF2-40B4-BE49-F238E27FC236}">
                <a16:creationId xmlns:a16="http://schemas.microsoft.com/office/drawing/2014/main" id="{6E846800-40FF-7BF3-FC12-A5602A8867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676" name="スライド番号プレースホルダ 3">
            <a:extLst>
              <a:ext uri="{FF2B5EF4-FFF2-40B4-BE49-F238E27FC236}">
                <a16:creationId xmlns:a16="http://schemas.microsoft.com/office/drawing/2014/main" id="{5A538E53-6109-2512-6F96-DFDCB4E6F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BAFA06A3-B063-4756-AD3F-0156308A318B}" type="slidenum">
              <a:rPr lang="ja-JP" altLang="en-US" smtClean="0"/>
              <a:pPr>
                <a:spcBef>
                  <a:spcPct val="0"/>
                </a:spcBef>
              </a:pPr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>
            <a:extLst>
              <a:ext uri="{FF2B5EF4-FFF2-40B4-BE49-F238E27FC236}">
                <a16:creationId xmlns:a16="http://schemas.microsoft.com/office/drawing/2014/main" id="{1585B4CF-CC3F-3DB1-4CA5-25DBED2FF1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 2">
            <a:extLst>
              <a:ext uri="{FF2B5EF4-FFF2-40B4-BE49-F238E27FC236}">
                <a16:creationId xmlns:a16="http://schemas.microsoft.com/office/drawing/2014/main" id="{A4062EF0-0763-9643-4F08-4093575695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724" name="スライド番号プレースホルダ 3">
            <a:extLst>
              <a:ext uri="{FF2B5EF4-FFF2-40B4-BE49-F238E27FC236}">
                <a16:creationId xmlns:a16="http://schemas.microsoft.com/office/drawing/2014/main" id="{9FF3C617-2367-2742-3AA3-C54492563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338BC8FF-1CE3-4501-8AFC-A6AA41BC486B}" type="slidenum">
              <a:rPr lang="ja-JP" altLang="en-US" smtClean="0"/>
              <a:pPr>
                <a:spcBef>
                  <a:spcPct val="0"/>
                </a:spcBef>
              </a:pPr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スライド イメージ プレースホルダ 1">
            <a:extLst>
              <a:ext uri="{FF2B5EF4-FFF2-40B4-BE49-F238E27FC236}">
                <a16:creationId xmlns:a16="http://schemas.microsoft.com/office/drawing/2014/main" id="{164FE483-3171-EBF7-8440-4945ACB9EE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ノート プレースホルダ 2">
            <a:extLst>
              <a:ext uri="{FF2B5EF4-FFF2-40B4-BE49-F238E27FC236}">
                <a16:creationId xmlns:a16="http://schemas.microsoft.com/office/drawing/2014/main" id="{D9327568-BFD7-C25E-364A-93D430CD08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772" name="スライド番号プレースホルダ 3">
            <a:extLst>
              <a:ext uri="{FF2B5EF4-FFF2-40B4-BE49-F238E27FC236}">
                <a16:creationId xmlns:a16="http://schemas.microsoft.com/office/drawing/2014/main" id="{978915B1-F22D-4F88-99CC-5765C6C4E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B4CEAD8A-B9A3-49CB-BB4B-74EF04DCE137}" type="slidenum">
              <a:rPr lang="ja-JP" altLang="en-US" smtClean="0"/>
              <a:pPr>
                <a:spcBef>
                  <a:spcPct val="0"/>
                </a:spcBef>
              </a:pPr>
              <a:t>13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>
            <a:extLst>
              <a:ext uri="{FF2B5EF4-FFF2-40B4-BE49-F238E27FC236}">
                <a16:creationId xmlns:a16="http://schemas.microsoft.com/office/drawing/2014/main" id="{F7C700AB-E5AE-E216-DCFA-1DCB06610D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ノート プレースホルダ 2">
            <a:extLst>
              <a:ext uri="{FF2B5EF4-FFF2-40B4-BE49-F238E27FC236}">
                <a16:creationId xmlns:a16="http://schemas.microsoft.com/office/drawing/2014/main" id="{FEE05C16-A59F-1F6D-887E-67757F03E5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820" name="スライド番号プレースホルダ 3">
            <a:extLst>
              <a:ext uri="{FF2B5EF4-FFF2-40B4-BE49-F238E27FC236}">
                <a16:creationId xmlns:a16="http://schemas.microsoft.com/office/drawing/2014/main" id="{C5000A73-B940-86A6-099B-176C56CD6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9D673BAF-4F73-423E-8199-6D25942D11F8}" type="slidenum">
              <a:rPr lang="ja-JP" altLang="en-US" smtClean="0"/>
              <a:pPr>
                <a:spcBef>
                  <a:spcPct val="0"/>
                </a:spcBef>
              </a:pPr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 1">
            <a:extLst>
              <a:ext uri="{FF2B5EF4-FFF2-40B4-BE49-F238E27FC236}">
                <a16:creationId xmlns:a16="http://schemas.microsoft.com/office/drawing/2014/main" id="{089B8FC6-0C44-8F26-4520-B37471003A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ノート プレースホルダ 2">
            <a:extLst>
              <a:ext uri="{FF2B5EF4-FFF2-40B4-BE49-F238E27FC236}">
                <a16:creationId xmlns:a16="http://schemas.microsoft.com/office/drawing/2014/main" id="{61A960C7-FC67-3274-4051-06F0A634AD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868" name="スライド番号プレースホルダ 3">
            <a:extLst>
              <a:ext uri="{FF2B5EF4-FFF2-40B4-BE49-F238E27FC236}">
                <a16:creationId xmlns:a16="http://schemas.microsoft.com/office/drawing/2014/main" id="{9D01E863-D9D1-7B4F-E6B0-A83AFDF72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83DA3F4F-1E77-418C-B69D-2A0D3758195C}" type="slidenum">
              <a:rPr lang="ja-JP" altLang="en-US" smtClean="0"/>
              <a:pPr>
                <a:spcBef>
                  <a:spcPct val="0"/>
                </a:spcBef>
              </a:pPr>
              <a:t>15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5D39FA3-1655-49DA-34BE-C218216A781C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D5425123-70D0-42E2-E5E0-BBE68A9A38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C78E0A-4DA2-44AD-BCEB-8C834428949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6093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822058-A451-E38E-ACA3-A647E37A38E7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0DCE44-3DAC-3104-EE3B-F56D46B27976}"/>
              </a:ext>
            </a:extLst>
          </p:cNvPr>
          <p:cNvSpPr txBox="1"/>
          <p:nvPr userDrawn="1"/>
        </p:nvSpPr>
        <p:spPr>
          <a:xfrm>
            <a:off x="0" y="8675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Copyright©</a:t>
            </a:r>
            <a:r>
              <a:rPr lang="en-US" altLang="ja-JP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2020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 INFOCOM CORPORATION All rights reserved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5065D4A4-2EA8-D52E-0489-12156D0065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2C61A05-AA0F-4603-B54D-380D0CEF0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055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5A9614D2-B4F6-802C-1B83-9E10234840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49262768-70E0-9572-1FA1-2EB177F02D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BB64DEC1-BE62-D31D-4EFE-072D90BC4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FEB8ED99-F4CB-F454-028A-180C6F47A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2D3A67D7-7E5A-F317-8F5B-06CE76FBC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7F65B22-77E7-4DDA-904D-DB10ED87CE5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862E6AF-522E-44D0-4897-E72AD2B66E27}"/>
              </a:ext>
            </a:extLst>
          </p:cNvPr>
          <p:cNvSpPr/>
          <p:nvPr/>
        </p:nvSpPr>
        <p:spPr>
          <a:xfrm>
            <a:off x="323850" y="5773738"/>
            <a:ext cx="1828800" cy="1006475"/>
          </a:xfrm>
          <a:prstGeom prst="rect">
            <a:avLst/>
          </a:prstGeom>
          <a:solidFill>
            <a:srgbClr val="235EC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n-ea"/>
              </a:rPr>
              <a:t>【URL】</a:t>
            </a:r>
          </a:p>
          <a:p>
            <a:pPr eaLnBrk="1" hangingPunct="1">
              <a:defRPr/>
            </a:pPr>
            <a:endParaRPr lang="en-US" sz="11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0813793-5F3F-B8ED-31A3-57CE2E1EC5CE}"/>
              </a:ext>
            </a:extLst>
          </p:cNvPr>
          <p:cNvSpPr/>
          <p:nvPr/>
        </p:nvSpPr>
        <p:spPr>
          <a:xfrm>
            <a:off x="2152650" y="5773738"/>
            <a:ext cx="4314825" cy="523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ea"/>
              </a:rPr>
              <a:t>https://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3D5CD88-8EE7-6864-BFD1-A93AE31A7401}"/>
              </a:ext>
            </a:extLst>
          </p:cNvPr>
          <p:cNvSpPr/>
          <p:nvPr/>
        </p:nvSpPr>
        <p:spPr>
          <a:xfrm>
            <a:off x="323850" y="6738938"/>
            <a:ext cx="1828800" cy="554037"/>
          </a:xfrm>
          <a:prstGeom prst="rect">
            <a:avLst/>
          </a:prstGeom>
          <a:solidFill>
            <a:srgbClr val="235EC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n-ea"/>
              </a:rPr>
              <a:t>【 Mail Address 】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66A47ED-DB67-E021-2C14-1B458F832252}"/>
              </a:ext>
            </a:extLst>
          </p:cNvPr>
          <p:cNvSpPr txBox="1"/>
          <p:nvPr/>
        </p:nvSpPr>
        <p:spPr bwMode="ltGray">
          <a:xfrm>
            <a:off x="0" y="8929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Copyright©  INFOCOM CORPORATION All rights reserved 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64367B9-3A0A-E9A7-F989-9A08487C8907}"/>
              </a:ext>
            </a:extLst>
          </p:cNvPr>
          <p:cNvSpPr/>
          <p:nvPr/>
        </p:nvSpPr>
        <p:spPr>
          <a:xfrm>
            <a:off x="2152650" y="6205538"/>
            <a:ext cx="4314825" cy="5540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ea"/>
              </a:rPr>
              <a:t>https://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BA1EB47-023D-A4FD-25A7-60B93C5E039D}"/>
              </a:ext>
            </a:extLst>
          </p:cNvPr>
          <p:cNvSpPr/>
          <p:nvPr/>
        </p:nvSpPr>
        <p:spPr>
          <a:xfrm>
            <a:off x="2152650" y="6738938"/>
            <a:ext cx="4314825" cy="5540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28" name="サブタイトル 2">
            <a:extLst>
              <a:ext uri="{FF2B5EF4-FFF2-40B4-BE49-F238E27FC236}">
                <a16:creationId xmlns:a16="http://schemas.microsoft.com/office/drawing/2014/main" id="{8D2A2C60-F473-2F51-F97E-4C1889DE2657}"/>
              </a:ext>
            </a:extLst>
          </p:cNvPr>
          <p:cNvSpPr txBox="1">
            <a:spLocks/>
          </p:cNvSpPr>
          <p:nvPr/>
        </p:nvSpPr>
        <p:spPr bwMode="auto">
          <a:xfrm>
            <a:off x="1028700" y="8250238"/>
            <a:ext cx="4800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2000"/>
              <a:t>Infocom Corporation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br>
              <a:rPr lang="en-US" altLang="ja-JP" sz="2000"/>
            </a:br>
            <a:endParaRPr lang="en-US" altLang="ja-JP" sz="2000"/>
          </a:p>
        </p:txBody>
      </p:sp>
      <p:grpSp>
        <p:nvGrpSpPr>
          <p:cNvPr id="5129" name="グループ化 25">
            <a:extLst>
              <a:ext uri="{FF2B5EF4-FFF2-40B4-BE49-F238E27FC236}">
                <a16:creationId xmlns:a16="http://schemas.microsoft.com/office/drawing/2014/main" id="{88F63CA2-B086-800B-591E-72769C027150}"/>
              </a:ext>
            </a:extLst>
          </p:cNvPr>
          <p:cNvGrpSpPr>
            <a:grpSpLocks/>
          </p:cNvGrpSpPr>
          <p:nvPr/>
        </p:nvGrpSpPr>
        <p:grpSpPr bwMode="auto">
          <a:xfrm>
            <a:off x="0" y="241300"/>
            <a:ext cx="6858000" cy="2938463"/>
            <a:chOff x="0" y="242294"/>
            <a:chExt cx="6858000" cy="3038814"/>
          </a:xfrm>
        </p:grpSpPr>
        <p:sp>
          <p:nvSpPr>
            <p:cNvPr id="13" name="タイトル 1">
              <a:extLst>
                <a:ext uri="{FF2B5EF4-FFF2-40B4-BE49-F238E27FC236}">
                  <a16:creationId xmlns:a16="http://schemas.microsoft.com/office/drawing/2014/main" id="{6DEC45F6-877C-1A40-F349-C9C6530EE77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0" y="242294"/>
              <a:ext cx="6858000" cy="3038814"/>
            </a:xfrm>
            <a:prstGeom prst="rect">
              <a:avLst/>
            </a:prstGeom>
            <a:solidFill>
              <a:srgbClr val="235EC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ja-JP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Version</a:t>
              </a:r>
              <a:r>
                <a:rPr lang="ja-JP" altLang="en-US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 </a:t>
              </a:r>
              <a:r>
                <a:rPr lang="en-US" altLang="ja-JP" sz="2400" dirty="0">
                  <a:solidFill>
                    <a:schemeClr val="bg1"/>
                  </a:solidFill>
                  <a:latin typeface="+mn-ea"/>
                  <a:ea typeface="+mn-ea"/>
                  <a:cs typeface="+mj-cs"/>
                </a:rPr>
                <a:t>6.2</a:t>
              </a:r>
            </a:p>
            <a:p>
              <a:pPr algn="ctr" eaLnBrk="1" hangingPunct="1">
                <a:defRPr/>
              </a:pPr>
              <a:endParaRPr lang="en-US" altLang="ja-JP" sz="2400" dirty="0">
                <a:solidFill>
                  <a:schemeClr val="bg1"/>
                </a:solidFill>
                <a:latin typeface="+mn-ea"/>
                <a:ea typeface="+mn-ea"/>
                <a:cs typeface="+mj-cs"/>
              </a:endParaRPr>
            </a:p>
          </p:txBody>
        </p:sp>
        <p:pic>
          <p:nvPicPr>
            <p:cNvPr id="5133" name="図 8">
              <a:extLst>
                <a:ext uri="{FF2B5EF4-FFF2-40B4-BE49-F238E27FC236}">
                  <a16:creationId xmlns:a16="http://schemas.microsoft.com/office/drawing/2014/main" id="{D1A94766-0797-2940-0B83-36DE07F36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342" y="323665"/>
              <a:ext cx="3453315" cy="1062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30" name="サブタイトル 2">
            <a:extLst>
              <a:ext uri="{FF2B5EF4-FFF2-40B4-BE49-F238E27FC236}">
                <a16:creationId xmlns:a16="http://schemas.microsoft.com/office/drawing/2014/main" id="{5149F0B6-86D5-9438-B6C6-ECCE76A1A043}"/>
              </a:ext>
            </a:extLst>
          </p:cNvPr>
          <p:cNvSpPr txBox="1">
            <a:spLocks/>
          </p:cNvSpPr>
          <p:nvPr/>
        </p:nvSpPr>
        <p:spPr bwMode="auto">
          <a:xfrm>
            <a:off x="2152650" y="8618538"/>
            <a:ext cx="25527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ja-JP" sz="1200"/>
              <a:t>Update</a:t>
            </a:r>
            <a:r>
              <a:rPr lang="ja-JP" altLang="en-US" sz="1200"/>
              <a:t>：</a:t>
            </a:r>
            <a:r>
              <a:rPr lang="en-US" altLang="ja-JP" sz="1200"/>
              <a:t>2025/8/28</a:t>
            </a:r>
            <a:br>
              <a:rPr lang="en-US" altLang="ja-JP" sz="1200"/>
            </a:br>
            <a:endParaRPr lang="en-US" altLang="ja-JP" sz="1200"/>
          </a:p>
        </p:txBody>
      </p:sp>
      <p:sp>
        <p:nvSpPr>
          <p:cNvPr id="5122" name="サブタイトル 2">
            <a:extLst>
              <a:ext uri="{FF2B5EF4-FFF2-40B4-BE49-F238E27FC236}">
                <a16:creationId xmlns:a16="http://schemas.microsoft.com/office/drawing/2014/main" id="{5CEABA2D-4487-48CD-E9FF-A3AC803B8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6313" y="1884363"/>
            <a:ext cx="4800600" cy="10937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ja-JP" sz="3600" b="1" dirty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Manager Guide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Guide</a:t>
            </a:r>
            <a:endParaRPr lang="en-US" altLang="ja-JP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番号プレースホルダ 2">
            <a:extLst>
              <a:ext uri="{FF2B5EF4-FFF2-40B4-BE49-F238E27FC236}">
                <a16:creationId xmlns:a16="http://schemas.microsoft.com/office/drawing/2014/main" id="{701A95C1-D074-3178-5CB8-8FB7578CF7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9C4D72-12A4-4068-854C-542880F247D4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940A0A17-696B-3E5D-708B-A1F891C33D63}"/>
              </a:ext>
            </a:extLst>
          </p:cNvPr>
          <p:cNvSpPr txBox="1">
            <a:spLocks/>
          </p:cNvSpPr>
          <p:nvPr/>
        </p:nvSpPr>
        <p:spPr>
          <a:xfrm>
            <a:off x="2244725" y="384175"/>
            <a:ext cx="3011488" cy="441325"/>
          </a:xfrm>
          <a:prstGeom prst="rect">
            <a:avLst/>
          </a:prstGeom>
          <a:noFill/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2400" b="1" u="sng" dirty="0">
                <a:latin typeface="+mj-lt"/>
                <a:ea typeface="+mj-ea"/>
                <a:cs typeface="+mj-cs"/>
              </a:rPr>
              <a:t>Table of contents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2A83646C-7F84-CDDB-DA94-9818724EAB6C}"/>
              </a:ext>
            </a:extLst>
          </p:cNvPr>
          <p:cNvSpPr/>
          <p:nvPr/>
        </p:nvSpPr>
        <p:spPr>
          <a:xfrm rot="5400000">
            <a:off x="2798763" y="-114300"/>
            <a:ext cx="1016000" cy="592772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5131" name="テキスト ボックス 26">
            <a:extLst>
              <a:ext uri="{FF2B5EF4-FFF2-40B4-BE49-F238E27FC236}">
                <a16:creationId xmlns:a16="http://schemas.microsoft.com/office/drawing/2014/main" id="{85998473-11AB-45CD-F0E0-CF58DEE60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2368550"/>
            <a:ext cx="5427663" cy="800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2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Start Contacts</a:t>
            </a:r>
            <a:br>
              <a:rPr lang="en-US" altLang="ja-JP" sz="1400" dirty="0"/>
            </a:br>
            <a:r>
              <a:rPr lang="ja-JP" altLang="en-US" sz="1400" dirty="0">
                <a:latin typeface="+mn-lt"/>
              </a:rPr>
              <a:t>　  </a:t>
            </a:r>
            <a:r>
              <a:rPr lang="en-US" altLang="ja-JP" sz="1400" dirty="0">
                <a:latin typeface="+mn-lt"/>
              </a:rPr>
              <a:t>(1) New </a:t>
            </a:r>
            <a:r>
              <a:rPr lang="en-US" altLang="ja-JP" sz="1400" dirty="0">
                <a:latin typeface="+mn-lt"/>
                <a:ea typeface="+mj-ea"/>
              </a:rPr>
              <a:t>Contacts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000" dirty="0">
                <a:latin typeface="+mn-lt"/>
                <a:ea typeface="+mj-ea"/>
              </a:rPr>
              <a:t> </a:t>
            </a:r>
            <a:r>
              <a:rPr lang="en-US" altLang="ja-JP" sz="1000" dirty="0">
                <a:latin typeface="+mn-lt"/>
                <a:ea typeface="+mj-ea"/>
              </a:rPr>
              <a:t>      </a:t>
            </a:r>
            <a:r>
              <a:rPr lang="en-US" altLang="ja-JP" sz="1400" dirty="0">
                <a:latin typeface="+mn-lt"/>
              </a:rPr>
              <a:t>(2) Contact using Templates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7A2BC062-E53D-36D0-7DB0-63AA0BB3F467}"/>
              </a:ext>
            </a:extLst>
          </p:cNvPr>
          <p:cNvSpPr/>
          <p:nvPr/>
        </p:nvSpPr>
        <p:spPr>
          <a:xfrm rot="5400000">
            <a:off x="2798763" y="-1277938"/>
            <a:ext cx="1016000" cy="5908675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65" name="角丸四角形 64">
            <a:extLst>
              <a:ext uri="{FF2B5EF4-FFF2-40B4-BE49-F238E27FC236}">
                <a16:creationId xmlns:a16="http://schemas.microsoft.com/office/drawing/2014/main" id="{043C0C10-F07E-3CE0-B609-8D19DA0D90B6}"/>
              </a:ext>
            </a:extLst>
          </p:cNvPr>
          <p:cNvSpPr/>
          <p:nvPr/>
        </p:nvSpPr>
        <p:spPr>
          <a:xfrm>
            <a:off x="5235575" y="1325563"/>
            <a:ext cx="727075" cy="4778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P2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角丸四角形 65">
            <a:extLst>
              <a:ext uri="{FF2B5EF4-FFF2-40B4-BE49-F238E27FC236}">
                <a16:creationId xmlns:a16="http://schemas.microsoft.com/office/drawing/2014/main" id="{941F31D0-04CB-30ED-B17E-8BD7070F49FF}"/>
              </a:ext>
            </a:extLst>
          </p:cNvPr>
          <p:cNvSpPr/>
          <p:nvPr/>
        </p:nvSpPr>
        <p:spPr>
          <a:xfrm>
            <a:off x="5226050" y="2544763"/>
            <a:ext cx="746125" cy="515937"/>
          </a:xfrm>
          <a:prstGeom prst="roundRect">
            <a:avLst>
              <a:gd name="adj" fmla="val 20252"/>
            </a:avLst>
          </a:prstGeom>
          <a:solidFill>
            <a:schemeClr val="bg1"/>
          </a:solidFill>
          <a:ln w="28575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P4</a:t>
            </a:r>
            <a:endParaRPr lang="ja-JP" altLang="en-US" sz="24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177" name="グループ化 4">
            <a:extLst>
              <a:ext uri="{FF2B5EF4-FFF2-40B4-BE49-F238E27FC236}">
                <a16:creationId xmlns:a16="http://schemas.microsoft.com/office/drawing/2014/main" id="{59B354C0-99EE-BF33-F155-A9E5139C03A6}"/>
              </a:ext>
            </a:extLst>
          </p:cNvPr>
          <p:cNvGrpSpPr>
            <a:grpSpLocks/>
          </p:cNvGrpSpPr>
          <p:nvPr/>
        </p:nvGrpSpPr>
        <p:grpSpPr bwMode="auto">
          <a:xfrm>
            <a:off x="342900" y="3514725"/>
            <a:ext cx="5918200" cy="1036638"/>
            <a:chOff x="719066" y="4273068"/>
            <a:chExt cx="6050740" cy="866766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B76D37AF-931D-E26E-3FA2-407CD6F69E3E}"/>
                </a:ext>
              </a:extLst>
            </p:cNvPr>
            <p:cNvSpPr/>
            <p:nvPr/>
          </p:nvSpPr>
          <p:spPr>
            <a:xfrm rot="5400000">
              <a:off x="3320344" y="1690373"/>
              <a:ext cx="848183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7198" name="テキスト ボックス 26">
              <a:extLst>
                <a:ext uri="{FF2B5EF4-FFF2-40B4-BE49-F238E27FC236}">
                  <a16:creationId xmlns:a16="http://schemas.microsoft.com/office/drawing/2014/main" id="{1CF51FD6-5031-9227-1501-651208213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265" y="4273068"/>
              <a:ext cx="4372504" cy="8495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3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Aggregation</a:t>
              </a:r>
              <a:br>
                <a:rPr lang="en-US" altLang="ja-JP" sz="1400" dirty="0"/>
              </a:br>
              <a:r>
                <a:rPr lang="ja-JP" altLang="en-US" sz="1400" dirty="0"/>
                <a:t>　 </a:t>
              </a:r>
              <a:r>
                <a:rPr lang="en-US" altLang="ja-JP" sz="1400" dirty="0"/>
                <a:t> (1) Aggregation for each contact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400" dirty="0"/>
                <a:t>     (2) Confirming Contact Status.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400" dirty="0"/>
                <a:t>     (3) Aggregate together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76" name="角丸四角形 75">
              <a:extLst>
                <a:ext uri="{FF2B5EF4-FFF2-40B4-BE49-F238E27FC236}">
                  <a16:creationId xmlns:a16="http://schemas.microsoft.com/office/drawing/2014/main" id="{11C0F6CD-05A2-5B3C-6E5D-AC6A3C233315}"/>
                </a:ext>
              </a:extLst>
            </p:cNvPr>
            <p:cNvSpPr/>
            <p:nvPr/>
          </p:nvSpPr>
          <p:spPr>
            <a:xfrm>
              <a:off x="5671000" y="4486773"/>
              <a:ext cx="788804" cy="415463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P8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7182" name="テキスト ボックス 24">
            <a:extLst>
              <a:ext uri="{FF2B5EF4-FFF2-40B4-BE49-F238E27FC236}">
                <a16:creationId xmlns:a16="http://schemas.microsoft.com/office/drawing/2014/main" id="{4421B904-163D-A81F-DB21-93616EDCF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192213"/>
            <a:ext cx="5113338" cy="800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b="1" dirty="0">
                <a:solidFill>
                  <a:srgbClr val="0070C0"/>
                </a:solidFill>
              </a:rPr>
              <a:t>1</a:t>
            </a:r>
            <a:r>
              <a:rPr lang="ja-JP" altLang="en-US" sz="1800" b="1" dirty="0">
                <a:solidFill>
                  <a:srgbClr val="0070C0"/>
                </a:solidFill>
              </a:rPr>
              <a:t>．</a:t>
            </a:r>
            <a:r>
              <a:rPr lang="en-US" altLang="ja-JP" sz="1800" b="1" dirty="0">
                <a:solidFill>
                  <a:srgbClr val="0070C0"/>
                </a:solidFill>
              </a:rPr>
              <a:t>Login</a:t>
            </a:r>
            <a:br>
              <a:rPr lang="en-US" altLang="ja-JP" sz="1400" dirty="0"/>
            </a:br>
            <a:r>
              <a:rPr lang="ja-JP" altLang="en-US" sz="1400" dirty="0"/>
              <a:t>　 </a:t>
            </a:r>
            <a:r>
              <a:rPr lang="ja-JP" altLang="en-US" sz="1400" dirty="0">
                <a:latin typeface="+mn-lt"/>
              </a:rPr>
              <a:t> </a:t>
            </a:r>
            <a:r>
              <a:rPr lang="en-US" altLang="ja-JP" sz="1400" dirty="0">
                <a:latin typeface="+mn-lt"/>
              </a:rPr>
              <a:t>(1) </a:t>
            </a:r>
            <a:r>
              <a:rPr lang="en-US" altLang="ja-JP" sz="1400" dirty="0">
                <a:latin typeface="+mn-lt"/>
                <a:ea typeface="+mj-ea"/>
              </a:rPr>
              <a:t> Access the web site </a:t>
            </a:r>
            <a:endParaRPr lang="en-US" altLang="ja-JP" sz="1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400" dirty="0">
                <a:latin typeface="+mn-lt"/>
              </a:rPr>
              <a:t>　  </a:t>
            </a:r>
            <a:r>
              <a:rPr lang="en-US" altLang="ja-JP" sz="1400" dirty="0">
                <a:latin typeface="+mn-lt"/>
              </a:rPr>
              <a:t>(2)</a:t>
            </a:r>
            <a:r>
              <a:rPr lang="ja-JP" altLang="en-US" sz="1400" dirty="0">
                <a:latin typeface="+mn-lt"/>
              </a:rPr>
              <a:t>  </a:t>
            </a:r>
            <a:r>
              <a:rPr lang="en-US" altLang="ja-JP" sz="1400" dirty="0">
                <a:latin typeface="+mn-lt"/>
                <a:ea typeface="+mj-ea"/>
              </a:rPr>
              <a:t>In case you forgot your password</a:t>
            </a:r>
            <a:endParaRPr lang="en-US" altLang="ja-JP" sz="1400" dirty="0">
              <a:latin typeface="+mn-lt"/>
            </a:endParaRPr>
          </a:p>
        </p:txBody>
      </p:sp>
      <p:grpSp>
        <p:nvGrpSpPr>
          <p:cNvPr id="7179" name="グループ化 4">
            <a:extLst>
              <a:ext uri="{FF2B5EF4-FFF2-40B4-BE49-F238E27FC236}">
                <a16:creationId xmlns:a16="http://schemas.microsoft.com/office/drawing/2014/main" id="{70EE4B54-8AF8-3276-AD12-0504E2B7D59F}"/>
              </a:ext>
            </a:extLst>
          </p:cNvPr>
          <p:cNvGrpSpPr>
            <a:grpSpLocks/>
          </p:cNvGrpSpPr>
          <p:nvPr/>
        </p:nvGrpSpPr>
        <p:grpSpPr bwMode="auto">
          <a:xfrm>
            <a:off x="352425" y="4802188"/>
            <a:ext cx="5918200" cy="920750"/>
            <a:chOff x="719066" y="4292265"/>
            <a:chExt cx="6050740" cy="84756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B55619D2-0E5B-2D30-9ED8-972FCB689731}"/>
                </a:ext>
              </a:extLst>
            </p:cNvPr>
            <p:cNvSpPr/>
            <p:nvPr/>
          </p:nvSpPr>
          <p:spPr>
            <a:xfrm rot="5400000">
              <a:off x="3320652" y="1690680"/>
              <a:ext cx="847569" cy="6050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dirty="0"/>
            </a:p>
          </p:txBody>
        </p:sp>
        <p:sp>
          <p:nvSpPr>
            <p:cNvPr id="5" name="テキスト ボックス 26">
              <a:extLst>
                <a:ext uri="{FF2B5EF4-FFF2-40B4-BE49-F238E27FC236}">
                  <a16:creationId xmlns:a16="http://schemas.microsoft.com/office/drawing/2014/main" id="{BDD2F532-2E05-C5F7-2AA2-62806CA6C1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004" y="4292265"/>
              <a:ext cx="4372504" cy="60937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-JP" sz="1800" b="1" dirty="0">
                  <a:solidFill>
                    <a:srgbClr val="0070C0"/>
                  </a:solidFill>
                </a:rPr>
                <a:t>4</a:t>
              </a:r>
              <a:r>
                <a:rPr lang="ja-JP" altLang="en-US" sz="1800" b="1" dirty="0">
                  <a:solidFill>
                    <a:srgbClr val="0070C0"/>
                  </a:solidFill>
                </a:rPr>
                <a:t>．</a:t>
              </a:r>
              <a:r>
                <a:rPr lang="en-US" altLang="ja-JP" sz="1800" b="1" dirty="0">
                  <a:solidFill>
                    <a:srgbClr val="0070C0"/>
                  </a:solidFill>
                </a:rPr>
                <a:t>Proxy safety answer</a:t>
              </a:r>
              <a:br>
                <a:rPr lang="en-US" altLang="ja-JP" sz="1400" dirty="0"/>
              </a:br>
              <a:r>
                <a:rPr lang="ja-JP" altLang="en-US" sz="1400" dirty="0"/>
                <a:t>　 </a:t>
              </a:r>
              <a:r>
                <a:rPr lang="en-US" altLang="ja-JP" sz="1400" dirty="0">
                  <a:latin typeface="+mn-lt"/>
                </a:rPr>
                <a:t>(1) </a:t>
              </a:r>
              <a:r>
                <a:rPr lang="en-US" altLang="ja-JP" sz="1400" dirty="0"/>
                <a:t>Proxy safety answer</a:t>
              </a:r>
              <a:endParaRPr lang="ja-JP" altLang="en-US" sz="1400" dirty="0">
                <a:latin typeface="+mn-lt"/>
              </a:endParaRPr>
            </a:p>
          </p:txBody>
        </p:sp>
        <p:sp>
          <p:nvSpPr>
            <p:cNvPr id="6" name="角丸四角形 75">
              <a:extLst>
                <a:ext uri="{FF2B5EF4-FFF2-40B4-BE49-F238E27FC236}">
                  <a16:creationId xmlns:a16="http://schemas.microsoft.com/office/drawing/2014/main" id="{32B2E742-6FE0-7074-A52D-62EA2DF784EE}"/>
                </a:ext>
              </a:extLst>
            </p:cNvPr>
            <p:cNvSpPr/>
            <p:nvPr/>
          </p:nvSpPr>
          <p:spPr>
            <a:xfrm>
              <a:off x="5661262" y="4453011"/>
              <a:ext cx="788804" cy="448627"/>
            </a:xfrm>
            <a:prstGeom prst="roundRect">
              <a:avLst>
                <a:gd name="adj" fmla="val 20252"/>
              </a:avLst>
            </a:prstGeom>
            <a:solidFill>
              <a:schemeClr val="bg1"/>
            </a:solidFill>
            <a:ln w="28575" cmpd="dbl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>
                  <a:solidFill>
                    <a:schemeClr val="tx1"/>
                  </a:solidFill>
                  <a:latin typeface="+mn-ea"/>
                </a:rPr>
                <a:t>P15</a:t>
              </a:r>
              <a:endParaRPr lang="ja-JP" altLang="en-US" sz="2400" dirty="0">
                <a:solidFill>
                  <a:schemeClr val="tx1"/>
                </a:solidFill>
                <a:latin typeface="+mn-ea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7EA98B-E2B2-BEF0-D7A1-9B6C3DAC1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25" y="6438900"/>
            <a:ext cx="2784475" cy="20510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14D107C-C295-B7FA-C6F9-5C39805F7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8" y="3863975"/>
            <a:ext cx="2784475" cy="20875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220" name="スライド番号プレースホルダ 2">
            <a:extLst>
              <a:ext uri="{FF2B5EF4-FFF2-40B4-BE49-F238E27FC236}">
                <a16:creationId xmlns:a16="http://schemas.microsoft.com/office/drawing/2014/main" id="{E6E4C316-73DF-E53A-E3FD-F704D2F5E9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6D1212-7A80-4062-BCFE-A70B80D512C9}" type="slidenum">
              <a:rPr lang="ja-JP" altLang="en-US" sz="1800" smtClean="0">
                <a:solidFill>
                  <a:schemeClr val="bg1"/>
                </a:solidFill>
                <a:latin typeface="ＭＳ Ｐゴシック" panose="020B0600070205080204" pitchFamily="50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ja-JP" altLang="en-US" sz="1800">
              <a:solidFill>
                <a:schemeClr val="bg1"/>
              </a:solidFill>
              <a:latin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BDE160B-30AC-A37B-265E-48A51CD3251F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8C8D085-5DF7-E02C-E332-3E5EB24E94B2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6C81FCF-7BE5-D6EA-BB3F-9D5725CF40CF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6154" name="テキスト ボックス 24">
            <a:extLst>
              <a:ext uri="{FF2B5EF4-FFF2-40B4-BE49-F238E27FC236}">
                <a16:creationId xmlns:a16="http://schemas.microsoft.com/office/drawing/2014/main" id="{B74BD022-C715-98FC-629E-176E4663F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" y="488950"/>
            <a:ext cx="45005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1. Login</a:t>
            </a:r>
            <a:endParaRPr lang="en-US" altLang="ja-JP" sz="280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48E3C183-B628-240D-E7A2-FAAF4BB97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813" y="1697038"/>
            <a:ext cx="3643312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1.</a:t>
            </a:r>
            <a:r>
              <a:rPr lang="ja-JP" altLang="en-US" sz="1400" dirty="0">
                <a:latin typeface="+mn-lt"/>
                <a:ea typeface="+mj-ea"/>
              </a:rPr>
              <a:t> </a:t>
            </a:r>
            <a:r>
              <a:rPr lang="en-US" altLang="ja-JP" sz="1400" dirty="0">
                <a:latin typeface="+mn-lt"/>
                <a:ea typeface="+mj-ea"/>
              </a:rPr>
              <a:t>To access Emergency Call from an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Internet-connected PC or smart device</a:t>
            </a:r>
            <a:r>
              <a:rPr lang="ja-JP" altLang="en-US" sz="1400" dirty="0">
                <a:latin typeface="+mn-lt"/>
                <a:ea typeface="+mj-ea"/>
              </a:rPr>
              <a:t>　</a:t>
            </a:r>
            <a:r>
              <a:rPr lang="en-US" altLang="ja-JP" sz="1400" dirty="0">
                <a:latin typeface="+mn-lt"/>
                <a:ea typeface="+mj-ea"/>
              </a:rPr>
              <a:t>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enter its URL  </a:t>
            </a:r>
          </a:p>
          <a:p>
            <a:pPr indent="265113"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in the address bar of your browser and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go to the web site.</a:t>
            </a:r>
          </a:p>
        </p:txBody>
      </p:sp>
      <p:sp>
        <p:nvSpPr>
          <p:cNvPr id="6156" name="テキスト ボックス 23">
            <a:extLst>
              <a:ext uri="{FF2B5EF4-FFF2-40B4-BE49-F238E27FC236}">
                <a16:creationId xmlns:a16="http://schemas.microsoft.com/office/drawing/2014/main" id="{85EC33B2-7406-9425-5E5F-8BF7347FE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1146175"/>
            <a:ext cx="61690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latin typeface="+mj-ea"/>
                <a:ea typeface="+mj-ea"/>
              </a:rPr>
              <a:t>(1) </a:t>
            </a:r>
            <a:r>
              <a:rPr lang="en-US" altLang="ja-JP" dirty="0">
                <a:latin typeface="+mj-ea"/>
              </a:rPr>
              <a:t>Access the web site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6157" name="テキスト ボックス 56">
            <a:extLst>
              <a:ext uri="{FF2B5EF4-FFF2-40B4-BE49-F238E27FC236}">
                <a16:creationId xmlns:a16="http://schemas.microsoft.com/office/drawing/2014/main" id="{4548C297-AE23-2934-EEC5-2C925FE93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4046538"/>
            <a:ext cx="3429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2.</a:t>
            </a:r>
            <a:r>
              <a:rPr lang="ja-JP" altLang="en-US" sz="1400" dirty="0">
                <a:latin typeface="+mn-lt"/>
                <a:ea typeface="+mj-ea"/>
              </a:rPr>
              <a:t> </a:t>
            </a:r>
            <a:r>
              <a:rPr lang="en-US" altLang="ja-JP" sz="1400" dirty="0">
                <a:latin typeface="+mn-lt"/>
                <a:ea typeface="+mj-ea"/>
              </a:rPr>
              <a:t>Click “English” at the bottom of screen.</a:t>
            </a:r>
          </a:p>
        </p:txBody>
      </p:sp>
      <p:grpSp>
        <p:nvGrpSpPr>
          <p:cNvPr id="9228" name="グループ化 1">
            <a:extLst>
              <a:ext uri="{FF2B5EF4-FFF2-40B4-BE49-F238E27FC236}">
                <a16:creationId xmlns:a16="http://schemas.microsoft.com/office/drawing/2014/main" id="{0AA8C95B-1FEF-BA8C-5E87-CD32BBC87ECD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1798638"/>
            <a:ext cx="3335337" cy="1679575"/>
            <a:chOff x="413543" y="2469966"/>
            <a:chExt cx="3530600" cy="1925638"/>
          </a:xfrm>
        </p:grpSpPr>
        <p:grpSp>
          <p:nvGrpSpPr>
            <p:cNvPr id="9237" name="グループ化 38">
              <a:extLst>
                <a:ext uri="{FF2B5EF4-FFF2-40B4-BE49-F238E27FC236}">
                  <a16:creationId xmlns:a16="http://schemas.microsoft.com/office/drawing/2014/main" id="{CBDAC457-C4FC-D171-37AC-6FED2EC36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543" y="2469966"/>
              <a:ext cx="3530600" cy="1925638"/>
              <a:chOff x="329900" y="2422525"/>
              <a:chExt cx="3531285" cy="1926047"/>
            </a:xfrm>
          </p:grpSpPr>
          <p:pic>
            <p:nvPicPr>
              <p:cNvPr id="9239" name="Picture 35">
                <a:extLst>
                  <a:ext uri="{FF2B5EF4-FFF2-40B4-BE49-F238E27FC236}">
                    <a16:creationId xmlns:a16="http://schemas.microsoft.com/office/drawing/2014/main" id="{93020575-4E7A-4619-1AE0-6DDD540E66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900" y="2422525"/>
                <a:ext cx="2778664" cy="19260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240" name="グループ化 40">
                <a:extLst>
                  <a:ext uri="{FF2B5EF4-FFF2-40B4-BE49-F238E27FC236}">
                    <a16:creationId xmlns:a16="http://schemas.microsoft.com/office/drawing/2014/main" id="{75225159-96C8-A4BA-6F22-B84FA30320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1905" y="3559968"/>
                <a:ext cx="3139280" cy="685800"/>
                <a:chOff x="1052513" y="3171825"/>
                <a:chExt cx="3139280" cy="685800"/>
              </a:xfrm>
            </p:grpSpPr>
            <p:sp>
              <p:nvSpPr>
                <p:cNvPr id="9241" name="AutoShape 5">
                  <a:extLst>
                    <a:ext uri="{FF2B5EF4-FFF2-40B4-BE49-F238E27FC236}">
                      <a16:creationId xmlns:a16="http://schemas.microsoft.com/office/drawing/2014/main" id="{2AE8D33C-0275-A899-132D-1BB8827A7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2513" y="3171825"/>
                  <a:ext cx="3139280" cy="685800"/>
                </a:xfrm>
                <a:prstGeom prst="wedgeRectCallout">
                  <a:avLst>
                    <a:gd name="adj1" fmla="val -42546"/>
                    <a:gd name="adj2" fmla="val -178199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9242" name="Picture 34">
                  <a:extLst>
                    <a:ext uri="{FF2B5EF4-FFF2-40B4-BE49-F238E27FC236}">
                      <a16:creationId xmlns:a16="http://schemas.microsoft.com/office/drawing/2014/main" id="{66F8A152-3091-88FF-3BA3-670605A22D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5863" y="3259534"/>
                  <a:ext cx="2938052" cy="47228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243" name="AutoShape 7">
                  <a:extLst>
                    <a:ext uri="{FF2B5EF4-FFF2-40B4-BE49-F238E27FC236}">
                      <a16:creationId xmlns:a16="http://schemas.microsoft.com/office/drawing/2014/main" id="{7E5F8CAC-83E2-C54C-E55C-BC0636B8D6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2156" y="3361532"/>
                  <a:ext cx="2059782" cy="232568"/>
                </a:xfrm>
                <a:prstGeom prst="roundRect">
                  <a:avLst>
                    <a:gd name="adj" fmla="val 16667"/>
                  </a:avLst>
                </a:prstGeom>
                <a:noFill/>
                <a:ln w="3810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kumimoji="1"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kumimoji="1"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9238" name="Text Box 11">
              <a:extLst>
                <a:ext uri="{FF2B5EF4-FFF2-40B4-BE49-F238E27FC236}">
                  <a16:creationId xmlns:a16="http://schemas.microsoft.com/office/drawing/2014/main" id="{EEFCE124-46C0-EB95-99E2-5F090A5F7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6850" y="3268479"/>
              <a:ext cx="495300" cy="45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rtl="1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b="1">
                  <a:solidFill>
                    <a:srgbClr val="FF0000"/>
                  </a:solidFill>
                  <a:latin typeface="ＭＳ Ｐゴシック" panose="020B0600070205080204" pitchFamily="50" charset="-128"/>
                </a:rPr>
                <a:t>1.</a:t>
              </a:r>
              <a:endParaRPr lang="ja-JP" altLang="en-US" sz="1800" b="1">
                <a:solidFill>
                  <a:srgbClr val="FF0000"/>
                </a:solidFill>
                <a:latin typeface="ＭＳ Ｐゴシック" panose="020B0600070205080204" pitchFamily="50" charset="-128"/>
              </a:endParaRPr>
            </a:p>
          </p:txBody>
        </p:sp>
      </p:grpSp>
      <p:grpSp>
        <p:nvGrpSpPr>
          <p:cNvPr id="9229" name="グループ化 11">
            <a:extLst>
              <a:ext uri="{FF2B5EF4-FFF2-40B4-BE49-F238E27FC236}">
                <a16:creationId xmlns:a16="http://schemas.microsoft.com/office/drawing/2014/main" id="{9B33B952-02F1-1B2F-D597-F63F94D8ADE0}"/>
              </a:ext>
            </a:extLst>
          </p:cNvPr>
          <p:cNvGrpSpPr>
            <a:grpSpLocks/>
          </p:cNvGrpSpPr>
          <p:nvPr/>
        </p:nvGrpSpPr>
        <p:grpSpPr bwMode="auto">
          <a:xfrm>
            <a:off x="1141413" y="5707063"/>
            <a:ext cx="700087" cy="750887"/>
            <a:chOff x="1305800" y="6574507"/>
            <a:chExt cx="699468" cy="750080"/>
          </a:xfrm>
        </p:grpSpPr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18CB5E1C-E2DF-9C5D-099C-40E0514B1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509" y="6574507"/>
              <a:ext cx="483759" cy="22676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  <p:sp>
          <p:nvSpPr>
            <p:cNvPr id="3" name="Text Box 11">
              <a:extLst>
                <a:ext uri="{FF2B5EF4-FFF2-40B4-BE49-F238E27FC236}">
                  <a16:creationId xmlns:a16="http://schemas.microsoft.com/office/drawing/2014/main" id="{8713892D-186F-EBB3-5A96-24BA07693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5800" y="6869465"/>
              <a:ext cx="494862" cy="455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2.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230" name="グループ化 1">
            <a:extLst>
              <a:ext uri="{FF2B5EF4-FFF2-40B4-BE49-F238E27FC236}">
                <a16:creationId xmlns:a16="http://schemas.microsoft.com/office/drawing/2014/main" id="{43317618-5943-4E66-4446-39C818EC5191}"/>
              </a:ext>
            </a:extLst>
          </p:cNvPr>
          <p:cNvGrpSpPr>
            <a:grpSpLocks/>
          </p:cNvGrpSpPr>
          <p:nvPr/>
        </p:nvGrpSpPr>
        <p:grpSpPr bwMode="auto">
          <a:xfrm>
            <a:off x="355600" y="7910513"/>
            <a:ext cx="1852613" cy="369887"/>
            <a:chOff x="607826" y="7377990"/>
            <a:chExt cx="1853189" cy="369684"/>
          </a:xfrm>
        </p:grpSpPr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DEB11766-12DB-7303-40F4-3ADD4444B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826" y="7377990"/>
              <a:ext cx="433523" cy="36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0" bIns="0"/>
            <a:lstStyle/>
            <a:p>
              <a:pPr rtl="1" eaLnBrk="1" hangingPunct="1">
                <a:defRPr/>
              </a:pPr>
              <a:r>
                <a:rPr lang="en-US" altLang="ja-JP" b="1" dirty="0">
                  <a:solidFill>
                    <a:srgbClr val="FF0000"/>
                  </a:solidFill>
                  <a:latin typeface="+mj-ea"/>
                  <a:ea typeface="+mj-ea"/>
                </a:rPr>
                <a:t>3.</a:t>
              </a:r>
              <a:endParaRPr lang="ja-JP" altLang="en-US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AutoShape 12">
              <a:extLst>
                <a:ext uri="{FF2B5EF4-FFF2-40B4-BE49-F238E27FC236}">
                  <a16:creationId xmlns:a16="http://schemas.microsoft.com/office/drawing/2014/main" id="{0C9C9DC5-6CEA-DA7E-51AB-3EC182F8F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13" y="7430348"/>
              <a:ext cx="1494302" cy="26496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ja-JP" altLang="en-US" dirty="0">
                <a:latin typeface="+mj-ea"/>
                <a:ea typeface="+mj-ea"/>
              </a:endParaRPr>
            </a:p>
          </p:txBody>
        </p:sp>
      </p:grpSp>
      <p:sp>
        <p:nvSpPr>
          <p:cNvPr id="18" name="テキスト ボックス 56">
            <a:extLst>
              <a:ext uri="{FF2B5EF4-FFF2-40B4-BE49-F238E27FC236}">
                <a16:creationId xmlns:a16="http://schemas.microsoft.com/office/drawing/2014/main" id="{692C4417-67F5-8B05-8D25-1C3EB7611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700" y="6315075"/>
            <a:ext cx="364331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4.</a:t>
            </a:r>
            <a:r>
              <a:rPr lang="ja-JP" altLang="en-US" sz="1400" dirty="0">
                <a:latin typeface="+mn-lt"/>
                <a:ea typeface="+mj-ea"/>
              </a:rPr>
              <a:t> </a:t>
            </a:r>
            <a:r>
              <a:rPr lang="en-US" altLang="ja-JP" sz="1400" dirty="0">
                <a:latin typeface="+mn-lt"/>
                <a:ea typeface="+mj-ea"/>
              </a:rPr>
              <a:t>When login screen comes up, enter User Id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and Password, then click “Login” button.</a:t>
            </a:r>
          </a:p>
          <a:p>
            <a:pPr eaLnBrk="1" hangingPunct="1">
              <a:defRPr/>
            </a:pPr>
            <a:r>
              <a:rPr lang="ja-JP" altLang="en-US" sz="1000" dirty="0">
                <a:solidFill>
                  <a:srgbClr val="FF0000"/>
                </a:solidFill>
                <a:latin typeface="+mn-lt"/>
                <a:ea typeface="+mj-ea"/>
              </a:rPr>
              <a:t>　　　 </a:t>
            </a:r>
            <a:endParaRPr lang="en-US" altLang="ja-JP" sz="1000" dirty="0">
              <a:solidFill>
                <a:srgbClr val="FF0000"/>
              </a:solidFill>
              <a:latin typeface="+mn-lt"/>
              <a:ea typeface="+mj-ea"/>
            </a:endParaRPr>
          </a:p>
          <a:p>
            <a:pPr eaLnBrk="1" hangingPunct="1">
              <a:defRPr/>
            </a:pPr>
            <a:r>
              <a:rPr lang="en-US" altLang="ja-JP" sz="1000" dirty="0">
                <a:latin typeface="+mn-lt"/>
                <a:ea typeface="+mj-ea"/>
              </a:rPr>
              <a:t>      </a:t>
            </a:r>
            <a:r>
              <a:rPr lang="en-US" altLang="ja-JP" sz="1000" dirty="0">
                <a:latin typeface="+mn-lt"/>
                <a:ea typeface="ＭＳ Ｐゴシック" charset="-128"/>
              </a:rPr>
              <a:t>※ </a:t>
            </a:r>
            <a:r>
              <a:rPr lang="en-US" altLang="ja-JP" sz="1000" dirty="0">
                <a:latin typeface="+mn-lt"/>
                <a:ea typeface="+mj-ea"/>
              </a:rPr>
              <a:t>If you add Login page to “Favorites,” this step can </a:t>
            </a:r>
          </a:p>
          <a:p>
            <a:pPr indent="446088" eaLnBrk="1" hangingPunct="1">
              <a:defRPr/>
            </a:pPr>
            <a:r>
              <a:rPr lang="en-US" altLang="ja-JP" sz="1000" dirty="0">
                <a:latin typeface="+mn-lt"/>
                <a:ea typeface="+mj-ea"/>
              </a:rPr>
              <a:t>be</a:t>
            </a:r>
            <a:r>
              <a:rPr lang="ja-JP" altLang="en-US" sz="1000" dirty="0">
                <a:latin typeface="+mn-lt"/>
                <a:ea typeface="+mj-ea"/>
              </a:rPr>
              <a:t> </a:t>
            </a:r>
            <a:r>
              <a:rPr lang="en-US" altLang="ja-JP" sz="1000" dirty="0">
                <a:latin typeface="+mn-lt"/>
                <a:ea typeface="+mj-ea"/>
              </a:rPr>
              <a:t>done more easily afterward.</a:t>
            </a:r>
            <a:endParaRPr lang="ja-JP" altLang="en-US" sz="1400" dirty="0">
              <a:latin typeface="+mn-lt"/>
              <a:ea typeface="+mj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AF69398-39CE-1414-C1CA-2410817B2987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番号プレースホルダ 2">
            <a:extLst>
              <a:ext uri="{FF2B5EF4-FFF2-40B4-BE49-F238E27FC236}">
                <a16:creationId xmlns:a16="http://schemas.microsoft.com/office/drawing/2014/main" id="{BC6EF0C4-1EEA-C7D2-F105-34D44CC7D7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47CC71-A821-4413-A673-BC6F4CD873BE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1267" name="AutoShape 172">
            <a:extLst>
              <a:ext uri="{FF2B5EF4-FFF2-40B4-BE49-F238E27FC236}">
                <a16:creationId xmlns:a16="http://schemas.microsoft.com/office/drawing/2014/main" id="{1F085257-969C-F15A-85DB-0406196A5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8813" y="7853363"/>
            <a:ext cx="939800" cy="2286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1" name="Text Box 59">
            <a:extLst>
              <a:ext uri="{FF2B5EF4-FFF2-40B4-BE49-F238E27FC236}">
                <a16:creationId xmlns:a16="http://schemas.microsoft.com/office/drawing/2014/main" id="{B14C5D24-D45D-923C-8A34-F0AE3C63C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3548063"/>
            <a:ext cx="6376988" cy="2625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endParaRPr lang="en-US" altLang="ja-JP" sz="400" b="1" dirty="0">
              <a:solidFill>
                <a:srgbClr val="FF000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　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Change</a:t>
            </a: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your password</a:t>
            </a: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pic>
        <p:nvPicPr>
          <p:cNvPr id="11269" name="Picture 154" descr="アイコン注意">
            <a:extLst>
              <a:ext uri="{FF2B5EF4-FFF2-40B4-BE49-F238E27FC236}">
                <a16:creationId xmlns:a16="http://schemas.microsoft.com/office/drawing/2014/main" id="{C3B35835-FC13-F46E-1B47-AC5513FD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3656013"/>
            <a:ext cx="307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59">
            <a:extLst>
              <a:ext uri="{FF2B5EF4-FFF2-40B4-BE49-F238E27FC236}">
                <a16:creationId xmlns:a16="http://schemas.microsoft.com/office/drawing/2014/main" id="{13109236-4840-5AB4-4274-A0F57B1E6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6615113"/>
            <a:ext cx="6350000" cy="1730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endParaRPr lang="en-US" altLang="ja-JP" sz="400" b="1" dirty="0">
              <a:solidFill>
                <a:srgbClr val="FF000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　　　</a:t>
            </a: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Required to confirm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  <a:t>       your contact info</a:t>
            </a:r>
            <a:r>
              <a:rPr lang="ja-JP" altLang="en-US" sz="1600" b="1" dirty="0">
                <a:solidFill>
                  <a:srgbClr val="FF0000"/>
                </a:solidFill>
                <a:latin typeface="ＭＳ Ｐゴシック"/>
              </a:rPr>
              <a:t>ｒ</a:t>
            </a:r>
            <a:r>
              <a:rPr lang="en-US" altLang="ja-JP" sz="1600" b="1" dirty="0" err="1">
                <a:solidFill>
                  <a:srgbClr val="FF0000"/>
                </a:solidFill>
                <a:latin typeface="ＭＳ Ｐゴシック"/>
              </a:rPr>
              <a:t>mation</a:t>
            </a: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pic>
        <p:nvPicPr>
          <p:cNvPr id="11271" name="Picture 154" descr="アイコン注意">
            <a:extLst>
              <a:ext uri="{FF2B5EF4-FFF2-40B4-BE49-F238E27FC236}">
                <a16:creationId xmlns:a16="http://schemas.microsoft.com/office/drawing/2014/main" id="{ABCBF4B3-6590-862A-A99E-0684B8AF1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6694488"/>
            <a:ext cx="307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56">
            <a:extLst>
              <a:ext uri="{FF2B5EF4-FFF2-40B4-BE49-F238E27FC236}">
                <a16:creationId xmlns:a16="http://schemas.microsoft.com/office/drawing/2014/main" id="{F79A026D-E885-A17E-0D6D-3EA4A006A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698500"/>
            <a:ext cx="2665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5. When User menu comes up, you are logged in</a:t>
            </a:r>
            <a:r>
              <a:rPr lang="en-US" altLang="ja-JP" sz="1400" dirty="0">
                <a:latin typeface="+mj-ea"/>
                <a:ea typeface="+mj-ea"/>
              </a:rPr>
              <a:t>.</a:t>
            </a:r>
            <a:r>
              <a:rPr lang="ja-JP" altLang="en-US" sz="1400" dirty="0">
                <a:latin typeface="+mj-ea"/>
                <a:ea typeface="+mj-ea"/>
              </a:rPr>
              <a:t> 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151FCBF-3533-8A7B-297B-2C23001E4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790575"/>
            <a:ext cx="3717925" cy="18589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F2FFAB0C-9558-CC77-A2A4-FE3BEF54B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4117975"/>
            <a:ext cx="2922587" cy="1938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If the password change screen appears, change the initial password.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current password: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 Enter the current password (initial password).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new password </a:t>
            </a:r>
            <a:r>
              <a:rPr lang="ja-JP" altLang="en-US" sz="1200" dirty="0">
                <a:latin typeface="+mn-lt"/>
                <a:ea typeface="+mn-ea"/>
              </a:rPr>
              <a:t> </a:t>
            </a:r>
            <a:r>
              <a:rPr lang="en-US" altLang="ja-JP" sz="1200" dirty="0">
                <a:latin typeface="+mn-lt"/>
                <a:ea typeface="+mn-ea"/>
              </a:rPr>
              <a:t>/ confirm new password: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 Enter the new password twice (up to 16 characters).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ja-JP" sz="1200" dirty="0">
              <a:latin typeface="+mn-lt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Click "Update".</a:t>
            </a:r>
          </a:p>
        </p:txBody>
      </p:sp>
      <p:pic>
        <p:nvPicPr>
          <p:cNvPr id="11275" name="図 20">
            <a:extLst>
              <a:ext uri="{FF2B5EF4-FFF2-40B4-BE49-F238E27FC236}">
                <a16:creationId xmlns:a16="http://schemas.microsoft.com/office/drawing/2014/main" id="{50B004C6-0351-C558-3300-13324BEFA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3956050"/>
            <a:ext cx="3038475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AutoShape 172">
            <a:extLst>
              <a:ext uri="{FF2B5EF4-FFF2-40B4-BE49-F238E27FC236}">
                <a16:creationId xmlns:a16="http://schemas.microsoft.com/office/drawing/2014/main" id="{9EAA8E59-1050-680C-8A9C-641ACD50B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4560888"/>
            <a:ext cx="2943225" cy="14128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70ECCA47-3215-CDAC-F31F-D6A0CCAE3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7302500"/>
            <a:ext cx="29051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200" dirty="0">
                <a:latin typeface="+mn-lt"/>
                <a:ea typeface="+mn-ea"/>
              </a:rPr>
              <a:t>If</a:t>
            </a:r>
            <a:r>
              <a:rPr lang="ja-JP" altLang="en-US" sz="1200" dirty="0">
                <a:latin typeface="+mn-lt"/>
                <a:ea typeface="+mn-ea"/>
              </a:rPr>
              <a:t>　”</a:t>
            </a:r>
            <a:r>
              <a:rPr lang="en-US" altLang="ja-JP" sz="1200" dirty="0">
                <a:latin typeface="+mn-lt"/>
                <a:ea typeface="+mn-ea"/>
              </a:rPr>
              <a:t>Required to confirm your contact information</a:t>
            </a:r>
            <a:r>
              <a:rPr lang="ja-JP" altLang="en-US" sz="1200" dirty="0">
                <a:latin typeface="+mn-lt"/>
                <a:ea typeface="+mn-ea"/>
              </a:rPr>
              <a:t>”</a:t>
            </a:r>
            <a:r>
              <a:rPr lang="en-US" altLang="ja-JP" sz="1200" dirty="0">
                <a:latin typeface="+mn-lt"/>
                <a:ea typeface="+mn-ea"/>
              </a:rPr>
              <a:t>appears, click “Setting</a:t>
            </a:r>
            <a:r>
              <a:rPr lang="en-US" altLang="ja-JP" sz="1050" dirty="0">
                <a:latin typeface="+mn-ea"/>
                <a:ea typeface="+mn-ea"/>
              </a:rPr>
              <a:t>".</a:t>
            </a:r>
          </a:p>
        </p:txBody>
      </p:sp>
      <p:pic>
        <p:nvPicPr>
          <p:cNvPr id="11278" name="図 2">
            <a:extLst>
              <a:ext uri="{FF2B5EF4-FFF2-40B4-BE49-F238E27FC236}">
                <a16:creationId xmlns:a16="http://schemas.microsoft.com/office/drawing/2014/main" id="{024C846A-0AFB-1D6F-5AE3-56E1AEF6D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6778625"/>
            <a:ext cx="278606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9" name="AutoShape 172">
            <a:extLst>
              <a:ext uri="{FF2B5EF4-FFF2-40B4-BE49-F238E27FC236}">
                <a16:creationId xmlns:a16="http://schemas.microsoft.com/office/drawing/2014/main" id="{82C4E200-1513-602F-3ECD-9CC0318DF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7780338"/>
            <a:ext cx="1339850" cy="38893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F98B496-DF80-7783-B4DB-476BD6F35037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A65381-33F2-3459-4502-9E2DCB5C35F2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439C05C-4DF0-ADF6-E9E5-AB4A40D65D37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B5FC4C0-9669-BBA1-D3EC-784857720188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CF85772A-9217-D6FE-7CB5-04215657F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3" y="4095750"/>
            <a:ext cx="3317875" cy="45688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8C56F6C-29A5-AB22-F1BE-237A1A3C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3" y="2116138"/>
            <a:ext cx="3335337" cy="17875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316" name="スライド番号プレースホルダ 2">
            <a:extLst>
              <a:ext uri="{FF2B5EF4-FFF2-40B4-BE49-F238E27FC236}">
                <a16:creationId xmlns:a16="http://schemas.microsoft.com/office/drawing/2014/main" id="{DDCB3B39-3F52-B8CB-D0CC-A298CC627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2527300" y="8628063"/>
            <a:ext cx="1600200" cy="214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E214C1-559F-46EB-A030-7B2A90F56B08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3317" name="テキスト ボックス 24">
            <a:extLst>
              <a:ext uri="{FF2B5EF4-FFF2-40B4-BE49-F238E27FC236}">
                <a16:creationId xmlns:a16="http://schemas.microsoft.com/office/drawing/2014/main" id="{D208BF07-C31E-4F11-D684-0E1DB026A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444500"/>
            <a:ext cx="693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1">
                <a:solidFill>
                  <a:srgbClr val="0070C0"/>
                </a:solidFill>
              </a:rPr>
              <a:t>２．</a:t>
            </a:r>
            <a:r>
              <a:rPr lang="en-US" altLang="ja-JP" sz="2800" b="1">
                <a:solidFill>
                  <a:srgbClr val="0070C0"/>
                </a:solidFill>
              </a:rPr>
              <a:t>Start Contact</a:t>
            </a:r>
            <a:endParaRPr lang="en-US" altLang="ja-JP" sz="2800">
              <a:solidFill>
                <a:srgbClr val="0070C0"/>
              </a:solidFill>
            </a:endParaRPr>
          </a:p>
        </p:txBody>
      </p:sp>
      <p:sp>
        <p:nvSpPr>
          <p:cNvPr id="13318" name="テキスト ボックス 23">
            <a:extLst>
              <a:ext uri="{FF2B5EF4-FFF2-40B4-BE49-F238E27FC236}">
                <a16:creationId xmlns:a16="http://schemas.microsoft.com/office/drawing/2014/main" id="{D958438D-9D8B-8117-91CD-9F8F94BA6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584325"/>
            <a:ext cx="64484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（１）　</a:t>
            </a:r>
            <a:r>
              <a:rPr lang="en-US" altLang="ja-JP" sz="1800"/>
              <a:t>New contact</a:t>
            </a:r>
            <a:endParaRPr lang="ja-JP" altLang="en-US" sz="1800"/>
          </a:p>
        </p:txBody>
      </p:sp>
      <p:sp>
        <p:nvSpPr>
          <p:cNvPr id="13319" name="Rectangle 2">
            <a:extLst>
              <a:ext uri="{FF2B5EF4-FFF2-40B4-BE49-F238E27FC236}">
                <a16:creationId xmlns:a16="http://schemas.microsoft.com/office/drawing/2014/main" id="{153B7BED-FF24-E329-75C3-19FA60099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23082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3320" name="AutoShape 177">
            <a:extLst>
              <a:ext uri="{FF2B5EF4-FFF2-40B4-BE49-F238E27FC236}">
                <a16:creationId xmlns:a16="http://schemas.microsoft.com/office/drawing/2014/main" id="{6005466C-32E1-F6D5-FA8A-BC1B8299D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654300"/>
            <a:ext cx="1122363" cy="2889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3321" name="AutoShape 177">
            <a:extLst>
              <a:ext uri="{FF2B5EF4-FFF2-40B4-BE49-F238E27FC236}">
                <a16:creationId xmlns:a16="http://schemas.microsoft.com/office/drawing/2014/main" id="{3A2CAD21-B865-478C-B652-B7616209B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2498725"/>
            <a:ext cx="625475" cy="15557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3322" name="AutoShape 177">
            <a:extLst>
              <a:ext uri="{FF2B5EF4-FFF2-40B4-BE49-F238E27FC236}">
                <a16:creationId xmlns:a16="http://schemas.microsoft.com/office/drawing/2014/main" id="{8D268804-5D15-0171-C78B-5B6E44DD9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963" y="8375650"/>
            <a:ext cx="1519237" cy="3238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" name="テキスト ボックス 56">
            <a:extLst>
              <a:ext uri="{FF2B5EF4-FFF2-40B4-BE49-F238E27FC236}">
                <a16:creationId xmlns:a16="http://schemas.microsoft.com/office/drawing/2014/main" id="{CED449CD-EC84-3FF7-36AD-EA552EDFC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75" y="2141538"/>
            <a:ext cx="2684463" cy="1385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Click “New</a:t>
            </a:r>
            <a:r>
              <a:rPr lang="ja-JP" altLang="en-US" sz="1400" dirty="0">
                <a:latin typeface="+mn-lt"/>
                <a:ea typeface="+mn-ea"/>
              </a:rPr>
              <a:t>　</a:t>
            </a:r>
            <a:r>
              <a:rPr lang="en-US" altLang="ja-JP" sz="1400" dirty="0">
                <a:latin typeface="+mn-lt"/>
                <a:ea typeface="+mn-ea"/>
              </a:rPr>
              <a:t>Contact” button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at the  top of screen.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4" name="テキスト ボックス 55">
            <a:extLst>
              <a:ext uri="{FF2B5EF4-FFF2-40B4-BE49-F238E27FC236}">
                <a16:creationId xmlns:a16="http://schemas.microsoft.com/office/drawing/2014/main" id="{F1B1B9F8-AC4B-AA0D-EDAE-B7B940013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288" y="4078288"/>
            <a:ext cx="2960687" cy="23764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2. Create the contact contents.</a:t>
            </a:r>
          </a:p>
          <a:p>
            <a:pPr>
              <a:defRPr/>
            </a:pPr>
            <a:endParaRPr lang="en-US" altLang="ja-JP" sz="1400" dirty="0">
              <a:latin typeface="+mn-lt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lt"/>
              <a:ea typeface="+mn-ea"/>
            </a:endParaRPr>
          </a:p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3. Click “TO BEFORE  CONTACT </a:t>
            </a:r>
          </a:p>
          <a:p>
            <a:pPr>
              <a:defRPr/>
            </a:pPr>
            <a:r>
              <a:rPr lang="en-US" altLang="ja-JP" sz="1400" dirty="0">
                <a:latin typeface="+mn-lt"/>
                <a:ea typeface="+mn-ea"/>
              </a:rPr>
              <a:t>   CONFIRMATION ” button.</a:t>
            </a:r>
          </a:p>
          <a:p>
            <a:pPr>
              <a:defRPr/>
            </a:pPr>
            <a:br>
              <a:rPr lang="en-US" altLang="ja-JP" sz="1400" dirty="0">
                <a:latin typeface="+mn-ea"/>
                <a:ea typeface="+mn-ea"/>
              </a:rPr>
            </a:b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20C702-DAE1-BC9D-2260-6E010362BD20}"/>
              </a:ext>
            </a:extLst>
          </p:cNvPr>
          <p:cNvSpPr txBox="1"/>
          <p:nvPr/>
        </p:nvSpPr>
        <p:spPr>
          <a:xfrm>
            <a:off x="203200" y="976313"/>
            <a:ext cx="65817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/>
              <a:t>Users who have been granted permission to "</a:t>
            </a:r>
            <a:r>
              <a:rPr lang="en-US" altLang="ja-JP" sz="1400" dirty="0"/>
              <a:t>Execute</a:t>
            </a:r>
            <a:r>
              <a:rPr lang="ja-JP" altLang="en-US" sz="1400" dirty="0"/>
              <a:t> </a:t>
            </a:r>
            <a:r>
              <a:rPr lang="en-US" altLang="ja-JP" sz="1400" dirty="0"/>
              <a:t>Contact</a:t>
            </a:r>
            <a:r>
              <a:rPr lang="ja-JP" altLang="en-US" sz="1400" dirty="0"/>
              <a:t>" can send messages and create/edit </a:t>
            </a:r>
            <a:r>
              <a:rPr lang="en-US" altLang="ja-JP" sz="1400" dirty="0"/>
              <a:t>T</a:t>
            </a:r>
            <a:r>
              <a:rPr lang="ja-JP" altLang="en-US" sz="1400" dirty="0">
                <a:latin typeface="+mn-lt"/>
              </a:rPr>
              <a:t>emplates</a:t>
            </a:r>
            <a:r>
              <a:rPr lang="ja-JP" altLang="en-US" sz="1400" dirty="0"/>
              <a:t>.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B23C53E-3E59-BBED-BBA8-81ECF070976E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5E8B9C6-6496-748D-B6BA-A1A8D39033B3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9B49CB0-C263-A2AC-530D-A1CB8DFA2C06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98A26B5-2AE8-6390-D942-AA1045DFB44A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3330" name="スライド番号プレースホルダ 2">
            <a:extLst>
              <a:ext uri="{FF2B5EF4-FFF2-40B4-BE49-F238E27FC236}">
                <a16:creationId xmlns:a16="http://schemas.microsoft.com/office/drawing/2014/main" id="{53C0CD30-40CE-6BC4-4909-E612C89216A2}"/>
              </a:ext>
            </a:extLst>
          </p:cNvPr>
          <p:cNvSpPr txBox="1">
            <a:spLocks/>
          </p:cNvSpPr>
          <p:nvPr/>
        </p:nvSpPr>
        <p:spPr bwMode="auto">
          <a:xfrm>
            <a:off x="2628900" y="8929688"/>
            <a:ext cx="16002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8E73ADA5-32C2-40ED-A0DC-1FABEA198BE2}" type="slidenum">
              <a:rPr lang="ja-JP" altLang="en-US" sz="18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ja-JP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E117B2EC-03F0-E4EC-5E02-C35A5575E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6592888"/>
            <a:ext cx="2262188" cy="2112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80E80C7-3618-1D03-E840-DAF3F386E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563" y="6592888"/>
            <a:ext cx="2260600" cy="2112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AA54E6-0A9C-F226-D4EC-AFD074A37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5" y="765175"/>
            <a:ext cx="3560763" cy="512921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365" name="スライド番号プレースホルダ 2">
            <a:extLst>
              <a:ext uri="{FF2B5EF4-FFF2-40B4-BE49-F238E27FC236}">
                <a16:creationId xmlns:a16="http://schemas.microsoft.com/office/drawing/2014/main" id="{374E69AB-4FB5-64F3-3A8D-7FE2940C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ECD00E-EB4C-4368-9458-917B94353814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5366" name="Rectangle 2">
            <a:extLst>
              <a:ext uri="{FF2B5EF4-FFF2-40B4-BE49-F238E27FC236}">
                <a16:creationId xmlns:a16="http://schemas.microsoft.com/office/drawing/2014/main" id="{1F544EF8-E66B-EE4D-10C6-F4A031314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247173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2FABE924-BB2E-295E-592D-1AC478D87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325" y="892175"/>
            <a:ext cx="273367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</a:t>
            </a:r>
            <a:r>
              <a:rPr lang="ja-JP" altLang="en-US" sz="1400" dirty="0">
                <a:latin typeface="+mn-lt"/>
              </a:rPr>
              <a:t> </a:t>
            </a:r>
            <a:r>
              <a:rPr lang="en-US" altLang="ja-JP" sz="1400" dirty="0">
                <a:latin typeface="+mn-lt"/>
              </a:rPr>
              <a:t>.After confirming the contents, proceed to the sending step.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make an immediate call, click “SEND</a:t>
            </a:r>
            <a:r>
              <a:rPr lang="ja-JP" altLang="en-US" sz="1400" dirty="0">
                <a:latin typeface="+mn-lt"/>
              </a:rPr>
              <a:t>”</a:t>
            </a:r>
            <a:r>
              <a:rPr lang="en-US" altLang="ja-JP" sz="1400" dirty="0">
                <a:latin typeface="+mn-lt"/>
              </a:rPr>
              <a:t>button.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specify start date and time, click “RESERVE“ button.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</p:txBody>
      </p:sp>
      <p:sp>
        <p:nvSpPr>
          <p:cNvPr id="15368" name="AutoShape 177">
            <a:extLst>
              <a:ext uri="{FF2B5EF4-FFF2-40B4-BE49-F238E27FC236}">
                <a16:creationId xmlns:a16="http://schemas.microsoft.com/office/drawing/2014/main" id="{63057C23-8A2E-AC32-BE30-E506634E4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2659063"/>
            <a:ext cx="2212975" cy="51752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4EAA4F7C-E239-4620-76A9-2FE7872C0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6213475"/>
            <a:ext cx="1281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【SEND】</a:t>
            </a:r>
          </a:p>
        </p:txBody>
      </p:sp>
      <p:sp>
        <p:nvSpPr>
          <p:cNvPr id="27" name="テキスト ボックス 56">
            <a:extLst>
              <a:ext uri="{FF2B5EF4-FFF2-40B4-BE49-F238E27FC236}">
                <a16:creationId xmlns:a16="http://schemas.microsoft.com/office/drawing/2014/main" id="{0AAEE160-7545-91EB-87A5-7FB9BCEFC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463" y="6205538"/>
            <a:ext cx="1282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【RESERVE】</a:t>
            </a:r>
          </a:p>
        </p:txBody>
      </p:sp>
      <p:sp>
        <p:nvSpPr>
          <p:cNvPr id="15371" name="AutoShape 177">
            <a:extLst>
              <a:ext uri="{FF2B5EF4-FFF2-40B4-BE49-F238E27FC236}">
                <a16:creationId xmlns:a16="http://schemas.microsoft.com/office/drawing/2014/main" id="{D297FBBF-96AF-8885-64A5-E10082431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8355013"/>
            <a:ext cx="812800" cy="30797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2" name="AutoShape 177">
            <a:extLst>
              <a:ext uri="{FF2B5EF4-FFF2-40B4-BE49-F238E27FC236}">
                <a16:creationId xmlns:a16="http://schemas.microsoft.com/office/drawing/2014/main" id="{7D4CECCF-32B8-0363-1275-BD4CE3ADA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7773988"/>
            <a:ext cx="1624012" cy="21431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5373" name="AutoShape 177">
            <a:extLst>
              <a:ext uri="{FF2B5EF4-FFF2-40B4-BE49-F238E27FC236}">
                <a16:creationId xmlns:a16="http://schemas.microsoft.com/office/drawing/2014/main" id="{F898D995-F711-C229-15B3-D2B835F54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725" y="8415338"/>
            <a:ext cx="960438" cy="29051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8C71AD5-D091-49F7-D373-C03BF50475C7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E1A0E06-4153-AFD8-033E-AD3A9B74D0B3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4513067-0CC3-3C74-DAE4-59FD5A744236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5863C96D-5528-FDAC-7404-055C1822CB1C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568AA21-CDC3-EC3D-EEB6-AD2EBA0C8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4435475"/>
            <a:ext cx="3695700" cy="37639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9727FF4-0448-1F5A-F7C3-FFD58716D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3" y="1958975"/>
            <a:ext cx="3335337" cy="2057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412" name="スライド番号プレースホルダ 2">
            <a:extLst>
              <a:ext uri="{FF2B5EF4-FFF2-40B4-BE49-F238E27FC236}">
                <a16:creationId xmlns:a16="http://schemas.microsoft.com/office/drawing/2014/main" id="{14E15252-C152-E32A-35A7-D8C74C99A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EC0781-9EB4-4DA4-90F3-442E8ACF9DCF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13" name="テキスト ボックス 23">
            <a:extLst>
              <a:ext uri="{FF2B5EF4-FFF2-40B4-BE49-F238E27FC236}">
                <a16:creationId xmlns:a16="http://schemas.microsoft.com/office/drawing/2014/main" id="{85ADD7F2-8BFA-6B59-DD9B-9095F26E6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673100"/>
            <a:ext cx="64484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（</a:t>
            </a:r>
            <a:r>
              <a:rPr lang="en-US" altLang="ja-JP" sz="1800"/>
              <a:t>2</a:t>
            </a:r>
            <a:r>
              <a:rPr lang="ja-JP" altLang="en-US" sz="1800"/>
              <a:t>）  </a:t>
            </a:r>
            <a:r>
              <a:rPr lang="en-US" altLang="ja-JP" sz="1800"/>
              <a:t>Contact using Templates</a:t>
            </a:r>
            <a:endParaRPr lang="ja-JP" altLang="en-US" sz="1800"/>
          </a:p>
        </p:txBody>
      </p:sp>
      <p:sp>
        <p:nvSpPr>
          <p:cNvPr id="17414" name="Rectangle 2">
            <a:extLst>
              <a:ext uri="{FF2B5EF4-FFF2-40B4-BE49-F238E27FC236}">
                <a16:creationId xmlns:a16="http://schemas.microsoft.com/office/drawing/2014/main" id="{0EA58F44-A696-0A03-981C-EA6F0DE79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301625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415" name="AutoShape 177">
            <a:extLst>
              <a:ext uri="{FF2B5EF4-FFF2-40B4-BE49-F238E27FC236}">
                <a16:creationId xmlns:a16="http://schemas.microsoft.com/office/drawing/2014/main" id="{C9AD02AB-6500-22F6-B415-E0ABCBDB5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620963"/>
            <a:ext cx="1081088" cy="29527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416" name="AutoShape 177">
            <a:extLst>
              <a:ext uri="{FF2B5EF4-FFF2-40B4-BE49-F238E27FC236}">
                <a16:creationId xmlns:a16="http://schemas.microsoft.com/office/drawing/2014/main" id="{D0E474F5-6E8B-AFF3-B298-B6B23CBDE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3" y="7043738"/>
            <a:ext cx="3460750" cy="284162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6" name="テキスト ボックス 56">
            <a:extLst>
              <a:ext uri="{FF2B5EF4-FFF2-40B4-BE49-F238E27FC236}">
                <a16:creationId xmlns:a16="http://schemas.microsoft.com/office/drawing/2014/main" id="{CB4BE7DA-4DEA-D5F8-5FFD-A153150E7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1169988"/>
            <a:ext cx="6229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By creating your contact information in advance, you can quickly make a call in the event of an emergency.</a:t>
            </a:r>
            <a:r>
              <a:rPr lang="ja-JP" altLang="en-US" sz="1400" dirty="0">
                <a:latin typeface="+mn-lt"/>
                <a:ea typeface="+mj-ea"/>
              </a:rPr>
              <a:t>　</a:t>
            </a:r>
            <a:r>
              <a:rPr lang="en-US" altLang="ja-JP" sz="1400" dirty="0">
                <a:latin typeface="+mn-lt"/>
                <a:ea typeface="+mj-ea"/>
              </a:rPr>
              <a:t>The content of the communication is called a "template".</a:t>
            </a:r>
          </a:p>
        </p:txBody>
      </p:sp>
      <p:sp>
        <p:nvSpPr>
          <p:cNvPr id="17418" name="AutoShape 177">
            <a:extLst>
              <a:ext uri="{FF2B5EF4-FFF2-40B4-BE49-F238E27FC236}">
                <a16:creationId xmlns:a16="http://schemas.microsoft.com/office/drawing/2014/main" id="{D045CB2A-07FA-5B2E-5A94-E3C8E7AB7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2532063"/>
            <a:ext cx="665162" cy="29527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テキスト ボックス 56">
            <a:extLst>
              <a:ext uri="{FF2B5EF4-FFF2-40B4-BE49-F238E27FC236}">
                <a16:creationId xmlns:a16="http://schemas.microsoft.com/office/drawing/2014/main" id="{C1527351-A6EC-F842-9A91-04BFADB14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13" y="1925638"/>
            <a:ext cx="2684462" cy="1385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Click “Contact</a:t>
            </a:r>
            <a:r>
              <a:rPr lang="ja-JP" altLang="en-US" sz="1400" dirty="0">
                <a:latin typeface="+mn-lt"/>
                <a:ea typeface="+mn-ea"/>
              </a:rPr>
              <a:t> </a:t>
            </a:r>
            <a:r>
              <a:rPr lang="en-US" altLang="ja-JP" sz="1400" dirty="0">
                <a:latin typeface="+mn-lt"/>
                <a:ea typeface="+mn-ea"/>
              </a:rPr>
              <a:t>from</a:t>
            </a:r>
            <a:r>
              <a:rPr lang="ja-JP" altLang="en-US" sz="1400" dirty="0">
                <a:latin typeface="+mn-lt"/>
                <a:ea typeface="+mn-ea"/>
              </a:rPr>
              <a:t> </a:t>
            </a:r>
            <a:r>
              <a:rPr lang="en-US" altLang="ja-JP" sz="1400" dirty="0">
                <a:latin typeface="+mn-lt"/>
                <a:ea typeface="+mn-ea"/>
              </a:rPr>
              <a:t>Template”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button  at the  top of screen.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C1BA9457-72F8-C3A0-C1B6-6C7FDD81B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288" y="4468813"/>
            <a:ext cx="2684462" cy="1169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2. Click on the template you want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to send</a:t>
            </a: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F1551C6-27B4-85DE-BD71-B8837BB36613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8F73994-F504-BCA2-2569-FD56B8D42D58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B77832C-5AB8-C661-3CB9-7CF58EEC880F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2D80BA7-A2F2-6014-84A6-8D75D3C65DD4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33322166-05EA-9020-78D0-A1907B67B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6592888"/>
            <a:ext cx="2262188" cy="2112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E47CDCB-51BA-74B4-B23A-C280775A2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563" y="6592888"/>
            <a:ext cx="2260600" cy="2112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48018E8-7055-468D-C382-40F3BBB53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5" y="765175"/>
            <a:ext cx="3560763" cy="512921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9461" name="スライド番号プレースホルダ 2">
            <a:extLst>
              <a:ext uri="{FF2B5EF4-FFF2-40B4-BE49-F238E27FC236}">
                <a16:creationId xmlns:a16="http://schemas.microsoft.com/office/drawing/2014/main" id="{031B7728-FA96-7080-39EC-5BF7CF0F59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0EFE77-933A-4DF7-921A-5AF4AC3DE6C6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E262964D-5445-023E-1AF4-F03803A07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247173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202EFB97-2F98-30E7-BAD9-6C3DA86DF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325" y="892175"/>
            <a:ext cx="273367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</a:t>
            </a:r>
            <a:r>
              <a:rPr lang="ja-JP" altLang="en-US" sz="1400" dirty="0">
                <a:latin typeface="+mn-lt"/>
              </a:rPr>
              <a:t> </a:t>
            </a:r>
            <a:r>
              <a:rPr lang="en-US" altLang="ja-JP" sz="1400" dirty="0">
                <a:latin typeface="+mn-lt"/>
              </a:rPr>
              <a:t>.After confirming the contents, proceed to the sending step.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make an immediate call, click “SEND</a:t>
            </a:r>
            <a:r>
              <a:rPr lang="ja-JP" altLang="en-US" sz="1400" dirty="0">
                <a:latin typeface="+mn-lt"/>
              </a:rPr>
              <a:t>”</a:t>
            </a:r>
            <a:r>
              <a:rPr lang="en-US" altLang="ja-JP" sz="1400" dirty="0">
                <a:latin typeface="+mn-lt"/>
              </a:rPr>
              <a:t>button.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endParaRPr lang="en-US" altLang="ja-JP" sz="1400" dirty="0">
              <a:latin typeface="+mn-lt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If you want to specify start date and time, click “RESERVE“ button.</a:t>
            </a: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j-ea"/>
            </a:endParaRPr>
          </a:p>
        </p:txBody>
      </p:sp>
      <p:sp>
        <p:nvSpPr>
          <p:cNvPr id="19464" name="AutoShape 177">
            <a:extLst>
              <a:ext uri="{FF2B5EF4-FFF2-40B4-BE49-F238E27FC236}">
                <a16:creationId xmlns:a16="http://schemas.microsoft.com/office/drawing/2014/main" id="{3B1BA924-6D6E-7DDB-E81C-8ABF9162C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2659063"/>
            <a:ext cx="2212975" cy="41116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5" name="テキスト ボックス 56">
            <a:extLst>
              <a:ext uri="{FF2B5EF4-FFF2-40B4-BE49-F238E27FC236}">
                <a16:creationId xmlns:a16="http://schemas.microsoft.com/office/drawing/2014/main" id="{C5C78AFB-0798-2378-5958-96044030A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6213475"/>
            <a:ext cx="1281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【SEND】</a:t>
            </a:r>
          </a:p>
        </p:txBody>
      </p:sp>
      <p:sp>
        <p:nvSpPr>
          <p:cNvPr id="27" name="テキスト ボックス 56">
            <a:extLst>
              <a:ext uri="{FF2B5EF4-FFF2-40B4-BE49-F238E27FC236}">
                <a16:creationId xmlns:a16="http://schemas.microsoft.com/office/drawing/2014/main" id="{3DD296CE-CFC2-7403-B85F-E36A0410E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463" y="6205538"/>
            <a:ext cx="1282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【RESERVE】</a:t>
            </a:r>
          </a:p>
        </p:txBody>
      </p:sp>
      <p:sp>
        <p:nvSpPr>
          <p:cNvPr id="19467" name="AutoShape 177">
            <a:extLst>
              <a:ext uri="{FF2B5EF4-FFF2-40B4-BE49-F238E27FC236}">
                <a16:creationId xmlns:a16="http://schemas.microsoft.com/office/drawing/2014/main" id="{373044F7-3C58-81C8-3AD1-A11DF24F2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8355013"/>
            <a:ext cx="812800" cy="30797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9468" name="AutoShape 177">
            <a:extLst>
              <a:ext uri="{FF2B5EF4-FFF2-40B4-BE49-F238E27FC236}">
                <a16:creationId xmlns:a16="http://schemas.microsoft.com/office/drawing/2014/main" id="{D277E700-BAAF-C07C-C7D1-C89D8DFDA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7773988"/>
            <a:ext cx="1624012" cy="21431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9469" name="AutoShape 177">
            <a:extLst>
              <a:ext uri="{FF2B5EF4-FFF2-40B4-BE49-F238E27FC236}">
                <a16:creationId xmlns:a16="http://schemas.microsoft.com/office/drawing/2014/main" id="{5F9D15A0-227A-22C6-E088-893B771CD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725" y="8415338"/>
            <a:ext cx="960438" cy="29051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28D9FF1-090A-75BF-D3B0-4BC736821051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36CB2A-0918-0D88-99A4-C5CD702DEBD9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9D452DD-7962-7A42-715A-698A8104F202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8E49EA5-5177-AE02-0FBB-B694C2947AE3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番号プレースホルダ 2">
            <a:extLst>
              <a:ext uri="{FF2B5EF4-FFF2-40B4-BE49-F238E27FC236}">
                <a16:creationId xmlns:a16="http://schemas.microsoft.com/office/drawing/2014/main" id="{DB7BE13E-B892-9891-E9A1-42B8D5590E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4888BE-743F-4DA5-9D13-76EB7D3708E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18" name="テキスト ボックス 24">
            <a:extLst>
              <a:ext uri="{FF2B5EF4-FFF2-40B4-BE49-F238E27FC236}">
                <a16:creationId xmlns:a16="http://schemas.microsoft.com/office/drawing/2014/main" id="{39DCA9BA-1DA5-A3FF-D4E4-BB177A5C5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46088"/>
            <a:ext cx="55721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2800" b="1" dirty="0">
                <a:solidFill>
                  <a:srgbClr val="0070C0"/>
                </a:solidFill>
                <a:latin typeface="+mj-ea"/>
                <a:ea typeface="+mj-ea"/>
              </a:rPr>
              <a:t>4. Aggregation</a:t>
            </a:r>
          </a:p>
        </p:txBody>
      </p:sp>
      <p:sp>
        <p:nvSpPr>
          <p:cNvPr id="17419" name="テキスト ボックス 23">
            <a:extLst>
              <a:ext uri="{FF2B5EF4-FFF2-40B4-BE49-F238E27FC236}">
                <a16:creationId xmlns:a16="http://schemas.microsoft.com/office/drawing/2014/main" id="{0B519453-41EE-3BFE-D3D9-FEE6E1E0F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058863"/>
            <a:ext cx="4581525" cy="369887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+mj-ea"/>
                <a:ea typeface="+mj-ea"/>
              </a:rPr>
              <a:t>(1) Aggregation for each contact</a:t>
            </a:r>
            <a:endParaRPr lang="ja-JP" altLang="en-US" sz="1800" dirty="0">
              <a:latin typeface="+mj-ea"/>
              <a:ea typeface="+mj-ea"/>
            </a:endParaRPr>
          </a:p>
        </p:txBody>
      </p:sp>
      <p:sp>
        <p:nvSpPr>
          <p:cNvPr id="17420" name="テキスト ボックス 56">
            <a:extLst>
              <a:ext uri="{FF2B5EF4-FFF2-40B4-BE49-F238E27FC236}">
                <a16:creationId xmlns:a16="http://schemas.microsoft.com/office/drawing/2014/main" id="{39D4B48C-38C1-2819-AD52-D75BB44B6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13" y="1639888"/>
            <a:ext cx="2949575" cy="1384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1. Select the contacts you want to aggregate from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"Aggregation for each contact“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ja-JP" altLang="en-US" sz="1400" dirty="0">
              <a:latin typeface="ＭＳ Ｐゴシック 本文"/>
              <a:ea typeface="+mj-ea"/>
            </a:endParaRPr>
          </a:p>
        </p:txBody>
      </p:sp>
      <p:sp>
        <p:nvSpPr>
          <p:cNvPr id="17421" name="テキスト ボックス 56">
            <a:extLst>
              <a:ext uri="{FF2B5EF4-FFF2-40B4-BE49-F238E27FC236}">
                <a16:creationId xmlns:a16="http://schemas.microsoft.com/office/drawing/2014/main" id="{3A9A0149-7694-9514-2948-BB71DCBB5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13" y="4379913"/>
            <a:ext cx="25558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2. The aggregated results will be  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  displayed.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60DE1C-2E07-EC97-F632-AAA175ECE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13" y="1639888"/>
            <a:ext cx="3322637" cy="25288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512" name="AutoShape 177">
            <a:extLst>
              <a:ext uri="{FF2B5EF4-FFF2-40B4-BE49-F238E27FC236}">
                <a16:creationId xmlns:a16="http://schemas.microsoft.com/office/drawing/2014/main" id="{6182DE64-F5C9-E427-A1AD-CB599607D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38" y="3192463"/>
            <a:ext cx="1284287" cy="323850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84C4DFD-710C-5A3B-C4D0-18E91DCCE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13" y="4379913"/>
            <a:ext cx="3322637" cy="39179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5E03485-F430-5CED-AFF3-75354753B7D1}"/>
              </a:ext>
            </a:extLst>
          </p:cNvPr>
          <p:cNvSpPr txBox="1"/>
          <p:nvPr/>
        </p:nvSpPr>
        <p:spPr>
          <a:xfrm>
            <a:off x="3668713" y="6269038"/>
            <a:ext cx="27320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200" dirty="0">
                <a:latin typeface="+mn-lt"/>
              </a:rPr>
              <a:t>*</a:t>
            </a:r>
            <a:r>
              <a:rPr lang="ja-JP" altLang="en-US" sz="1200" dirty="0">
                <a:latin typeface="+mn-lt"/>
              </a:rPr>
              <a:t>If the response </a:t>
            </a:r>
            <a:r>
              <a:rPr lang="en-US" altLang="ja-JP" sz="1200" dirty="0">
                <a:latin typeface="+mn-lt"/>
                <a:ea typeface="メイリオ" panose="020B0604030504040204" pitchFamily="50" charset="-128"/>
              </a:rPr>
              <a:t>Expiration</a:t>
            </a:r>
            <a:r>
              <a:rPr lang="ja-JP" altLang="en-US" sz="1200" dirty="0">
                <a:latin typeface="+mn-lt"/>
              </a:rPr>
              <a:t> has passed,  select the “</a:t>
            </a:r>
            <a:r>
              <a:rPr lang="en-US" altLang="ja-JP" sz="1200" dirty="0">
                <a:latin typeface="+mn-lt"/>
              </a:rPr>
              <a:t>TO AGREGATION</a:t>
            </a:r>
            <a:r>
              <a:rPr lang="ja-JP" altLang="en-US" sz="1200" dirty="0">
                <a:latin typeface="+mn-lt"/>
              </a:rPr>
              <a:t>" button.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E92B766-88BB-C820-8BDE-CC6C9C0B6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5075" y="6988175"/>
            <a:ext cx="2625725" cy="11604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1516" name="AutoShape 177">
            <a:extLst>
              <a:ext uri="{FF2B5EF4-FFF2-40B4-BE49-F238E27FC236}">
                <a16:creationId xmlns:a16="http://schemas.microsoft.com/office/drawing/2014/main" id="{2E4A5264-940E-EC14-D262-791C25EDB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7870825"/>
            <a:ext cx="762000" cy="288925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1517" name="AutoShape 177">
            <a:extLst>
              <a:ext uri="{FF2B5EF4-FFF2-40B4-BE49-F238E27FC236}">
                <a16:creationId xmlns:a16="http://schemas.microsoft.com/office/drawing/2014/main" id="{FEE953F2-5FCC-DA35-BC7E-73D5AA955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8" y="6721475"/>
            <a:ext cx="3046412" cy="1473200"/>
          </a:xfrm>
          <a:prstGeom prst="roundRect">
            <a:avLst>
              <a:gd name="adj" fmla="val 9241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ED2ACB3-8BD2-EDD9-2519-F99772629901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FB470B-9430-0A7A-550F-86A9E9611380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82ADACC-515C-906A-A185-3F9FA3A3826F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CAD57CE-ECEE-A625-55CC-03485DBF4B25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F0FF1B-79C0-63BD-BDE5-5BCF34BBD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695325"/>
            <a:ext cx="3927475" cy="24574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3555" name="スライド番号プレースホルダ 2">
            <a:extLst>
              <a:ext uri="{FF2B5EF4-FFF2-40B4-BE49-F238E27FC236}">
                <a16:creationId xmlns:a16="http://schemas.microsoft.com/office/drawing/2014/main" id="{CA209CED-0733-71CB-720D-933175A95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56B3E5-84D3-4C64-8685-5F695BFCA777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479162A1-5393-7852-4827-05EEE12AD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7363" y="606425"/>
            <a:ext cx="2320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3. Select the answer you want to check</a:t>
            </a:r>
          </a:p>
        </p:txBody>
      </p:sp>
      <p:sp>
        <p:nvSpPr>
          <p:cNvPr id="19" name="Text Box 59">
            <a:extLst>
              <a:ext uri="{FF2B5EF4-FFF2-40B4-BE49-F238E27FC236}">
                <a16:creationId xmlns:a16="http://schemas.microsoft.com/office/drawing/2014/main" id="{9B5F6AE1-2AA1-0D96-5947-3AC8570E2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6218238"/>
            <a:ext cx="6537325" cy="2457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>
                <a:lumMod val="65000"/>
              </a:schemeClr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400" b="1" dirty="0">
                <a:solidFill>
                  <a:srgbClr val="0070C0"/>
                </a:solidFill>
                <a:latin typeface="ＭＳ Ｐゴシック"/>
              </a:rPr>
              <a:t>＜</a:t>
            </a:r>
            <a:r>
              <a:rPr lang="en-US" altLang="ja-JP" sz="1400" b="1" dirty="0">
                <a:solidFill>
                  <a:srgbClr val="0070C0"/>
                </a:solidFill>
                <a:latin typeface="ＭＳ Ｐゴシック"/>
              </a:rPr>
              <a:t>FOR EACH DEPAETMENT </a:t>
            </a:r>
            <a:r>
              <a:rPr lang="ja-JP" altLang="en-US" sz="1400" b="1" dirty="0">
                <a:solidFill>
                  <a:srgbClr val="0070C0"/>
                </a:solidFill>
                <a:latin typeface="ＭＳ Ｐゴシック"/>
              </a:rPr>
              <a:t>／ </a:t>
            </a:r>
            <a:r>
              <a:rPr lang="en-US" altLang="ja-JP" sz="1400" b="1" dirty="0">
                <a:solidFill>
                  <a:srgbClr val="0070C0"/>
                </a:solidFill>
                <a:latin typeface="ＭＳ Ｐゴシック"/>
              </a:rPr>
              <a:t>FOR EACH SEARCH WORD </a:t>
            </a:r>
            <a:r>
              <a:rPr lang="ja-JP" altLang="en-US" sz="1400" b="1" dirty="0">
                <a:solidFill>
                  <a:srgbClr val="0070C0"/>
                </a:solidFill>
                <a:latin typeface="ＭＳ Ｐゴシック"/>
              </a:rPr>
              <a:t>＞</a:t>
            </a:r>
            <a:endParaRPr lang="en-US" altLang="ja-JP" sz="1400" b="1" dirty="0">
              <a:solidFill>
                <a:srgbClr val="0070C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r>
              <a:rPr lang="ja-JP" altLang="en-US" sz="1050" dirty="0"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sp>
        <p:nvSpPr>
          <p:cNvPr id="30" name="テキスト ボックス 56">
            <a:extLst>
              <a:ext uri="{FF2B5EF4-FFF2-40B4-BE49-F238E27FC236}">
                <a16:creationId xmlns:a16="http://schemas.microsoft.com/office/drawing/2014/main" id="{7193C41A-C84F-E5FD-D80F-874D5ED34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325" y="6862763"/>
            <a:ext cx="258921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Aggregated results can be displayed by department or search word.</a:t>
            </a:r>
          </a:p>
        </p:txBody>
      </p:sp>
      <p:sp>
        <p:nvSpPr>
          <p:cNvPr id="23559" name="AutoShape 177">
            <a:extLst>
              <a:ext uri="{FF2B5EF4-FFF2-40B4-BE49-F238E27FC236}">
                <a16:creationId xmlns:a16="http://schemas.microsoft.com/office/drawing/2014/main" id="{C555AC56-A702-1596-9961-A7F74D1C7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225" y="2176463"/>
            <a:ext cx="623888" cy="279400"/>
          </a:xfrm>
          <a:prstGeom prst="roundRect">
            <a:avLst>
              <a:gd name="adj" fmla="val 431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2" name="テキスト ボックス 56">
            <a:extLst>
              <a:ext uri="{FF2B5EF4-FFF2-40B4-BE49-F238E27FC236}">
                <a16:creationId xmlns:a16="http://schemas.microsoft.com/office/drawing/2014/main" id="{9DC49D92-EE53-3F11-5825-F54AC41B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3436938"/>
            <a:ext cx="2320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4. The target user will be displayed.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8FAA189-DEA0-645D-084C-33902D0C9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8" y="3398838"/>
            <a:ext cx="3894137" cy="238918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3562" name="図 8">
            <a:extLst>
              <a:ext uri="{FF2B5EF4-FFF2-40B4-BE49-F238E27FC236}">
                <a16:creationId xmlns:a16="http://schemas.microsoft.com/office/drawing/2014/main" id="{51164E26-64B7-CA18-E373-08AEC2A1B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6772275"/>
            <a:ext cx="326866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AutoShape 177">
            <a:extLst>
              <a:ext uri="{FF2B5EF4-FFF2-40B4-BE49-F238E27FC236}">
                <a16:creationId xmlns:a16="http://schemas.microsoft.com/office/drawing/2014/main" id="{D503141A-D18C-FFDB-1B52-8A5BC0341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962775"/>
            <a:ext cx="1906588" cy="268288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07806E8-5A7C-3A2F-8E26-E1B55A2FCF49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787EA9D-B1BF-2B6C-92D8-AD622D695756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B60D5C0-2508-E528-528D-99943DE3EA1E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88B20EE-32D7-D55A-636E-0BDD9AC1E66F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番号プレースホルダ 2">
            <a:extLst>
              <a:ext uri="{FF2B5EF4-FFF2-40B4-BE49-F238E27FC236}">
                <a16:creationId xmlns:a16="http://schemas.microsoft.com/office/drawing/2014/main" id="{1B3CF5D0-9DA0-6458-82F7-FDD9078023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EE9C38-045A-4E2A-9BEF-E1D3584036F8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7419" name="テキスト ボックス 23">
            <a:extLst>
              <a:ext uri="{FF2B5EF4-FFF2-40B4-BE49-F238E27FC236}">
                <a16:creationId xmlns:a16="http://schemas.microsoft.com/office/drawing/2014/main" id="{5FDBC953-485A-2B8C-15F4-F2883B2FB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647700"/>
            <a:ext cx="4581525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latin typeface="+mj-ea"/>
                <a:ea typeface="+mj-ea"/>
              </a:rPr>
              <a:t>(2) Confirming Contact Status.</a:t>
            </a:r>
            <a:endParaRPr lang="ja-JP" altLang="en-US" sz="1800" dirty="0">
              <a:latin typeface="+mj-ea"/>
              <a:ea typeface="+mj-ea"/>
            </a:endParaRPr>
          </a:p>
        </p:txBody>
      </p:sp>
      <p:sp>
        <p:nvSpPr>
          <p:cNvPr id="17420" name="テキスト ボックス 56">
            <a:extLst>
              <a:ext uri="{FF2B5EF4-FFF2-40B4-BE49-F238E27FC236}">
                <a16:creationId xmlns:a16="http://schemas.microsoft.com/office/drawing/2014/main" id="{7892E2BE-FE45-FEF5-B13A-F7FC88E5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938" y="1616075"/>
            <a:ext cx="2949575" cy="1384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1. Select the contacts you want to  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 confirm  from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"Aggregation for each contact“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ja-JP" sz="1400" dirty="0">
              <a:latin typeface="ＭＳ Ｐゴシック 本文"/>
              <a:ea typeface="+mj-ea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ja-JP" altLang="en-US" sz="1400" dirty="0">
              <a:latin typeface="ＭＳ Ｐゴシック 本文"/>
              <a:ea typeface="+mj-ea"/>
            </a:endParaRPr>
          </a:p>
        </p:txBody>
      </p:sp>
      <p:sp>
        <p:nvSpPr>
          <p:cNvPr id="17421" name="テキスト ボックス 56">
            <a:extLst>
              <a:ext uri="{FF2B5EF4-FFF2-40B4-BE49-F238E27FC236}">
                <a16:creationId xmlns:a16="http://schemas.microsoft.com/office/drawing/2014/main" id="{6283647F-7390-F51C-AB7F-011B2DDAD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163" y="4171950"/>
            <a:ext cx="292735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2. Select “Change in confirmation”  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ja-JP" sz="1400" dirty="0">
                <a:latin typeface="ＭＳ Ｐゴシック 本文"/>
                <a:ea typeface="+mj-ea"/>
              </a:rPr>
              <a:t>    button.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392DAD-63B4-80D4-DBFE-138599E9F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38" y="1666875"/>
            <a:ext cx="3321050" cy="230663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607" name="AutoShape 177">
            <a:extLst>
              <a:ext uri="{FF2B5EF4-FFF2-40B4-BE49-F238E27FC236}">
                <a16:creationId xmlns:a16="http://schemas.microsoft.com/office/drawing/2014/main" id="{E2E4EB76-00C7-26D1-39FA-E75C5F178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75" y="3006725"/>
            <a:ext cx="1284288" cy="336550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5608" name="AutoShape 177">
            <a:extLst>
              <a:ext uri="{FF2B5EF4-FFF2-40B4-BE49-F238E27FC236}">
                <a16:creationId xmlns:a16="http://schemas.microsoft.com/office/drawing/2014/main" id="{3F8E1E34-9AA1-D0ED-B363-AF73C2F13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6438900"/>
            <a:ext cx="3048000" cy="1473200"/>
          </a:xfrm>
          <a:prstGeom prst="roundRect">
            <a:avLst>
              <a:gd name="adj" fmla="val 9241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67EE432-8E27-07A7-6ABF-6C9ACA2E3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75" y="4240213"/>
            <a:ext cx="3363913" cy="454342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E33D77F-E84B-93BE-0D98-4AF913C7430E}"/>
              </a:ext>
            </a:extLst>
          </p:cNvPr>
          <p:cNvSpPr txBox="1"/>
          <p:nvPr/>
        </p:nvSpPr>
        <p:spPr>
          <a:xfrm>
            <a:off x="206375" y="1174750"/>
            <a:ext cx="59848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latin typeface="+mn-lt"/>
                <a:ea typeface="+mn-ea"/>
              </a:rPr>
              <a:t>You can check the response rate </a:t>
            </a:r>
            <a:r>
              <a:rPr lang="en-US" altLang="ja-JP" sz="1600" dirty="0">
                <a:latin typeface="+mn-lt"/>
                <a:ea typeface="+mn-ea"/>
              </a:rPr>
              <a:t> trends</a:t>
            </a:r>
            <a:r>
              <a:rPr lang="ja-JP" altLang="en-US" sz="1600" dirty="0">
                <a:latin typeface="+mn-lt"/>
                <a:ea typeface="+mn-ea"/>
              </a:rPr>
              <a:t> </a:t>
            </a:r>
            <a:r>
              <a:rPr lang="en-US" altLang="ja-JP" sz="1600" dirty="0">
                <a:latin typeface="+mn-lt"/>
                <a:ea typeface="+mn-ea"/>
              </a:rPr>
              <a:t>and </a:t>
            </a:r>
            <a:r>
              <a:rPr lang="ja-JP" altLang="en-US" sz="1600" dirty="0">
                <a:latin typeface="+mn-lt"/>
                <a:ea typeface="+mn-ea"/>
              </a:rPr>
              <a:t>status </a:t>
            </a:r>
            <a:r>
              <a:rPr lang="en-US" altLang="ja-JP" sz="1600" dirty="0">
                <a:latin typeface="+mn-lt"/>
                <a:ea typeface="+mn-ea"/>
              </a:rPr>
              <a:t>of contact</a:t>
            </a:r>
            <a:r>
              <a:rPr lang="ja-JP" altLang="en-US" sz="1600" dirty="0">
                <a:latin typeface="+mn-lt"/>
                <a:ea typeface="+mn-ea"/>
              </a:rPr>
              <a:t>.</a:t>
            </a:r>
          </a:p>
        </p:txBody>
      </p:sp>
      <p:sp>
        <p:nvSpPr>
          <p:cNvPr id="25611" name="AutoShape 177">
            <a:extLst>
              <a:ext uri="{FF2B5EF4-FFF2-40B4-BE49-F238E27FC236}">
                <a16:creationId xmlns:a16="http://schemas.microsoft.com/office/drawing/2014/main" id="{3A5DED3D-DF1B-5BED-E455-AA528F127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8" y="8434388"/>
            <a:ext cx="3321050" cy="277812"/>
          </a:xfrm>
          <a:prstGeom prst="roundRect">
            <a:avLst>
              <a:gd name="adj" fmla="val 5352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D000ABB-DE43-0EDA-6C24-9D5D846A4E49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A0097F-8D76-7A5E-0932-391C39B611B5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283E474-AAF7-D7EB-19FD-FEC93246BCCC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2D5CB01-752A-0B4E-51F8-3D384673B9F2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FED85A-F679-4966-3F63-B49C86611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" y="771525"/>
            <a:ext cx="3960813" cy="26066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651" name="スライド番号プレースホルダ 2">
            <a:extLst>
              <a:ext uri="{FF2B5EF4-FFF2-40B4-BE49-F238E27FC236}">
                <a16:creationId xmlns:a16="http://schemas.microsoft.com/office/drawing/2014/main" id="{7419E2E0-D4F1-515C-25F7-0A0CBD2A1A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08A955-70AD-498D-BAE8-9E6E95245BB8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1" name="テキスト ボックス 56">
            <a:extLst>
              <a:ext uri="{FF2B5EF4-FFF2-40B4-BE49-F238E27FC236}">
                <a16:creationId xmlns:a16="http://schemas.microsoft.com/office/drawing/2014/main" id="{3317A2B7-5959-8FCD-78D7-40D9F7103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771525"/>
            <a:ext cx="258921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3. A response rate graph will be displayed.</a:t>
            </a:r>
          </a:p>
          <a:p>
            <a:pPr eaLnBrk="1" hangingPunct="1">
              <a:defRPr/>
            </a:pPr>
            <a:endParaRPr lang="en-US" altLang="ja-JP" sz="1400" dirty="0">
              <a:latin typeface="+mn-lt"/>
              <a:ea typeface="+mj-ea"/>
            </a:endParaRPr>
          </a:p>
          <a:p>
            <a:pPr eaLnBrk="1" hangingPunct="1">
              <a:defRPr/>
            </a:pPr>
            <a:endParaRPr lang="en-US" altLang="ja-JP" sz="1400" dirty="0">
              <a:latin typeface="+mn-lt"/>
              <a:ea typeface="+mj-ea"/>
            </a:endParaRP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4. To check the details of the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call status, click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“Delivery status of contacts".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button.</a:t>
            </a:r>
          </a:p>
        </p:txBody>
      </p:sp>
      <p:sp>
        <p:nvSpPr>
          <p:cNvPr id="27653" name="AutoShape 177">
            <a:extLst>
              <a:ext uri="{FF2B5EF4-FFF2-40B4-BE49-F238E27FC236}">
                <a16:creationId xmlns:a16="http://schemas.microsoft.com/office/drawing/2014/main" id="{143590A1-0191-5BA8-C57F-0DB8DB025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413" y="965200"/>
            <a:ext cx="1173162" cy="265113"/>
          </a:xfrm>
          <a:prstGeom prst="roundRect">
            <a:avLst>
              <a:gd name="adj" fmla="val 431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4" name="テキスト ボックス 56">
            <a:extLst>
              <a:ext uri="{FF2B5EF4-FFF2-40B4-BE49-F238E27FC236}">
                <a16:creationId xmlns:a16="http://schemas.microsoft.com/office/drawing/2014/main" id="{AFB3B822-4435-B8A8-9BF5-DD3BA0595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3770313"/>
            <a:ext cx="24701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5. The contact date and time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and status information will be 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displayed</a:t>
            </a:r>
            <a:r>
              <a:rPr lang="en-US" altLang="ja-JP" sz="1400" dirty="0">
                <a:latin typeface="+mj-ea"/>
                <a:ea typeface="+mj-ea"/>
              </a:rPr>
              <a:t>.</a:t>
            </a:r>
          </a:p>
        </p:txBody>
      </p:sp>
      <p:sp>
        <p:nvSpPr>
          <p:cNvPr id="34" name="Text Box 59">
            <a:extLst>
              <a:ext uri="{FF2B5EF4-FFF2-40B4-BE49-F238E27FC236}">
                <a16:creationId xmlns:a16="http://schemas.microsoft.com/office/drawing/2014/main" id="{86A01A94-8434-8782-5428-1E775920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6465888"/>
            <a:ext cx="6335713" cy="2046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>
                <a:lumMod val="65000"/>
              </a:schemeClr>
            </a:solidFill>
            <a:prstDash val="sysDot"/>
            <a:miter lim="800000"/>
            <a:headEnd/>
            <a:tailEnd/>
          </a:ln>
        </p:spPr>
        <p:txBody>
          <a:bodyPr lIns="36576" tIns="22860" rIns="0" bIns="0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endParaRPr lang="en-US" altLang="ja-JP" sz="400" b="1" dirty="0">
              <a:solidFill>
                <a:srgbClr val="FF000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r>
              <a:rPr lang="ja-JP" altLang="en-US" sz="1600" b="1" dirty="0">
                <a:solidFill>
                  <a:srgbClr val="0070C0"/>
                </a:solidFill>
                <a:latin typeface="ＭＳ Ｐゴシック"/>
              </a:rPr>
              <a:t>　＜</a:t>
            </a:r>
            <a:r>
              <a:rPr lang="en-US" altLang="ja-JP" sz="1600" b="1" dirty="0">
                <a:solidFill>
                  <a:srgbClr val="0070C0"/>
                </a:solidFill>
              </a:rPr>
              <a:t>BY USERS</a:t>
            </a:r>
            <a:r>
              <a:rPr lang="ja-JP" altLang="en-US" sz="1600" b="1" dirty="0">
                <a:solidFill>
                  <a:srgbClr val="0070C0"/>
                </a:solidFill>
                <a:latin typeface="ＭＳ Ｐゴシック"/>
              </a:rPr>
              <a:t>＞</a:t>
            </a:r>
            <a:endParaRPr lang="en-US" altLang="ja-JP" sz="1600" b="1" dirty="0">
              <a:solidFill>
                <a:srgbClr val="0070C0"/>
              </a:solidFill>
              <a:latin typeface="ＭＳ Ｐゴシック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000"/>
            </a:pPr>
            <a:br>
              <a:rPr lang="en-US" altLang="ja-JP" sz="1400" b="1" dirty="0">
                <a:solidFill>
                  <a:srgbClr val="FF0000"/>
                </a:solidFill>
                <a:latin typeface="ＭＳ Ｐゴシック"/>
              </a:rPr>
            </a:br>
            <a:r>
              <a:rPr lang="ja-JP" altLang="en-US" sz="900" b="1" dirty="0">
                <a:solidFill>
                  <a:srgbClr val="FF0000"/>
                </a:solidFill>
                <a:latin typeface="ＭＳ Ｐゴシック"/>
              </a:rPr>
              <a:t>　</a:t>
            </a:r>
            <a:r>
              <a:rPr lang="ja-JP" altLang="en-US" sz="1050" dirty="0">
                <a:latin typeface="ＭＳ Ｐゴシック"/>
              </a:rPr>
              <a:t>　</a:t>
            </a:r>
            <a:br>
              <a:rPr lang="en-US" altLang="ja-JP" sz="1600" b="1" dirty="0">
                <a:solidFill>
                  <a:srgbClr val="FF0000"/>
                </a:solidFill>
                <a:latin typeface="ＭＳ Ｐゴシック"/>
              </a:rPr>
            </a:br>
            <a:endParaRPr lang="ja-JP" altLang="en-US" sz="1050" dirty="0">
              <a:latin typeface="ＭＳ Ｐゴシック"/>
            </a:endParaRPr>
          </a:p>
        </p:txBody>
      </p:sp>
      <p:sp>
        <p:nvSpPr>
          <p:cNvPr id="37" name="テキスト ボックス 56">
            <a:extLst>
              <a:ext uri="{FF2B5EF4-FFF2-40B4-BE49-F238E27FC236}">
                <a16:creationId xmlns:a16="http://schemas.microsoft.com/office/drawing/2014/main" id="{BA89CED7-151C-16F7-8407-2B61123BD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5888" y="6858000"/>
            <a:ext cx="2373312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From the "BY USERS" tab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You can check the status of each user.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3B87895-EF96-CC34-362F-448A2A357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88" y="3797300"/>
            <a:ext cx="3960812" cy="2263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7658" name="図 18">
            <a:extLst>
              <a:ext uri="{FF2B5EF4-FFF2-40B4-BE49-F238E27FC236}">
                <a16:creationId xmlns:a16="http://schemas.microsoft.com/office/drawing/2014/main" id="{52F33E40-A65F-596F-5C28-581F84FA7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05625"/>
            <a:ext cx="33750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9" name="AutoShape 177">
            <a:extLst>
              <a:ext uri="{FF2B5EF4-FFF2-40B4-BE49-F238E27FC236}">
                <a16:creationId xmlns:a16="http://schemas.microsoft.com/office/drawing/2014/main" id="{701FBE76-702D-4D7C-307B-B39B8B7D1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613" y="6905625"/>
            <a:ext cx="534987" cy="24606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ED917A8-2A31-3864-03A8-2F295D11241C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105C569-CAD3-4BE3-ED5E-7EB66ED1C28A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A984408-B546-B5CA-2B1E-12048F4E0B24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E7090A4-D739-A848-68AB-9AB3EC508A06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12DB83B-15FB-1E07-CA9A-1F44DD9FD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3" y="4535488"/>
            <a:ext cx="3797300" cy="42799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DB0C609-BB92-441B-D1FB-71617D3B1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3" y="2130425"/>
            <a:ext cx="3546475" cy="19827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9700" name="スライド番号プレースホルダ 2">
            <a:extLst>
              <a:ext uri="{FF2B5EF4-FFF2-40B4-BE49-F238E27FC236}">
                <a16:creationId xmlns:a16="http://schemas.microsoft.com/office/drawing/2014/main" id="{7870F302-E864-F898-2F39-AB537E9A8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2F3538-1133-430B-92CA-A78315635B68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9701" name="テキスト ボックス 23">
            <a:extLst>
              <a:ext uri="{FF2B5EF4-FFF2-40B4-BE49-F238E27FC236}">
                <a16:creationId xmlns:a16="http://schemas.microsoft.com/office/drawing/2014/main" id="{0203903A-114A-517B-567B-3566F9A1A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581025"/>
            <a:ext cx="5853113" cy="369888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ja-JP" altLang="en-US" sz="1800"/>
              <a:t>（</a:t>
            </a:r>
            <a:r>
              <a:rPr lang="en-US" altLang="ja-JP" sz="1800"/>
              <a:t>3</a:t>
            </a:r>
            <a:r>
              <a:rPr lang="ja-JP" altLang="en-US" sz="1800"/>
              <a:t>） </a:t>
            </a:r>
            <a:r>
              <a:rPr lang="en-US" altLang="ja-JP" sz="1800"/>
              <a:t>Aggregate together</a:t>
            </a:r>
            <a:endParaRPr lang="ja-JP" altLang="en-US" sz="1800"/>
          </a:p>
        </p:txBody>
      </p:sp>
      <p:sp>
        <p:nvSpPr>
          <p:cNvPr id="29702" name="Rectangle 2">
            <a:extLst>
              <a:ext uri="{FF2B5EF4-FFF2-40B4-BE49-F238E27FC236}">
                <a16:creationId xmlns:a16="http://schemas.microsoft.com/office/drawing/2014/main" id="{F9755DAF-F343-FB40-B8D6-EF1A1771E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8" y="197167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9703" name="AutoShape 177">
            <a:extLst>
              <a:ext uri="{FF2B5EF4-FFF2-40B4-BE49-F238E27FC236}">
                <a16:creationId xmlns:a16="http://schemas.microsoft.com/office/drawing/2014/main" id="{B32451DE-F464-86E0-A0D6-F907378E1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75" y="3440113"/>
            <a:ext cx="1235075" cy="242887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9704" name="AutoShape 177">
            <a:extLst>
              <a:ext uri="{FF2B5EF4-FFF2-40B4-BE49-F238E27FC236}">
                <a16:creationId xmlns:a16="http://schemas.microsoft.com/office/drawing/2014/main" id="{E03E7E87-F48F-0D40-D4B3-BD8F86541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5170488"/>
            <a:ext cx="1309687" cy="1968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6" name="テキスト ボックス 56">
            <a:extLst>
              <a:ext uri="{FF2B5EF4-FFF2-40B4-BE49-F238E27FC236}">
                <a16:creationId xmlns:a16="http://schemas.microsoft.com/office/drawing/2014/main" id="{055BA718-819E-F899-EC97-136474ADE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4572000"/>
            <a:ext cx="27574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2. Select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“Aggregate all users in authority 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29706" name="テキスト ボックス 23">
            <a:extLst>
              <a:ext uri="{FF2B5EF4-FFF2-40B4-BE49-F238E27FC236}">
                <a16:creationId xmlns:a16="http://schemas.microsoft.com/office/drawing/2014/main" id="{BBFE6CEF-3732-9EEA-F1B0-E8B7DA8C0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490663"/>
            <a:ext cx="6213475" cy="3571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chemeClr val="bg1"/>
                </a:solidFill>
              </a:rPr>
              <a:t>（</a:t>
            </a:r>
            <a:r>
              <a:rPr lang="en-US" altLang="ja-JP" sz="1600">
                <a:solidFill>
                  <a:schemeClr val="bg1"/>
                </a:solidFill>
              </a:rPr>
              <a:t>3</a:t>
            </a:r>
            <a:r>
              <a:rPr lang="ja-JP" altLang="en-US" sz="1600">
                <a:solidFill>
                  <a:schemeClr val="bg1"/>
                </a:solidFill>
              </a:rPr>
              <a:t>）</a:t>
            </a:r>
            <a:r>
              <a:rPr lang="en-US" altLang="ja-JP" sz="1600">
                <a:solidFill>
                  <a:schemeClr val="bg1"/>
                </a:solidFill>
              </a:rPr>
              <a:t>-1</a:t>
            </a:r>
            <a:r>
              <a:rPr lang="ja-JP" altLang="en-US" sz="1600">
                <a:solidFill>
                  <a:schemeClr val="bg1"/>
                </a:solidFill>
              </a:rPr>
              <a:t> 　</a:t>
            </a:r>
            <a:r>
              <a:rPr lang="en-US" altLang="ja-JP" sz="1600">
                <a:solidFill>
                  <a:schemeClr val="bg1"/>
                </a:solidFill>
              </a:rPr>
              <a:t>Aggregate all users in authority</a:t>
            </a:r>
            <a:endParaRPr lang="ja-JP" altLang="en-US" sz="1600">
              <a:solidFill>
                <a:schemeClr val="bg1"/>
              </a:solidFill>
            </a:endParaRPr>
          </a:p>
        </p:txBody>
      </p:sp>
      <p:sp>
        <p:nvSpPr>
          <p:cNvPr id="29707" name="AutoShape 177">
            <a:extLst>
              <a:ext uri="{FF2B5EF4-FFF2-40B4-BE49-F238E27FC236}">
                <a16:creationId xmlns:a16="http://schemas.microsoft.com/office/drawing/2014/main" id="{7AEF4F90-0742-2B7F-EEF4-D1E4D0D36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163" y="6000750"/>
            <a:ext cx="947737" cy="29210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9708" name="AutoShape 177">
            <a:extLst>
              <a:ext uri="{FF2B5EF4-FFF2-40B4-BE49-F238E27FC236}">
                <a16:creationId xmlns:a16="http://schemas.microsoft.com/office/drawing/2014/main" id="{84EFEA26-A767-0035-900B-1781433FC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7172325"/>
            <a:ext cx="3379787" cy="1525588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9" name="テキスト ボックス 56">
            <a:extLst>
              <a:ext uri="{FF2B5EF4-FFF2-40B4-BE49-F238E27FC236}">
                <a16:creationId xmlns:a16="http://schemas.microsoft.com/office/drawing/2014/main" id="{015F9455-3C1A-F48F-0043-916596014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" y="998538"/>
            <a:ext cx="6321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If the  mode  of  contact  is "Safety", you can aggregate multiple contact at once.</a:t>
            </a:r>
          </a:p>
        </p:txBody>
      </p:sp>
      <p:sp>
        <p:nvSpPr>
          <p:cNvPr id="2" name="テキスト ボックス 56">
            <a:extLst>
              <a:ext uri="{FF2B5EF4-FFF2-40B4-BE49-F238E27FC236}">
                <a16:creationId xmlns:a16="http://schemas.microsoft.com/office/drawing/2014/main" id="{1C3129B8-D9AD-5511-5FF1-E839D4ADE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2155825"/>
            <a:ext cx="2684462" cy="1385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Click “ Safety summary”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button  at the  top of screen.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A628CDD9-F036-1228-6AB2-03404509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513" y="5600700"/>
            <a:ext cx="2757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3. Click “AGGREGATE” button.</a:t>
            </a:r>
            <a:endParaRPr lang="en-US" altLang="ja-JP" sz="1400" dirty="0">
              <a:latin typeface="+mn-lt"/>
              <a:ea typeface="+mj-ea"/>
            </a:endParaRPr>
          </a:p>
        </p:txBody>
      </p:sp>
      <p:sp>
        <p:nvSpPr>
          <p:cNvPr id="7" name="テキスト ボックス 56">
            <a:extLst>
              <a:ext uri="{FF2B5EF4-FFF2-40B4-BE49-F238E27FC236}">
                <a16:creationId xmlns:a16="http://schemas.microsoft.com/office/drawing/2014/main" id="{99A5D728-415D-6BBE-72BA-5A1EBF316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6724650"/>
            <a:ext cx="27574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4. The aggregated results will be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displayed.</a:t>
            </a:r>
            <a:endParaRPr lang="en-US" altLang="ja-JP" sz="1400" dirty="0">
              <a:latin typeface="+mn-lt"/>
              <a:ea typeface="+mj-ea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CFCD5F7-8373-5642-A3E7-18A7D749298D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73D88A8-083B-2E04-34A1-C4886C14D2C5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85EAEF1-896C-E505-55AC-842441B237F3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2BDB063-139C-568C-64C4-C1DCC0E46FD5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図 20">
            <a:extLst>
              <a:ext uri="{FF2B5EF4-FFF2-40B4-BE49-F238E27FC236}">
                <a16:creationId xmlns:a16="http://schemas.microsoft.com/office/drawing/2014/main" id="{B136E424-AECD-C942-2ABB-4B69374AC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322888"/>
            <a:ext cx="3852863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0347462-3CD1-8F23-5B4D-B42F6D905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63" y="3505200"/>
            <a:ext cx="3933825" cy="1600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1748" name="スライド番号プレースホルダ 2">
            <a:extLst>
              <a:ext uri="{FF2B5EF4-FFF2-40B4-BE49-F238E27FC236}">
                <a16:creationId xmlns:a16="http://schemas.microsoft.com/office/drawing/2014/main" id="{543541E5-9978-A6ED-B88A-3285C8729D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EA1AEC-B328-4762-A950-F3006AF6CA62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1749" name="AutoShape 177">
            <a:extLst>
              <a:ext uri="{FF2B5EF4-FFF2-40B4-BE49-F238E27FC236}">
                <a16:creationId xmlns:a16="http://schemas.microsoft.com/office/drawing/2014/main" id="{3CE9A575-EC65-16FA-2764-5730A4529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25" y="4141788"/>
            <a:ext cx="1778000" cy="29527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1750" name="AutoShape 177">
            <a:extLst>
              <a:ext uri="{FF2B5EF4-FFF2-40B4-BE49-F238E27FC236}">
                <a16:creationId xmlns:a16="http://schemas.microsoft.com/office/drawing/2014/main" id="{9A339A79-377E-FD8C-629E-1B794F610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4437063"/>
            <a:ext cx="682625" cy="24447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3" name="テキスト ボックス 56">
            <a:extLst>
              <a:ext uri="{FF2B5EF4-FFF2-40B4-BE49-F238E27FC236}">
                <a16:creationId xmlns:a16="http://schemas.microsoft.com/office/drawing/2014/main" id="{9563C992-B60F-754F-9BF0-17BA6A98E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5821363"/>
            <a:ext cx="2322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Check the contact you   want to select</a:t>
            </a:r>
          </a:p>
        </p:txBody>
      </p:sp>
      <p:sp>
        <p:nvSpPr>
          <p:cNvPr id="31752" name="AutoShape 177">
            <a:extLst>
              <a:ext uri="{FF2B5EF4-FFF2-40B4-BE49-F238E27FC236}">
                <a16:creationId xmlns:a16="http://schemas.microsoft.com/office/drawing/2014/main" id="{72982C99-BF8D-5AA8-E30B-D4A393F8F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" y="7061200"/>
            <a:ext cx="228600" cy="9588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1753" name="AutoShape 177">
            <a:extLst>
              <a:ext uri="{FF2B5EF4-FFF2-40B4-BE49-F238E27FC236}">
                <a16:creationId xmlns:a16="http://schemas.microsoft.com/office/drawing/2014/main" id="{C9FFC35F-43D3-7F62-AACE-F2DC22A62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938" y="8323263"/>
            <a:ext cx="1262062" cy="4254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2" name="テキスト ボックス 23">
            <a:extLst>
              <a:ext uri="{FF2B5EF4-FFF2-40B4-BE49-F238E27FC236}">
                <a16:creationId xmlns:a16="http://schemas.microsoft.com/office/drawing/2014/main" id="{DFE41E32-9F4F-D9B5-3B70-C9E85063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" y="704850"/>
            <a:ext cx="6213475" cy="3571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600" dirty="0">
                <a:solidFill>
                  <a:schemeClr val="bg1"/>
                </a:solidFill>
              </a:rPr>
              <a:t>（</a:t>
            </a:r>
            <a:r>
              <a:rPr lang="en-US" altLang="ja-JP" sz="1600" dirty="0">
                <a:solidFill>
                  <a:schemeClr val="bg1"/>
                </a:solidFill>
              </a:rPr>
              <a:t>3</a:t>
            </a:r>
            <a:r>
              <a:rPr lang="ja-JP" altLang="en-US" sz="1600" dirty="0">
                <a:solidFill>
                  <a:schemeClr val="bg1"/>
                </a:solidFill>
              </a:rPr>
              <a:t>）</a:t>
            </a:r>
            <a:r>
              <a:rPr lang="en-US" altLang="ja-JP" sz="1600" dirty="0">
                <a:solidFill>
                  <a:schemeClr val="bg1"/>
                </a:solidFill>
              </a:rPr>
              <a:t>-1</a:t>
            </a:r>
            <a:r>
              <a:rPr lang="ja-JP" altLang="en-US" sz="1600" dirty="0">
                <a:solidFill>
                  <a:schemeClr val="bg1"/>
                </a:solidFill>
              </a:rPr>
              <a:t> 　</a:t>
            </a:r>
            <a:r>
              <a:rPr lang="en-US" altLang="ja-JP" sz="1600" dirty="0">
                <a:solidFill>
                  <a:schemeClr val="bg1"/>
                </a:solidFill>
              </a:rPr>
              <a:t>Aggregate </a:t>
            </a:r>
            <a:r>
              <a:rPr lang="en-US" altLang="ja-JP" sz="1600" dirty="0">
                <a:solidFill>
                  <a:schemeClr val="bg1"/>
                </a:solidFill>
                <a:latin typeface="+mn-lt"/>
                <a:ea typeface="+mj-ea"/>
              </a:rPr>
              <a:t>multiple contact</a:t>
            </a:r>
            <a:r>
              <a:rPr lang="en-US" altLang="ja-JP" sz="1600" dirty="0">
                <a:solidFill>
                  <a:schemeClr val="bg1"/>
                </a:solidFill>
              </a:rPr>
              <a:t> 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9EE265-F9DB-F72E-36F4-CA5E9FCA9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325" y="1241425"/>
            <a:ext cx="3546475" cy="19827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1756" name="AutoShape 177">
            <a:extLst>
              <a:ext uri="{FF2B5EF4-FFF2-40B4-BE49-F238E27FC236}">
                <a16:creationId xmlns:a16="http://schemas.microsoft.com/office/drawing/2014/main" id="{E9B23D30-4A3D-93E5-A872-81611468E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2038" y="2551113"/>
            <a:ext cx="1235075" cy="242887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776E8AEB-EAA3-16DD-8029-43D19A3A2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8425" y="1266825"/>
            <a:ext cx="2684463" cy="1384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Click “ Safety summary”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button  at the  top of screen.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18" name="テキスト ボックス 56">
            <a:extLst>
              <a:ext uri="{FF2B5EF4-FFF2-40B4-BE49-F238E27FC236}">
                <a16:creationId xmlns:a16="http://schemas.microsoft.com/office/drawing/2014/main" id="{B56BD9F5-8297-9F29-B7B3-B6D5462C3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2113" y="3505200"/>
            <a:ext cx="248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2. Select  “Aggregate those  users of selected contacts 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19" name="テキスト ボックス 56">
            <a:extLst>
              <a:ext uri="{FF2B5EF4-FFF2-40B4-BE49-F238E27FC236}">
                <a16:creationId xmlns:a16="http://schemas.microsoft.com/office/drawing/2014/main" id="{1F3A695B-20A2-7F53-2DCB-4E8D60DD3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4310063"/>
            <a:ext cx="24876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3. Click  “ Select contact</a:t>
            </a:r>
            <a:r>
              <a:rPr lang="en-US" altLang="ja-JP" sz="1400" dirty="0">
                <a:latin typeface="+mn-lt"/>
                <a:ea typeface="+mj-ea"/>
              </a:rPr>
              <a:t>“</a:t>
            </a:r>
          </a:p>
        </p:txBody>
      </p:sp>
      <p:sp>
        <p:nvSpPr>
          <p:cNvPr id="22" name="テキスト ボックス 56">
            <a:extLst>
              <a:ext uri="{FF2B5EF4-FFF2-40B4-BE49-F238E27FC236}">
                <a16:creationId xmlns:a16="http://schemas.microsoft.com/office/drawing/2014/main" id="{BE52EDC6-DBA8-6CAC-FBEA-5B2F1A4F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650" y="7732713"/>
            <a:ext cx="2322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Click “SELECT” button.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E2F95A6-E312-9B88-383E-2F46D74C92A0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CCBC562-429D-FD31-7ED2-FBC9890A6C89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3B3E8A9-AE53-CE0D-1087-490C189A2713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EB96BA3-6EC4-FDF8-DAB7-1C80B75F32CB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0565D8-854E-1C2B-51EF-6B10D4918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620713"/>
            <a:ext cx="3714750" cy="2239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3795" name="スライド番号プレースホルダ 2">
            <a:extLst>
              <a:ext uri="{FF2B5EF4-FFF2-40B4-BE49-F238E27FC236}">
                <a16:creationId xmlns:a16="http://schemas.microsoft.com/office/drawing/2014/main" id="{BDA759A5-13C3-C9E8-7CB8-B0BFB091C1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50182-30FA-4C1D-BE69-3190491571CD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3796" name="AutoShape 177">
            <a:extLst>
              <a:ext uri="{FF2B5EF4-FFF2-40B4-BE49-F238E27FC236}">
                <a16:creationId xmlns:a16="http://schemas.microsoft.com/office/drawing/2014/main" id="{03953898-3739-91A8-7DA2-0F9258DC7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8" y="1854200"/>
            <a:ext cx="1704975" cy="18891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3797" name="AutoShape 177">
            <a:extLst>
              <a:ext uri="{FF2B5EF4-FFF2-40B4-BE49-F238E27FC236}">
                <a16:creationId xmlns:a16="http://schemas.microsoft.com/office/drawing/2014/main" id="{44740EB0-9D0E-2F13-EEF8-F80339CC5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663" y="2463800"/>
            <a:ext cx="893762" cy="312738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5" name="テキスト ボックス 56">
            <a:extLst>
              <a:ext uri="{FF2B5EF4-FFF2-40B4-BE49-F238E27FC236}">
                <a16:creationId xmlns:a16="http://schemas.microsoft.com/office/drawing/2014/main" id="{1E1AFBB2-A908-A619-8DD5-B029DD8EB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693738"/>
            <a:ext cx="23209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6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Select </a:t>
            </a:r>
            <a:r>
              <a:rPr lang="en-US" altLang="ja-JP" sz="1400" dirty="0">
                <a:latin typeface="+mn-lt"/>
                <a:ea typeface="メイリオ" panose="020B0604030504040204" pitchFamily="50" charset="-128"/>
              </a:rPr>
              <a:t>respondent. </a:t>
            </a:r>
            <a:r>
              <a:rPr lang="en-US" altLang="ja-JP" sz="1400" dirty="0">
                <a:latin typeface="+mn-lt"/>
                <a:ea typeface="+mj-ea"/>
              </a:rPr>
              <a:t>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“Users to  contact” or “Voluntarily answerers ” button.</a:t>
            </a:r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ADCCBBDF-4E20-878F-654D-1386123B0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288" y="2309813"/>
            <a:ext cx="2409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7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Click “AGGRIGATE” button.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E7E23DD-234E-4B89-80EC-438581A53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8" y="3189288"/>
            <a:ext cx="3714750" cy="522763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テキスト ボックス 56">
            <a:extLst>
              <a:ext uri="{FF2B5EF4-FFF2-40B4-BE49-F238E27FC236}">
                <a16:creationId xmlns:a16="http://schemas.microsoft.com/office/drawing/2014/main" id="{C936BD7C-2C3B-56A2-763F-FEF540C6B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3284538"/>
            <a:ext cx="27574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8. The aggregated results will be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</a:rPr>
              <a:t>   displayed.</a:t>
            </a:r>
            <a:endParaRPr lang="en-US" altLang="ja-JP" sz="1400" dirty="0">
              <a:latin typeface="+mn-lt"/>
              <a:ea typeface="+mj-ea"/>
            </a:endParaRPr>
          </a:p>
        </p:txBody>
      </p:sp>
      <p:sp>
        <p:nvSpPr>
          <p:cNvPr id="33802" name="AutoShape 177">
            <a:extLst>
              <a:ext uri="{FF2B5EF4-FFF2-40B4-BE49-F238E27FC236}">
                <a16:creationId xmlns:a16="http://schemas.microsoft.com/office/drawing/2014/main" id="{041E71BE-CFDA-FCE5-A726-DD45DB96F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3" y="6715125"/>
            <a:ext cx="3517900" cy="170180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DAACAC4-39AD-8120-7646-F2F650456896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56FF497-2FB8-4D44-DBC3-733DBBF3F3C4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83307F6-D962-10A5-6EA7-36D13147E585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Proxy answer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8C26BC1-F57B-89A2-73E7-680C64983403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305812D-0D0D-0F2F-A388-721E11E3E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8" y="4922838"/>
            <a:ext cx="3540125" cy="27527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5843" name="スライド番号プレースホルダ 2">
            <a:extLst>
              <a:ext uri="{FF2B5EF4-FFF2-40B4-BE49-F238E27FC236}">
                <a16:creationId xmlns:a16="http://schemas.microsoft.com/office/drawing/2014/main" id="{E3FFF27B-F044-5912-A89A-62ABA90921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1D369C-4DDF-401D-9AF1-3591E64C8919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35844" name="AutoShape 177">
            <a:extLst>
              <a:ext uri="{FF2B5EF4-FFF2-40B4-BE49-F238E27FC236}">
                <a16:creationId xmlns:a16="http://schemas.microsoft.com/office/drawing/2014/main" id="{C6EA5CB5-5780-C027-E42C-90CB30891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5770563"/>
            <a:ext cx="773112" cy="338137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519309-F80C-BECD-60A5-A7A8B2AC8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75" y="2212975"/>
            <a:ext cx="3540125" cy="2359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5846" name="AutoShape 177">
            <a:extLst>
              <a:ext uri="{FF2B5EF4-FFF2-40B4-BE49-F238E27FC236}">
                <a16:creationId xmlns:a16="http://schemas.microsoft.com/office/drawing/2014/main" id="{D59C1263-5C59-6CF6-4B04-CAD84B7BA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788" y="4098925"/>
            <a:ext cx="1268412" cy="354013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4" name="テキスト ボックス 56">
            <a:extLst>
              <a:ext uri="{FF2B5EF4-FFF2-40B4-BE49-F238E27FC236}">
                <a16:creationId xmlns:a16="http://schemas.microsoft.com/office/drawing/2014/main" id="{2E03BBD2-7FFC-8FBD-E1DD-FBDCF5008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863" y="2212975"/>
            <a:ext cx="2684462" cy="1385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1. Click “Proxy safety answer”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    button  at the  top of screen.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35848" name="テキスト ボックス 19">
            <a:extLst>
              <a:ext uri="{FF2B5EF4-FFF2-40B4-BE49-F238E27FC236}">
                <a16:creationId xmlns:a16="http://schemas.microsoft.com/office/drawing/2014/main" id="{D6189FE1-E22E-BF17-8359-2781076FD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262063"/>
            <a:ext cx="6281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>
                <a:latin typeface="Arial" panose="020B0604020202020204" pitchFamily="34" charset="0"/>
              </a:rPr>
              <a:t>If you have aggregation authority , y</a:t>
            </a:r>
            <a:r>
              <a:rPr lang="ja-JP" altLang="en-US" sz="1400">
                <a:latin typeface="Arial" panose="020B0604020202020204" pitchFamily="34" charset="0"/>
              </a:rPr>
              <a:t>ou can </a:t>
            </a:r>
            <a:r>
              <a:rPr lang="en-US" altLang="ja-JP" sz="1400">
                <a:latin typeface="Arial" panose="020B0604020202020204" pitchFamily="34" charset="0"/>
              </a:rPr>
              <a:t>answer proxy </a:t>
            </a:r>
            <a:r>
              <a:rPr lang="ja-JP" altLang="en-US" sz="1400">
                <a:latin typeface="Arial" panose="020B0604020202020204" pitchFamily="34" charset="0"/>
              </a:rPr>
              <a:t>of multiple users at once.</a:t>
            </a:r>
          </a:p>
        </p:txBody>
      </p:sp>
      <p:sp>
        <p:nvSpPr>
          <p:cNvPr id="21" name="テキスト ボックス 56">
            <a:extLst>
              <a:ext uri="{FF2B5EF4-FFF2-40B4-BE49-F238E27FC236}">
                <a16:creationId xmlns:a16="http://schemas.microsoft.com/office/drawing/2014/main" id="{CBA04F92-EB73-5F4D-866E-DE878C105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863" y="4883150"/>
            <a:ext cx="2684462" cy="1169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n-ea"/>
              </a:rPr>
              <a:t>2. Click “Select user” tab.</a:t>
            </a: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en-US" altLang="ja-JP" sz="1400" dirty="0">
              <a:latin typeface="+mn-ea"/>
              <a:ea typeface="+mn-ea"/>
            </a:endParaRPr>
          </a:p>
          <a:p>
            <a:pPr>
              <a:defRPr/>
            </a:pPr>
            <a:endParaRPr lang="ja-JP" altLang="en-US" sz="1400" dirty="0">
              <a:latin typeface="+mn-ea"/>
              <a:ea typeface="+mn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F738536-F884-A33F-BA8D-82457D6EBE72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0AE768C-28E0-519D-CEF3-844DF4F2233F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E6A160B2-B4D4-3078-B33A-9773CF496495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Proxy answer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4368A33-D4ED-AB39-A856-234A6D3E8375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35854" name="テキスト ボックス 23">
            <a:extLst>
              <a:ext uri="{FF2B5EF4-FFF2-40B4-BE49-F238E27FC236}">
                <a16:creationId xmlns:a16="http://schemas.microsoft.com/office/drawing/2014/main" id="{0E07733E-D0D1-5CE9-43A5-7FDB7C29E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49288"/>
            <a:ext cx="6281737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2800" b="1">
                <a:solidFill>
                  <a:srgbClr val="0070C0"/>
                </a:solidFill>
              </a:rPr>
              <a:t>4.   Proxy safety answer</a:t>
            </a:r>
            <a:endParaRPr lang="ja-JP" altLang="en-US" sz="28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番号プレースホルダー 2">
            <a:extLst>
              <a:ext uri="{FF2B5EF4-FFF2-40B4-BE49-F238E27FC236}">
                <a16:creationId xmlns:a16="http://schemas.microsoft.com/office/drawing/2014/main" id="{CECA73FA-7B8C-EAE5-0DEE-340CB4F9B5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3783DC-3E1E-4C51-9F58-9C567B4268C7}" type="slidenum">
              <a:rPr lang="ja-JP" altLang="en-US" sz="18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1F4DC4-9BEA-ADC0-D7F1-3C5D2A109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573463"/>
            <a:ext cx="3470275" cy="36528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7892" name="図 6">
            <a:extLst>
              <a:ext uri="{FF2B5EF4-FFF2-40B4-BE49-F238E27FC236}">
                <a16:creationId xmlns:a16="http://schemas.microsoft.com/office/drawing/2014/main" id="{CAC87452-1CCF-A6D4-BF5F-EAE95B480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7453313"/>
            <a:ext cx="28654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0DACC4-8C45-1A69-DC80-0EF72DFDA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890588"/>
            <a:ext cx="3470275" cy="24796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テキスト ボックス 56">
            <a:extLst>
              <a:ext uri="{FF2B5EF4-FFF2-40B4-BE49-F238E27FC236}">
                <a16:creationId xmlns:a16="http://schemas.microsoft.com/office/drawing/2014/main" id="{AD2CD8A1-828E-FB33-F134-15458BA48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0825" y="865188"/>
            <a:ext cx="2322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4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Check the user you   want to select</a:t>
            </a:r>
          </a:p>
        </p:txBody>
      </p:sp>
      <p:sp>
        <p:nvSpPr>
          <p:cNvPr id="37895" name="AutoShape 177">
            <a:extLst>
              <a:ext uri="{FF2B5EF4-FFF2-40B4-BE49-F238E27FC236}">
                <a16:creationId xmlns:a16="http://schemas.microsoft.com/office/drawing/2014/main" id="{03789737-909E-3FD6-6D2D-100D6E3CB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1706563"/>
            <a:ext cx="228600" cy="9588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1" name="テキスト ボックス 56">
            <a:extLst>
              <a:ext uri="{FF2B5EF4-FFF2-40B4-BE49-F238E27FC236}">
                <a16:creationId xmlns:a16="http://schemas.microsoft.com/office/drawing/2014/main" id="{D2CB57FB-F488-8F1C-D8CA-2382BAF90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313" y="2349500"/>
            <a:ext cx="2322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5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Click “SETECT” button. </a:t>
            </a:r>
          </a:p>
        </p:txBody>
      </p:sp>
      <p:sp>
        <p:nvSpPr>
          <p:cNvPr id="12" name="テキスト ボックス 56">
            <a:extLst>
              <a:ext uri="{FF2B5EF4-FFF2-40B4-BE49-F238E27FC236}">
                <a16:creationId xmlns:a16="http://schemas.microsoft.com/office/drawing/2014/main" id="{BA5AA50C-6461-0136-CF5B-CA51980C0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632200"/>
            <a:ext cx="23209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6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Select answer  from the   </a:t>
            </a:r>
          </a:p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     lists.</a:t>
            </a:r>
          </a:p>
        </p:txBody>
      </p:sp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62BB57E9-0C8B-2F90-B7D6-C44CAFD7D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788" y="6486525"/>
            <a:ext cx="23225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7</a:t>
            </a:r>
            <a:r>
              <a:rPr lang="ja-JP" altLang="en-US" sz="1400" dirty="0">
                <a:latin typeface="+mn-lt"/>
                <a:ea typeface="+mj-ea"/>
              </a:rPr>
              <a:t>．</a:t>
            </a:r>
            <a:r>
              <a:rPr lang="en-US" altLang="ja-JP" sz="1400" dirty="0">
                <a:latin typeface="+mn-lt"/>
                <a:ea typeface="+mj-ea"/>
              </a:rPr>
              <a:t>Click “ ANSWER FOR THE SELECTED USERS”</a:t>
            </a:r>
          </a:p>
        </p:txBody>
      </p:sp>
      <p:sp>
        <p:nvSpPr>
          <p:cNvPr id="14" name="テキスト ボックス 56">
            <a:extLst>
              <a:ext uri="{FF2B5EF4-FFF2-40B4-BE49-F238E27FC236}">
                <a16:creationId xmlns:a16="http://schemas.microsoft.com/office/drawing/2014/main" id="{9536BD76-3094-6851-F231-E4A3751DF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7600950"/>
            <a:ext cx="2322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latin typeface="+mn-lt"/>
                <a:ea typeface="+mj-ea"/>
              </a:rPr>
              <a:t>8. Click “OK” button.</a:t>
            </a:r>
          </a:p>
        </p:txBody>
      </p:sp>
      <p:sp>
        <p:nvSpPr>
          <p:cNvPr id="37900" name="AutoShape 177">
            <a:extLst>
              <a:ext uri="{FF2B5EF4-FFF2-40B4-BE49-F238E27FC236}">
                <a16:creationId xmlns:a16="http://schemas.microsoft.com/office/drawing/2014/main" id="{1F08FE79-E181-D375-7BA7-61686546F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813" y="3079750"/>
            <a:ext cx="806450" cy="3270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7901" name="AutoShape 177">
            <a:extLst>
              <a:ext uri="{FF2B5EF4-FFF2-40B4-BE49-F238E27FC236}">
                <a16:creationId xmlns:a16="http://schemas.microsoft.com/office/drawing/2014/main" id="{A418AB12-AE6D-CB6F-5922-C3CEA40D7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5084763"/>
            <a:ext cx="3130550" cy="90170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7902" name="AutoShape 177">
            <a:extLst>
              <a:ext uri="{FF2B5EF4-FFF2-40B4-BE49-F238E27FC236}">
                <a16:creationId xmlns:a16="http://schemas.microsoft.com/office/drawing/2014/main" id="{64E39D45-694A-6A11-5858-41175DF25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5" y="6724650"/>
            <a:ext cx="1236663" cy="400050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37903" name="AutoShape 177">
            <a:extLst>
              <a:ext uri="{FF2B5EF4-FFF2-40B4-BE49-F238E27FC236}">
                <a16:creationId xmlns:a16="http://schemas.microsoft.com/office/drawing/2014/main" id="{8B81074B-D4DB-BBB2-4CCD-E0B10F119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8247063"/>
            <a:ext cx="1036637" cy="301625"/>
          </a:xfrm>
          <a:prstGeom prst="roundRect">
            <a:avLst>
              <a:gd name="adj" fmla="val 9241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88F7E2E-2387-F03F-81D9-D46F478A4554}"/>
              </a:ext>
            </a:extLst>
          </p:cNvPr>
          <p:cNvSpPr/>
          <p:nvPr/>
        </p:nvSpPr>
        <p:spPr>
          <a:xfrm>
            <a:off x="1473200" y="71438"/>
            <a:ext cx="1285875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Start Contacts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08853FF-02CC-F0D6-18CA-6605A402C244}"/>
              </a:ext>
            </a:extLst>
          </p:cNvPr>
          <p:cNvSpPr/>
          <p:nvPr/>
        </p:nvSpPr>
        <p:spPr>
          <a:xfrm>
            <a:off x="2751138" y="71438"/>
            <a:ext cx="1262062" cy="35718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Aggregation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E5895AA-9CB7-DED6-936C-DAC2F26FC4F2}"/>
              </a:ext>
            </a:extLst>
          </p:cNvPr>
          <p:cNvSpPr/>
          <p:nvPr/>
        </p:nvSpPr>
        <p:spPr>
          <a:xfrm>
            <a:off x="4013200" y="71438"/>
            <a:ext cx="1214438" cy="357187"/>
          </a:xfrm>
          <a:prstGeom prst="rect">
            <a:avLst/>
          </a:prstGeom>
          <a:solidFill>
            <a:srgbClr val="0070C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bg1"/>
                </a:solidFill>
                <a:ea typeface="+mj-ea"/>
              </a:rPr>
              <a:t>Proxy answer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BE63A4B-DA64-6160-B90B-F645949BA7C1}"/>
              </a:ext>
            </a:extLst>
          </p:cNvPr>
          <p:cNvSpPr/>
          <p:nvPr/>
        </p:nvSpPr>
        <p:spPr>
          <a:xfrm>
            <a:off x="187325" y="71438"/>
            <a:ext cx="1285875" cy="346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schemeClr val="tx1"/>
                </a:solidFill>
                <a:ea typeface="+mj-ea"/>
              </a:rPr>
              <a:t>Login</a:t>
            </a:r>
            <a:endParaRPr lang="ja-JP" altLang="en-US" sz="1200" dirty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Microsoft Office PowerPoint</Application>
  <PresentationFormat>画面に合わせる (4:3)</PresentationFormat>
  <Paragraphs>262</Paragraphs>
  <Slides>17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ＭＳ Ｐゴシック</vt:lpstr>
      <vt:lpstr>ＭＳ Ｐゴシック 本文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2025-09-17T11:01:43Z</dcterms:modified>
</cp:coreProperties>
</file>