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32" r:id="rId2"/>
    <p:sldId id="333" r:id="rId3"/>
    <p:sldId id="291" r:id="rId4"/>
    <p:sldId id="334" r:id="rId5"/>
    <p:sldId id="297" r:id="rId6"/>
    <p:sldId id="298" r:id="rId7"/>
    <p:sldId id="335" r:id="rId8"/>
    <p:sldId id="336" r:id="rId9"/>
    <p:sldId id="337" r:id="rId10"/>
    <p:sldId id="306" r:id="rId11"/>
    <p:sldId id="338" r:id="rId12"/>
    <p:sldId id="321" r:id="rId13"/>
    <p:sldId id="340" r:id="rId14"/>
    <p:sldId id="341" r:id="rId15"/>
    <p:sldId id="324" r:id="rId16"/>
  </p:sldIdLst>
  <p:sldSz cx="6858000" cy="9144000" type="screen4x3"/>
  <p:notesSz cx="6807200" cy="9939338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41">
          <p15:clr>
            <a:srgbClr val="A4A3A4"/>
          </p15:clr>
        </p15:guide>
        <p15:guide id="2" pos="420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>
          <p15:clr>
            <a:srgbClr val="A4A3A4"/>
          </p15:clr>
        </p15:guide>
        <p15:guide id="2" pos="214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9900"/>
    <a:srgbClr val="FFFFCC"/>
    <a:srgbClr val="CCECFF"/>
    <a:srgbClr val="FFCC66"/>
    <a:srgbClr val="009900"/>
    <a:srgbClr val="CCFF99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25" autoAdjust="0"/>
    <p:restoredTop sz="88581" autoAdjust="0"/>
  </p:normalViewPr>
  <p:slideViewPr>
    <p:cSldViewPr snapToGrid="0">
      <p:cViewPr varScale="1">
        <p:scale>
          <a:sx n="72" d="100"/>
          <a:sy n="72" d="100"/>
        </p:scale>
        <p:origin x="2275" y="62"/>
      </p:cViewPr>
      <p:guideLst>
        <p:guide orient="horz" pos="4241"/>
        <p:guide pos="420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44" d="100"/>
          <a:sy n="44" d="100"/>
        </p:scale>
        <p:origin x="2776" y="56"/>
      </p:cViewPr>
      <p:guideLst>
        <p:guide orient="horz" pos="3130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>
            <a:extLst>
              <a:ext uri="{FF2B5EF4-FFF2-40B4-BE49-F238E27FC236}">
                <a16:creationId xmlns:a16="http://schemas.microsoft.com/office/drawing/2014/main" id="{F789C98D-F931-2A50-AB56-4C6E59D8319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>
            <a:extLst>
              <a:ext uri="{FF2B5EF4-FFF2-40B4-BE49-F238E27FC236}">
                <a16:creationId xmlns:a16="http://schemas.microsoft.com/office/drawing/2014/main" id="{40F29306-8C20-A838-CD32-A3BB01E0335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D120B278-2496-4015-8B9D-762F6670B9AA}" type="datetimeFigureOut">
              <a:rPr lang="ja-JP" altLang="en-US"/>
              <a:pPr>
                <a:defRPr/>
              </a:pPr>
              <a:t>2025/9/17</a:t>
            </a:fld>
            <a:endParaRPr lang="ja-JP" altLang="en-US" dirty="0"/>
          </a:p>
        </p:txBody>
      </p:sp>
      <p:sp>
        <p:nvSpPr>
          <p:cNvPr id="4" name="フッター プレースホルダ 3">
            <a:extLst>
              <a:ext uri="{FF2B5EF4-FFF2-40B4-BE49-F238E27FC236}">
                <a16:creationId xmlns:a16="http://schemas.microsoft.com/office/drawing/2014/main" id="{6EE71167-7CF1-7022-53D8-3D2C14DAAF5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4">
            <a:extLst>
              <a:ext uri="{FF2B5EF4-FFF2-40B4-BE49-F238E27FC236}">
                <a16:creationId xmlns:a16="http://schemas.microsoft.com/office/drawing/2014/main" id="{12D71951-E789-DE76-AC08-562AFBEA5D3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F800741-9340-42B7-939B-C3E7F1FA48F3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>
            <a:extLst>
              <a:ext uri="{FF2B5EF4-FFF2-40B4-BE49-F238E27FC236}">
                <a16:creationId xmlns:a16="http://schemas.microsoft.com/office/drawing/2014/main" id="{2BFEFDF5-678D-64C5-1DC6-769AACF073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>
            <a:extLst>
              <a:ext uri="{FF2B5EF4-FFF2-40B4-BE49-F238E27FC236}">
                <a16:creationId xmlns:a16="http://schemas.microsoft.com/office/drawing/2014/main" id="{296D86A7-C4F1-60AF-C148-E1A3244DF8E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BE501B8B-ED38-4FAB-B2C8-F49328D12752}" type="datetimeFigureOut">
              <a:rPr lang="ja-JP" altLang="en-US"/>
              <a:pPr>
                <a:defRPr/>
              </a:pPr>
              <a:t>2025/9/17</a:t>
            </a:fld>
            <a:endParaRPr lang="ja-JP" altLang="en-US" dirty="0"/>
          </a:p>
        </p:txBody>
      </p:sp>
      <p:sp>
        <p:nvSpPr>
          <p:cNvPr id="4" name="スライド イメージ プレースホルダ 3">
            <a:extLst>
              <a:ext uri="{FF2B5EF4-FFF2-40B4-BE49-F238E27FC236}">
                <a16:creationId xmlns:a16="http://schemas.microsoft.com/office/drawing/2014/main" id="{6204BCAA-0DE6-22AC-DC4E-0A74AEC570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006600" y="746125"/>
            <a:ext cx="27940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pPr lvl="0"/>
            <a:endParaRPr lang="ja-JP" altLang="en-US" noProof="0" dirty="0"/>
          </a:p>
        </p:txBody>
      </p:sp>
      <p:sp>
        <p:nvSpPr>
          <p:cNvPr id="5" name="ノート プレースホルダ 4">
            <a:extLst>
              <a:ext uri="{FF2B5EF4-FFF2-40B4-BE49-F238E27FC236}">
                <a16:creationId xmlns:a16="http://schemas.microsoft.com/office/drawing/2014/main" id="{F8A520C4-A26B-D189-FC2A-CB597FCE3C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2625" y="4721225"/>
            <a:ext cx="5441950" cy="4471988"/>
          </a:xfrm>
          <a:prstGeom prst="rect">
            <a:avLst/>
          </a:prstGeom>
        </p:spPr>
        <p:txBody>
          <a:bodyPr vert="horz" lIns="91424" tIns="45712" rIns="91424" bIns="45712" rtlCol="0">
            <a:normAutofit/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 5">
            <a:extLst>
              <a:ext uri="{FF2B5EF4-FFF2-40B4-BE49-F238E27FC236}">
                <a16:creationId xmlns:a16="http://schemas.microsoft.com/office/drawing/2014/main" id="{E14E601B-C4F2-7B67-F05A-A6BC61D852B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6">
            <a:extLst>
              <a:ext uri="{FF2B5EF4-FFF2-40B4-BE49-F238E27FC236}">
                <a16:creationId xmlns:a16="http://schemas.microsoft.com/office/drawing/2014/main" id="{C7A14E0E-FC0B-B2DE-32B7-D94B86937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wrap="square" lIns="91424" tIns="45712" rIns="91424" bIns="4571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30C7D67-B5BA-4517-B6D9-8F4281569C3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スライド イメージ プレースホルダ 1">
            <a:extLst>
              <a:ext uri="{FF2B5EF4-FFF2-40B4-BE49-F238E27FC236}">
                <a16:creationId xmlns:a16="http://schemas.microsoft.com/office/drawing/2014/main" id="{8F3FC846-84E5-5DA3-77F2-9B2A6692EB2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ノート プレースホルダ 2">
            <a:extLst>
              <a:ext uri="{FF2B5EF4-FFF2-40B4-BE49-F238E27FC236}">
                <a16:creationId xmlns:a16="http://schemas.microsoft.com/office/drawing/2014/main" id="{161C5A5D-A995-0F81-87C3-8D85B8726A6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7172" name="スライド番号プレースホルダ 3">
            <a:extLst>
              <a:ext uri="{FF2B5EF4-FFF2-40B4-BE49-F238E27FC236}">
                <a16:creationId xmlns:a16="http://schemas.microsoft.com/office/drawing/2014/main" id="{96099995-0C2C-25F3-634B-96F3B16C9B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1ADE4B84-EE34-4F95-821C-95E511CEC475}" type="slidenum">
              <a:rPr lang="ja-JP" altLang="en-US" smtClean="0"/>
              <a:pPr>
                <a:spcBef>
                  <a:spcPct val="0"/>
                </a:spcBef>
              </a:pPr>
              <a:t>0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スライド イメージ プレースホルダ 1">
            <a:extLst>
              <a:ext uri="{FF2B5EF4-FFF2-40B4-BE49-F238E27FC236}">
                <a16:creationId xmlns:a16="http://schemas.microsoft.com/office/drawing/2014/main" id="{2BBC61B6-46FB-309F-43BA-28CC222A3D2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ノート プレースホルダ 2">
            <a:extLst>
              <a:ext uri="{FF2B5EF4-FFF2-40B4-BE49-F238E27FC236}">
                <a16:creationId xmlns:a16="http://schemas.microsoft.com/office/drawing/2014/main" id="{16F4BBAA-0993-96FA-9624-4508C2FC62F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220" name="スライド番号プレースホルダ 3">
            <a:extLst>
              <a:ext uri="{FF2B5EF4-FFF2-40B4-BE49-F238E27FC236}">
                <a16:creationId xmlns:a16="http://schemas.microsoft.com/office/drawing/2014/main" id="{94EF4369-70AE-763D-9520-493A8452E3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DECC167F-78F5-4120-AC16-4F3594348546}" type="slidenum">
              <a:rPr lang="ja-JP" altLang="en-US" smtClean="0"/>
              <a:pPr>
                <a:spcBef>
                  <a:spcPct val="0"/>
                </a:spcBef>
              </a:pPr>
              <a:t>1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スライド イメージ プレースホルダ 1">
            <a:extLst>
              <a:ext uri="{FF2B5EF4-FFF2-40B4-BE49-F238E27FC236}">
                <a16:creationId xmlns:a16="http://schemas.microsoft.com/office/drawing/2014/main" id="{E16063F0-227D-B0CE-2595-7062D94BC48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ノート プレースホルダ 2">
            <a:extLst>
              <a:ext uri="{FF2B5EF4-FFF2-40B4-BE49-F238E27FC236}">
                <a16:creationId xmlns:a16="http://schemas.microsoft.com/office/drawing/2014/main" id="{6F1D2A3D-5527-2022-47AC-794A9D1E80E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1268" name="スライド番号プレースホルダ 3">
            <a:extLst>
              <a:ext uri="{FF2B5EF4-FFF2-40B4-BE49-F238E27FC236}">
                <a16:creationId xmlns:a16="http://schemas.microsoft.com/office/drawing/2014/main" id="{1406D344-B8BA-639B-6692-22F5FFBEA3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F25C99DF-26A1-4464-8F1C-1D329F88D60C}" type="slidenum">
              <a:rPr lang="ja-JP" altLang="en-US" smtClean="0"/>
              <a:pPr>
                <a:spcBef>
                  <a:spcPct val="0"/>
                </a:spcBef>
              </a:pPr>
              <a:t>2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スライド イメージ プレースホルダ 1">
            <a:extLst>
              <a:ext uri="{FF2B5EF4-FFF2-40B4-BE49-F238E27FC236}">
                <a16:creationId xmlns:a16="http://schemas.microsoft.com/office/drawing/2014/main" id="{4EBAF714-3B96-8520-70B2-10E8641A219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ノート プレースホルダ 2">
            <a:extLst>
              <a:ext uri="{FF2B5EF4-FFF2-40B4-BE49-F238E27FC236}">
                <a16:creationId xmlns:a16="http://schemas.microsoft.com/office/drawing/2014/main" id="{24C36C33-D3CA-1131-FF73-193D6455999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3316" name="スライド番号プレースホルダ 3">
            <a:extLst>
              <a:ext uri="{FF2B5EF4-FFF2-40B4-BE49-F238E27FC236}">
                <a16:creationId xmlns:a16="http://schemas.microsoft.com/office/drawing/2014/main" id="{B88C22D3-16E7-2810-A116-B09769AD80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210AC6ED-1E64-4075-9DA5-78D2E1369548}" type="slidenum">
              <a:rPr lang="ja-JP" altLang="en-US" smtClean="0"/>
              <a:pPr>
                <a:spcBef>
                  <a:spcPct val="0"/>
                </a:spcBef>
              </a:pPr>
              <a:t>3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スライド イメージ プレースホルダ 1">
            <a:extLst>
              <a:ext uri="{FF2B5EF4-FFF2-40B4-BE49-F238E27FC236}">
                <a16:creationId xmlns:a16="http://schemas.microsoft.com/office/drawing/2014/main" id="{5B34AE3A-FBC9-DA9F-BDF4-96750501FD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ノート プレースホルダ 2">
            <a:extLst>
              <a:ext uri="{FF2B5EF4-FFF2-40B4-BE49-F238E27FC236}">
                <a16:creationId xmlns:a16="http://schemas.microsoft.com/office/drawing/2014/main" id="{B977A3C7-02A2-D0CF-5217-539313F7181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5364" name="スライド番号プレースホルダ 3">
            <a:extLst>
              <a:ext uri="{FF2B5EF4-FFF2-40B4-BE49-F238E27FC236}">
                <a16:creationId xmlns:a16="http://schemas.microsoft.com/office/drawing/2014/main" id="{9C0C45A7-558D-4854-EE94-AC45B631B0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9C788AF6-D073-4072-8B99-43998ECCA706}" type="slidenum">
              <a:rPr lang="ja-JP" altLang="en-US" smtClean="0"/>
              <a:pPr>
                <a:spcBef>
                  <a:spcPct val="0"/>
                </a:spcBef>
              </a:pPr>
              <a:t>4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スライド イメージ プレースホルダ 1">
            <a:extLst>
              <a:ext uri="{FF2B5EF4-FFF2-40B4-BE49-F238E27FC236}">
                <a16:creationId xmlns:a16="http://schemas.microsoft.com/office/drawing/2014/main" id="{1F3BE44F-963C-6420-D0AE-B28A7D147A2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ノート プレースホルダ 2">
            <a:extLst>
              <a:ext uri="{FF2B5EF4-FFF2-40B4-BE49-F238E27FC236}">
                <a16:creationId xmlns:a16="http://schemas.microsoft.com/office/drawing/2014/main" id="{4B2AEF47-80D9-C575-55A1-87262F69E13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7412" name="スライド番号プレースホルダ 3">
            <a:extLst>
              <a:ext uri="{FF2B5EF4-FFF2-40B4-BE49-F238E27FC236}">
                <a16:creationId xmlns:a16="http://schemas.microsoft.com/office/drawing/2014/main" id="{A4041E03-B5DA-3D24-A844-B62B6BC59E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3FF5E2F8-BA4E-4FF0-95BE-B8A0B28564E8}" type="slidenum">
              <a:rPr lang="ja-JP" altLang="en-US" smtClean="0"/>
              <a:pPr>
                <a:spcBef>
                  <a:spcPct val="0"/>
                </a:spcBef>
              </a:pPr>
              <a:t>5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スライド イメージ プレースホルダ 1">
            <a:extLst>
              <a:ext uri="{FF2B5EF4-FFF2-40B4-BE49-F238E27FC236}">
                <a16:creationId xmlns:a16="http://schemas.microsoft.com/office/drawing/2014/main" id="{E6B006C0-B7E3-AC2E-D297-32D25DF0EE8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ノート プレースホルダ 2">
            <a:extLst>
              <a:ext uri="{FF2B5EF4-FFF2-40B4-BE49-F238E27FC236}">
                <a16:creationId xmlns:a16="http://schemas.microsoft.com/office/drawing/2014/main" id="{6FAC9611-D888-120F-873C-129FC379D4D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9460" name="スライド番号プレースホルダ 3">
            <a:extLst>
              <a:ext uri="{FF2B5EF4-FFF2-40B4-BE49-F238E27FC236}">
                <a16:creationId xmlns:a16="http://schemas.microsoft.com/office/drawing/2014/main" id="{F412894E-60A1-5357-25EE-DAE7A7101C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FDF191EC-69D3-4F10-AAF7-8C464D8D2C57}" type="slidenum">
              <a:rPr lang="ja-JP" altLang="en-US" smtClean="0"/>
              <a:pPr>
                <a:spcBef>
                  <a:spcPct val="0"/>
                </a:spcBef>
              </a:pPr>
              <a:t>6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スライド イメージ プレースホルダ 1">
            <a:extLst>
              <a:ext uri="{FF2B5EF4-FFF2-40B4-BE49-F238E27FC236}">
                <a16:creationId xmlns:a16="http://schemas.microsoft.com/office/drawing/2014/main" id="{1FDA417F-D451-BCDF-8DFE-2740CECA95B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ノート プレースホルダ 2">
            <a:extLst>
              <a:ext uri="{FF2B5EF4-FFF2-40B4-BE49-F238E27FC236}">
                <a16:creationId xmlns:a16="http://schemas.microsoft.com/office/drawing/2014/main" id="{D92A687B-9F54-2534-2390-819FAEC3E61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2532" name="スライド番号プレースホルダ 3">
            <a:extLst>
              <a:ext uri="{FF2B5EF4-FFF2-40B4-BE49-F238E27FC236}">
                <a16:creationId xmlns:a16="http://schemas.microsoft.com/office/drawing/2014/main" id="{280FA490-3494-F434-9023-F6DD3A6F6F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961E20BC-89F8-4F12-8ED7-41B6B5AA7186}" type="slidenum">
              <a:rPr lang="ja-JP" altLang="en-US" smtClean="0"/>
              <a:pPr>
                <a:spcBef>
                  <a:spcPct val="0"/>
                </a:spcBef>
              </a:pPr>
              <a:t>8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スライド イメージ プレースホルダ 1">
            <a:extLst>
              <a:ext uri="{FF2B5EF4-FFF2-40B4-BE49-F238E27FC236}">
                <a16:creationId xmlns:a16="http://schemas.microsoft.com/office/drawing/2014/main" id="{B0F22972-056B-9989-DA0E-7DDE5EC7EF2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ノート プレースホルダ 2">
            <a:extLst>
              <a:ext uri="{FF2B5EF4-FFF2-40B4-BE49-F238E27FC236}">
                <a16:creationId xmlns:a16="http://schemas.microsoft.com/office/drawing/2014/main" id="{756244F3-70D8-5741-8E7E-E924D834547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4580" name="スライド番号プレースホルダ 3">
            <a:extLst>
              <a:ext uri="{FF2B5EF4-FFF2-40B4-BE49-F238E27FC236}">
                <a16:creationId xmlns:a16="http://schemas.microsoft.com/office/drawing/2014/main" id="{B087A205-31C2-3484-2992-4BC341F536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E50FC1B1-0583-4D04-A6D8-2208C06270D7}" type="slidenum">
              <a:rPr lang="ja-JP" altLang="en-US" smtClean="0"/>
              <a:pPr>
                <a:spcBef>
                  <a:spcPct val="0"/>
                </a:spcBef>
              </a:pPr>
              <a:t>9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スライド イメージ プレースホルダ 1">
            <a:extLst>
              <a:ext uri="{FF2B5EF4-FFF2-40B4-BE49-F238E27FC236}">
                <a16:creationId xmlns:a16="http://schemas.microsoft.com/office/drawing/2014/main" id="{7D1C6D6E-2449-17EE-9E3F-5EF40F75DD4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ノート プレースホルダ 2">
            <a:extLst>
              <a:ext uri="{FF2B5EF4-FFF2-40B4-BE49-F238E27FC236}">
                <a16:creationId xmlns:a16="http://schemas.microsoft.com/office/drawing/2014/main" id="{9A25EB9E-5D95-D26F-F302-0EC7011B3BF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ja-JP" altLang="en-US"/>
          </a:p>
        </p:txBody>
      </p:sp>
      <p:sp>
        <p:nvSpPr>
          <p:cNvPr id="26628" name="スライド番号プレースホルダ 3">
            <a:extLst>
              <a:ext uri="{FF2B5EF4-FFF2-40B4-BE49-F238E27FC236}">
                <a16:creationId xmlns:a16="http://schemas.microsoft.com/office/drawing/2014/main" id="{9AF5E600-A722-C7A8-3462-29A97BD1A2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181843BC-53D7-401A-8D22-05583A2A8EE0}" type="slidenum">
              <a:rPr lang="ja-JP" altLang="en-US" smtClean="0"/>
              <a:pPr>
                <a:spcBef>
                  <a:spcPct val="0"/>
                </a:spcBef>
              </a:pPr>
              <a:t>10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スライド イメージ プレースホルダ 1">
            <a:extLst>
              <a:ext uri="{FF2B5EF4-FFF2-40B4-BE49-F238E27FC236}">
                <a16:creationId xmlns:a16="http://schemas.microsoft.com/office/drawing/2014/main" id="{9DF702A3-BD51-0028-C277-3ADA033007D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ノート プレースホルダ 2">
            <a:extLst>
              <a:ext uri="{FF2B5EF4-FFF2-40B4-BE49-F238E27FC236}">
                <a16:creationId xmlns:a16="http://schemas.microsoft.com/office/drawing/2014/main" id="{4384C651-4F57-EA9E-A58F-FB69923FCA7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3012" name="スライド番号プレースホルダ 3">
            <a:extLst>
              <a:ext uri="{FF2B5EF4-FFF2-40B4-BE49-F238E27FC236}">
                <a16:creationId xmlns:a16="http://schemas.microsoft.com/office/drawing/2014/main" id="{48BBF47B-D224-7FD6-F9E5-2F3BBD86E4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5E8810CC-C1F1-4811-898C-11CF80D44B41}" type="slidenum">
              <a:rPr lang="ja-JP" altLang="en-US" smtClean="0"/>
              <a:pPr>
                <a:spcBef>
                  <a:spcPct val="0"/>
                </a:spcBef>
              </a:pPr>
              <a:t>11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スライド イメージ プレースホルダ 1">
            <a:extLst>
              <a:ext uri="{FF2B5EF4-FFF2-40B4-BE49-F238E27FC236}">
                <a16:creationId xmlns:a16="http://schemas.microsoft.com/office/drawing/2014/main" id="{385ECA66-5BE8-9B2D-CEA1-B1750C5AE2F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ノート プレースホルダ 2">
            <a:extLst>
              <a:ext uri="{FF2B5EF4-FFF2-40B4-BE49-F238E27FC236}">
                <a16:creationId xmlns:a16="http://schemas.microsoft.com/office/drawing/2014/main" id="{A5B6C9DA-0F5F-58F3-D4F1-0FF68FB3FE4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7108" name="スライド番号プレースホルダ 3">
            <a:extLst>
              <a:ext uri="{FF2B5EF4-FFF2-40B4-BE49-F238E27FC236}">
                <a16:creationId xmlns:a16="http://schemas.microsoft.com/office/drawing/2014/main" id="{16330786-3EE7-F669-81A2-507D61CACD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DF394634-F720-49AE-A3E6-FF8B94680244}" type="slidenum">
              <a:rPr lang="ja-JP" altLang="en-US" smtClean="0"/>
              <a:pPr>
                <a:spcBef>
                  <a:spcPct val="0"/>
                </a:spcBef>
              </a:pPr>
              <a:t>14</a:t>
            </a:fld>
            <a:endParaRPr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6973A87-5D51-4849-75DB-5E412E4CBA22}"/>
              </a:ext>
            </a:extLst>
          </p:cNvPr>
          <p:cNvSpPr/>
          <p:nvPr userDrawn="1"/>
        </p:nvSpPr>
        <p:spPr>
          <a:xfrm>
            <a:off x="0" y="8929688"/>
            <a:ext cx="6858000" cy="21431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381414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2DD13DA-6801-0328-44A6-85ED36A23B26}"/>
              </a:ext>
            </a:extLst>
          </p:cNvPr>
          <p:cNvSpPr/>
          <p:nvPr userDrawn="1"/>
        </p:nvSpPr>
        <p:spPr>
          <a:xfrm>
            <a:off x="0" y="8929688"/>
            <a:ext cx="6858000" cy="21431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4" name="スライド番号プレースホルダ 5">
            <a:extLst>
              <a:ext uri="{FF2B5EF4-FFF2-40B4-BE49-F238E27FC236}">
                <a16:creationId xmlns:a16="http://schemas.microsoft.com/office/drawing/2014/main" id="{EEE16408-D10E-0F28-4ACD-FA6422CB93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628900" y="8929688"/>
            <a:ext cx="1600200" cy="214312"/>
          </a:xfrm>
        </p:spPr>
        <p:txBody>
          <a:bodyPr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B54084A-BDBE-42FB-9591-060C218761C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96175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>
            <a:extLst>
              <a:ext uri="{FF2B5EF4-FFF2-40B4-BE49-F238E27FC236}">
                <a16:creationId xmlns:a16="http://schemas.microsoft.com/office/drawing/2014/main" id="{4095A0EA-DEC2-9B0E-2397-04271F9BC58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>
            <a:extLst>
              <a:ext uri="{FF2B5EF4-FFF2-40B4-BE49-F238E27FC236}">
                <a16:creationId xmlns:a16="http://schemas.microsoft.com/office/drawing/2014/main" id="{1FA265DC-338C-68E3-6606-40F90760A7A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>
            <a:extLst>
              <a:ext uri="{FF2B5EF4-FFF2-40B4-BE49-F238E27FC236}">
                <a16:creationId xmlns:a16="http://schemas.microsoft.com/office/drawing/2014/main" id="{F429796B-2D38-DBE9-7F6B-EE392FAFCD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フッター プレースホルダ 4">
            <a:extLst>
              <a:ext uri="{FF2B5EF4-FFF2-40B4-BE49-F238E27FC236}">
                <a16:creationId xmlns:a16="http://schemas.microsoft.com/office/drawing/2014/main" id="{47AF6B3D-E368-3DFB-16DD-83CE487A9F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>
            <a:extLst>
              <a:ext uri="{FF2B5EF4-FFF2-40B4-BE49-F238E27FC236}">
                <a16:creationId xmlns:a16="http://schemas.microsoft.com/office/drawing/2014/main" id="{B02632BA-D4D8-778D-2728-28338A7405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58B983C-2B49-4C5D-B57F-E4086D84488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05" r:id="rId1"/>
    <p:sldLayoutId id="2147484306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xxxxxxxxx/" TargetMode="Externa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jp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jp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D4976E1-4B57-A0D6-913E-56BB7DC297BA}"/>
              </a:ext>
            </a:extLst>
          </p:cNvPr>
          <p:cNvSpPr/>
          <p:nvPr/>
        </p:nvSpPr>
        <p:spPr>
          <a:xfrm>
            <a:off x="323850" y="5773738"/>
            <a:ext cx="1828800" cy="1006475"/>
          </a:xfrm>
          <a:prstGeom prst="rect">
            <a:avLst/>
          </a:prstGeom>
          <a:solidFill>
            <a:srgbClr val="235EC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600" dirty="0">
                <a:latin typeface="+mn-ea"/>
              </a:rPr>
              <a:t>【URL】</a:t>
            </a:r>
          </a:p>
          <a:p>
            <a:pPr eaLnBrk="1" hangingPunct="1">
              <a:defRPr/>
            </a:pPr>
            <a:endParaRPr lang="en-US" sz="1100" dirty="0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52259FC3-DAE5-9C5D-24CE-86FA8EDF5586}"/>
              </a:ext>
            </a:extLst>
          </p:cNvPr>
          <p:cNvSpPr/>
          <p:nvPr/>
        </p:nvSpPr>
        <p:spPr>
          <a:xfrm>
            <a:off x="2152650" y="5773738"/>
            <a:ext cx="4314825" cy="5238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altLang="ja-JP" sz="1600" dirty="0">
                <a:solidFill>
                  <a:schemeClr val="tx1"/>
                </a:solidFill>
                <a:latin typeface="+mn-ea"/>
              </a:rPr>
              <a:t>https://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4B0628CA-ED0A-FEE6-B36F-A356DDD9CA46}"/>
              </a:ext>
            </a:extLst>
          </p:cNvPr>
          <p:cNvSpPr/>
          <p:nvPr/>
        </p:nvSpPr>
        <p:spPr>
          <a:xfrm>
            <a:off x="323850" y="6738938"/>
            <a:ext cx="1828800" cy="554037"/>
          </a:xfrm>
          <a:prstGeom prst="rect">
            <a:avLst/>
          </a:prstGeom>
          <a:solidFill>
            <a:srgbClr val="235EC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600" dirty="0">
                <a:latin typeface="+mn-ea"/>
              </a:rPr>
              <a:t>【 Mail Address 】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37BDF8F-0C54-5E8A-7893-90571661CF02}"/>
              </a:ext>
            </a:extLst>
          </p:cNvPr>
          <p:cNvSpPr txBox="1"/>
          <p:nvPr/>
        </p:nvSpPr>
        <p:spPr bwMode="ltGray">
          <a:xfrm>
            <a:off x="0" y="8929688"/>
            <a:ext cx="685800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1050" dirty="0">
                <a:solidFill>
                  <a:schemeClr val="bg1">
                    <a:lumMod val="75000"/>
                  </a:schemeClr>
                </a:solidFill>
                <a:latin typeface="ＭＳ Ｐゴシック" pitchFamily="50" charset="-128"/>
              </a:rPr>
              <a:t>Copyright©  INFOCOM CORPORATION All rights reserved 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80932B2A-1811-3965-51B3-960CF04DFBAE}"/>
              </a:ext>
            </a:extLst>
          </p:cNvPr>
          <p:cNvSpPr/>
          <p:nvPr/>
        </p:nvSpPr>
        <p:spPr>
          <a:xfrm>
            <a:off x="2152650" y="6205538"/>
            <a:ext cx="4314825" cy="55403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altLang="ja-JP" sz="1600" dirty="0">
                <a:solidFill>
                  <a:schemeClr val="tx1"/>
                </a:solidFill>
                <a:latin typeface="+mn-ea"/>
              </a:rPr>
              <a:t>https://</a:t>
            </a: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CFA48C49-FDC2-C9DF-6F73-B3B9E442802B}"/>
              </a:ext>
            </a:extLst>
          </p:cNvPr>
          <p:cNvSpPr/>
          <p:nvPr/>
        </p:nvSpPr>
        <p:spPr>
          <a:xfrm>
            <a:off x="2152650" y="6738938"/>
            <a:ext cx="4314825" cy="55403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altLang="ja-JP" sz="2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152" name="サブタイトル 2">
            <a:extLst>
              <a:ext uri="{FF2B5EF4-FFF2-40B4-BE49-F238E27FC236}">
                <a16:creationId xmlns:a16="http://schemas.microsoft.com/office/drawing/2014/main" id="{5C2A5FA0-39CF-2A05-799A-89B14A84D093}"/>
              </a:ext>
            </a:extLst>
          </p:cNvPr>
          <p:cNvSpPr txBox="1">
            <a:spLocks/>
          </p:cNvSpPr>
          <p:nvPr/>
        </p:nvSpPr>
        <p:spPr bwMode="auto">
          <a:xfrm>
            <a:off x="1028700" y="8250238"/>
            <a:ext cx="48006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ja-JP" sz="2000"/>
              <a:t>Infocom Corporation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br>
              <a:rPr lang="en-US" altLang="ja-JP" sz="2000"/>
            </a:br>
            <a:endParaRPr lang="en-US" altLang="ja-JP" sz="2000"/>
          </a:p>
        </p:txBody>
      </p:sp>
      <p:grpSp>
        <p:nvGrpSpPr>
          <p:cNvPr id="6153" name="グループ化 25">
            <a:extLst>
              <a:ext uri="{FF2B5EF4-FFF2-40B4-BE49-F238E27FC236}">
                <a16:creationId xmlns:a16="http://schemas.microsoft.com/office/drawing/2014/main" id="{E82148B2-9748-E2AF-F562-09BA7918C2BB}"/>
              </a:ext>
            </a:extLst>
          </p:cNvPr>
          <p:cNvGrpSpPr>
            <a:grpSpLocks/>
          </p:cNvGrpSpPr>
          <p:nvPr/>
        </p:nvGrpSpPr>
        <p:grpSpPr bwMode="auto">
          <a:xfrm>
            <a:off x="0" y="241300"/>
            <a:ext cx="6858000" cy="2938463"/>
            <a:chOff x="0" y="242294"/>
            <a:chExt cx="6858000" cy="3038814"/>
          </a:xfrm>
        </p:grpSpPr>
        <p:sp>
          <p:nvSpPr>
            <p:cNvPr id="13" name="タイトル 1">
              <a:extLst>
                <a:ext uri="{FF2B5EF4-FFF2-40B4-BE49-F238E27FC236}">
                  <a16:creationId xmlns:a16="http://schemas.microsoft.com/office/drawing/2014/main" id="{95A880A4-4D68-A321-E3BB-E8BECD00EF7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0" y="242294"/>
              <a:ext cx="6858000" cy="3038814"/>
            </a:xfrm>
            <a:prstGeom prst="rect">
              <a:avLst/>
            </a:prstGeom>
            <a:solidFill>
              <a:srgbClr val="235EC1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ja-JP" dirty="0">
                  <a:solidFill>
                    <a:schemeClr val="bg1"/>
                  </a:solidFill>
                  <a:latin typeface="+mn-ea"/>
                  <a:ea typeface="+mn-ea"/>
                  <a:cs typeface="+mj-cs"/>
                </a:rPr>
                <a:t>Version</a:t>
              </a:r>
              <a:r>
                <a:rPr lang="ja-JP" altLang="en-US" dirty="0">
                  <a:solidFill>
                    <a:schemeClr val="bg1"/>
                  </a:solidFill>
                  <a:latin typeface="+mn-ea"/>
                  <a:ea typeface="+mn-ea"/>
                  <a:cs typeface="+mj-cs"/>
                </a:rPr>
                <a:t> </a:t>
              </a:r>
              <a:r>
                <a:rPr lang="en-US" altLang="ja-JP" sz="2400" dirty="0">
                  <a:solidFill>
                    <a:schemeClr val="bg1"/>
                  </a:solidFill>
                  <a:latin typeface="+mn-ea"/>
                  <a:ea typeface="+mn-ea"/>
                  <a:cs typeface="+mj-cs"/>
                </a:rPr>
                <a:t>6.2</a:t>
              </a:r>
            </a:p>
            <a:p>
              <a:pPr algn="ctr" eaLnBrk="1" hangingPunct="1">
                <a:defRPr/>
              </a:pPr>
              <a:endParaRPr lang="en-US" altLang="ja-JP" sz="2400" dirty="0">
                <a:solidFill>
                  <a:schemeClr val="bg1"/>
                </a:solidFill>
                <a:latin typeface="+mn-ea"/>
                <a:ea typeface="+mn-ea"/>
                <a:cs typeface="+mj-cs"/>
              </a:endParaRPr>
            </a:p>
          </p:txBody>
        </p:sp>
        <p:pic>
          <p:nvPicPr>
            <p:cNvPr id="6157" name="図 8">
              <a:extLst>
                <a:ext uri="{FF2B5EF4-FFF2-40B4-BE49-F238E27FC236}">
                  <a16:creationId xmlns:a16="http://schemas.microsoft.com/office/drawing/2014/main" id="{6056952F-ECE2-52B9-B486-BB4585D041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0571" y="254952"/>
              <a:ext cx="3732498" cy="1148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154" name="サブタイトル 2">
            <a:extLst>
              <a:ext uri="{FF2B5EF4-FFF2-40B4-BE49-F238E27FC236}">
                <a16:creationId xmlns:a16="http://schemas.microsoft.com/office/drawing/2014/main" id="{C02841E3-07A5-0ED8-EB4B-FBDE3C5718DB}"/>
              </a:ext>
            </a:extLst>
          </p:cNvPr>
          <p:cNvSpPr txBox="1">
            <a:spLocks/>
          </p:cNvSpPr>
          <p:nvPr/>
        </p:nvSpPr>
        <p:spPr bwMode="auto">
          <a:xfrm>
            <a:off x="2152650" y="8618538"/>
            <a:ext cx="25527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ja-JP" sz="1200" dirty="0"/>
              <a:t>Update</a:t>
            </a:r>
            <a:r>
              <a:rPr lang="ja-JP" altLang="en-US" sz="1200" dirty="0"/>
              <a:t>：</a:t>
            </a:r>
            <a:r>
              <a:rPr lang="en-US" altLang="ja-JP" sz="1200" dirty="0"/>
              <a:t>2025/9/10</a:t>
            </a:r>
          </a:p>
        </p:txBody>
      </p:sp>
      <p:sp>
        <p:nvSpPr>
          <p:cNvPr id="5122" name="サブタイトル 2">
            <a:extLst>
              <a:ext uri="{FF2B5EF4-FFF2-40B4-BE49-F238E27FC236}">
                <a16:creationId xmlns:a16="http://schemas.microsoft.com/office/drawing/2014/main" id="{C7A609D5-BE05-0598-46F1-ECF99A03DE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6313" y="1884363"/>
            <a:ext cx="4800600" cy="1093787"/>
          </a:xfrm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ja-JP" sz="3600" b="1" dirty="0">
                <a:solidFill>
                  <a:srgbClr val="0070C0"/>
                </a:solidFill>
                <a:latin typeface="+mj-ea"/>
                <a:ea typeface="+mj-ea"/>
              </a:rPr>
              <a:t> </a:t>
            </a:r>
            <a:r>
              <a:rPr lang="en-US" altLang="ja-JP" sz="4000" b="1" dirty="0">
                <a:solidFill>
                  <a:schemeClr val="bg1"/>
                </a:solidFill>
                <a:latin typeface="+mj-ea"/>
                <a:ea typeface="+mj-ea"/>
              </a:rPr>
              <a:t>User Guide</a:t>
            </a:r>
            <a:endParaRPr lang="en-US" altLang="ja-JP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スライド番号プレースホルダ 2">
            <a:extLst>
              <a:ext uri="{FF2B5EF4-FFF2-40B4-BE49-F238E27FC236}">
                <a16:creationId xmlns:a16="http://schemas.microsoft.com/office/drawing/2014/main" id="{CD919EBE-A32E-6341-C26A-AB8573D836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ltGray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978FD70-708B-46C0-8F3C-6E3EE4EE9489}" type="slidenum">
              <a:rPr lang="ja-JP" altLang="en-US" sz="18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29" name="タイトル 1">
            <a:extLst>
              <a:ext uri="{FF2B5EF4-FFF2-40B4-BE49-F238E27FC236}">
                <a16:creationId xmlns:a16="http://schemas.microsoft.com/office/drawing/2014/main" id="{42192DF5-F021-6A46-AE1E-033FC0A69C19}"/>
              </a:ext>
            </a:extLst>
          </p:cNvPr>
          <p:cNvSpPr txBox="1">
            <a:spLocks/>
          </p:cNvSpPr>
          <p:nvPr/>
        </p:nvSpPr>
        <p:spPr>
          <a:xfrm>
            <a:off x="2244725" y="384175"/>
            <a:ext cx="3011488" cy="441325"/>
          </a:xfrm>
          <a:prstGeom prst="rect">
            <a:avLst/>
          </a:prstGeom>
          <a:noFill/>
        </p:spPr>
        <p:txBody>
          <a:bodyPr anchor="ctr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ja-JP" sz="2400" b="1" u="sng" dirty="0">
                <a:latin typeface="+mj-lt"/>
                <a:ea typeface="+mj-ea"/>
                <a:cs typeface="+mj-cs"/>
              </a:rPr>
              <a:t>Table of contents</a:t>
            </a: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696B1C14-4B56-FD94-90D7-E3DD73788B39}"/>
              </a:ext>
            </a:extLst>
          </p:cNvPr>
          <p:cNvSpPr/>
          <p:nvPr/>
        </p:nvSpPr>
        <p:spPr>
          <a:xfrm rot="5400000">
            <a:off x="2776536" y="-39687"/>
            <a:ext cx="1144587" cy="5907088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 dirty="0"/>
          </a:p>
        </p:txBody>
      </p:sp>
      <p:sp>
        <p:nvSpPr>
          <p:cNvPr id="5131" name="テキスト ボックス 26">
            <a:extLst>
              <a:ext uri="{FF2B5EF4-FFF2-40B4-BE49-F238E27FC236}">
                <a16:creationId xmlns:a16="http://schemas.microsoft.com/office/drawing/2014/main" id="{2D706120-4AA6-6EB0-7277-6A96BCF5BB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" y="2359556"/>
            <a:ext cx="5427663" cy="10160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800" b="1" dirty="0">
                <a:solidFill>
                  <a:srgbClr val="0070C0"/>
                </a:solidFill>
              </a:rPr>
              <a:t>2</a:t>
            </a:r>
            <a:r>
              <a:rPr lang="ja-JP" altLang="en-US" sz="1800" b="1" dirty="0">
                <a:solidFill>
                  <a:srgbClr val="0070C0"/>
                </a:solidFill>
              </a:rPr>
              <a:t>．</a:t>
            </a:r>
            <a:r>
              <a:rPr lang="en-US" altLang="ja-JP" sz="1800" b="1" dirty="0">
                <a:solidFill>
                  <a:srgbClr val="0070C0"/>
                </a:solidFill>
              </a:rPr>
              <a:t>Registering Contacts</a:t>
            </a:r>
            <a:br>
              <a:rPr lang="en-US" altLang="ja-JP" sz="1400" dirty="0"/>
            </a:br>
            <a:r>
              <a:rPr lang="ja-JP" altLang="en-US" sz="1400" dirty="0">
                <a:latin typeface="+mn-lt"/>
              </a:rPr>
              <a:t>　</a:t>
            </a:r>
            <a:r>
              <a:rPr lang="en-US" altLang="ja-JP" sz="1400" dirty="0">
                <a:latin typeface="+mn-lt"/>
              </a:rPr>
              <a:t>(1) Registering </a:t>
            </a:r>
            <a:r>
              <a:rPr lang="en-US" altLang="ja-JP" sz="1400" dirty="0">
                <a:latin typeface="+mn-lt"/>
                <a:ea typeface="+mj-ea"/>
              </a:rPr>
              <a:t>Contacts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000" dirty="0">
                <a:latin typeface="+mn-lt"/>
                <a:ea typeface="+mj-ea"/>
              </a:rPr>
              <a:t> </a:t>
            </a:r>
            <a:r>
              <a:rPr lang="en-US" altLang="ja-JP" sz="1000" dirty="0">
                <a:latin typeface="+mn-lt"/>
                <a:ea typeface="+mj-ea"/>
              </a:rPr>
              <a:t>   </a:t>
            </a:r>
            <a:r>
              <a:rPr lang="en-US" altLang="ja-JP" sz="1400" dirty="0">
                <a:latin typeface="+mn-lt"/>
              </a:rPr>
              <a:t>(2) Running tests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400" dirty="0">
                <a:latin typeface="+mn-lt"/>
              </a:rPr>
              <a:t>   (3) The Language Selection</a:t>
            </a:r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65CF5D6C-0CC7-F785-CBC6-704F6305B5E4}"/>
              </a:ext>
            </a:extLst>
          </p:cNvPr>
          <p:cNvSpPr/>
          <p:nvPr/>
        </p:nvSpPr>
        <p:spPr>
          <a:xfrm rot="5400000">
            <a:off x="2836862" y="-1284288"/>
            <a:ext cx="1016000" cy="5921376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 dirty="0"/>
          </a:p>
        </p:txBody>
      </p:sp>
      <p:sp>
        <p:nvSpPr>
          <p:cNvPr id="65" name="角丸四角形 64">
            <a:extLst>
              <a:ext uri="{FF2B5EF4-FFF2-40B4-BE49-F238E27FC236}">
                <a16:creationId xmlns:a16="http://schemas.microsoft.com/office/drawing/2014/main" id="{22A5544F-A825-DD32-BEAE-A5CA19FD4105}"/>
              </a:ext>
            </a:extLst>
          </p:cNvPr>
          <p:cNvSpPr/>
          <p:nvPr/>
        </p:nvSpPr>
        <p:spPr>
          <a:xfrm>
            <a:off x="5227638" y="1456135"/>
            <a:ext cx="795337" cy="477837"/>
          </a:xfrm>
          <a:prstGeom prst="roundRect">
            <a:avLst>
              <a:gd name="adj" fmla="val 20252"/>
            </a:avLst>
          </a:prstGeom>
          <a:solidFill>
            <a:schemeClr val="bg1"/>
          </a:solidFill>
          <a:ln w="28575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>
                <a:solidFill>
                  <a:schemeClr val="tx1"/>
                </a:solidFill>
                <a:latin typeface="+mn-ea"/>
              </a:rPr>
              <a:t>P2</a:t>
            </a:r>
            <a:endParaRPr lang="ja-JP" altLang="en-US" sz="24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6" name="角丸四角形 65">
            <a:extLst>
              <a:ext uri="{FF2B5EF4-FFF2-40B4-BE49-F238E27FC236}">
                <a16:creationId xmlns:a16="http://schemas.microsoft.com/office/drawing/2014/main" id="{B0845C71-1AFD-E6D7-4015-90148E87347E}"/>
              </a:ext>
            </a:extLst>
          </p:cNvPr>
          <p:cNvSpPr/>
          <p:nvPr/>
        </p:nvSpPr>
        <p:spPr>
          <a:xfrm>
            <a:off x="5213350" y="2655888"/>
            <a:ext cx="809625" cy="515937"/>
          </a:xfrm>
          <a:prstGeom prst="roundRect">
            <a:avLst>
              <a:gd name="adj" fmla="val 20252"/>
            </a:avLst>
          </a:prstGeom>
          <a:solidFill>
            <a:schemeClr val="bg1"/>
          </a:solidFill>
          <a:ln w="28575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>
                <a:solidFill>
                  <a:schemeClr val="tx1"/>
                </a:solidFill>
                <a:latin typeface="+mn-ea"/>
              </a:rPr>
              <a:t>P6</a:t>
            </a:r>
            <a:endParaRPr lang="ja-JP" altLang="en-US" sz="2400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8201" name="グループ化 4">
            <a:extLst>
              <a:ext uri="{FF2B5EF4-FFF2-40B4-BE49-F238E27FC236}">
                <a16:creationId xmlns:a16="http://schemas.microsoft.com/office/drawing/2014/main" id="{CD1E1911-CC7C-56A9-93EF-F5F6F473D22D}"/>
              </a:ext>
            </a:extLst>
          </p:cNvPr>
          <p:cNvGrpSpPr>
            <a:grpSpLocks/>
          </p:cNvGrpSpPr>
          <p:nvPr/>
        </p:nvGrpSpPr>
        <p:grpSpPr bwMode="auto">
          <a:xfrm>
            <a:off x="384174" y="3706911"/>
            <a:ext cx="5918200" cy="862972"/>
            <a:chOff x="719066" y="4278633"/>
            <a:chExt cx="6050740" cy="861201"/>
          </a:xfrm>
        </p:grpSpPr>
        <p:sp>
          <p:nvSpPr>
            <p:cNvPr id="69" name="正方形/長方形 68">
              <a:extLst>
                <a:ext uri="{FF2B5EF4-FFF2-40B4-BE49-F238E27FC236}">
                  <a16:creationId xmlns:a16="http://schemas.microsoft.com/office/drawing/2014/main" id="{32CE783F-E021-B165-A745-8ABF70793BDB}"/>
                </a:ext>
              </a:extLst>
            </p:cNvPr>
            <p:cNvSpPr/>
            <p:nvPr/>
          </p:nvSpPr>
          <p:spPr>
            <a:xfrm rot="5400000">
              <a:off x="3320651" y="1690680"/>
              <a:ext cx="847569" cy="605074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dirty="0"/>
            </a:p>
          </p:txBody>
        </p:sp>
        <p:sp>
          <p:nvSpPr>
            <p:cNvPr id="7198" name="テキスト ボックス 26">
              <a:extLst>
                <a:ext uri="{FF2B5EF4-FFF2-40B4-BE49-F238E27FC236}">
                  <a16:creationId xmlns:a16="http://schemas.microsoft.com/office/drawing/2014/main" id="{383EFD76-F26B-2FBB-5DAA-FC499B45AE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0425" y="4278633"/>
              <a:ext cx="4372504" cy="79845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ja-JP" sz="1800" b="1" dirty="0">
                  <a:solidFill>
                    <a:srgbClr val="0070C0"/>
                  </a:solidFill>
                </a:rPr>
                <a:t>3</a:t>
              </a:r>
              <a:r>
                <a:rPr lang="ja-JP" altLang="en-US" sz="1800" b="1" dirty="0">
                  <a:solidFill>
                    <a:srgbClr val="0070C0"/>
                  </a:solidFill>
                </a:rPr>
                <a:t>．</a:t>
              </a:r>
              <a:r>
                <a:rPr lang="en-US" altLang="ja-JP" sz="1800" b="1" dirty="0">
                  <a:solidFill>
                    <a:srgbClr val="0070C0"/>
                  </a:solidFill>
                </a:rPr>
                <a:t> Answer safety status</a:t>
              </a:r>
              <a:br>
                <a:rPr lang="en-US" altLang="ja-JP" sz="1400" dirty="0"/>
              </a:br>
              <a:r>
                <a:rPr lang="ja-JP" altLang="en-US" sz="1400" dirty="0"/>
                <a:t>　</a:t>
              </a:r>
              <a:r>
                <a:rPr lang="en-US" altLang="ja-JP" sz="1400" dirty="0"/>
                <a:t>(1 )  When you get alerts</a:t>
              </a:r>
              <a:br>
                <a:rPr lang="en-US" altLang="ja-JP" sz="1400" dirty="0"/>
              </a:br>
              <a:r>
                <a:rPr lang="ja-JP" altLang="en-US" sz="1400" dirty="0"/>
                <a:t>　</a:t>
              </a:r>
              <a:r>
                <a:rPr lang="en-US" altLang="ja-JP" sz="1400" dirty="0"/>
                <a:t>(2</a:t>
              </a:r>
              <a:r>
                <a:rPr lang="en-US" altLang="ja-JP" sz="1400" dirty="0">
                  <a:latin typeface="+mn-lt"/>
                </a:rPr>
                <a:t>)</a:t>
              </a:r>
              <a:r>
                <a:rPr lang="en-US" altLang="ja-JP" sz="1400" dirty="0">
                  <a:latin typeface="+mn-lt"/>
                  <a:ea typeface="+mj-ea"/>
                </a:rPr>
                <a:t>  Answer safety status without received alerts</a:t>
              </a:r>
              <a:endParaRPr lang="ja-JP" altLang="en-US" sz="1400" dirty="0">
                <a:latin typeface="+mn-lt"/>
              </a:endParaRPr>
            </a:p>
          </p:txBody>
        </p:sp>
        <p:sp>
          <p:nvSpPr>
            <p:cNvPr id="76" name="角丸四角形 75">
              <a:extLst>
                <a:ext uri="{FF2B5EF4-FFF2-40B4-BE49-F238E27FC236}">
                  <a16:creationId xmlns:a16="http://schemas.microsoft.com/office/drawing/2014/main" id="{C1CDCEEF-B47A-2A75-B990-775AFAACFB1B}"/>
                </a:ext>
              </a:extLst>
            </p:cNvPr>
            <p:cNvSpPr/>
            <p:nvPr/>
          </p:nvSpPr>
          <p:spPr>
            <a:xfrm>
              <a:off x="5671000" y="4479204"/>
              <a:ext cx="788804" cy="473689"/>
            </a:xfrm>
            <a:prstGeom prst="roundRect">
              <a:avLst>
                <a:gd name="adj" fmla="val 20252"/>
              </a:avLst>
            </a:prstGeom>
            <a:solidFill>
              <a:schemeClr val="bg1"/>
            </a:solidFill>
            <a:ln w="28575" cmpd="dbl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sz="2400" dirty="0">
                  <a:solidFill>
                    <a:schemeClr val="tx1"/>
                  </a:solidFill>
                  <a:latin typeface="+mn-ea"/>
                </a:rPr>
                <a:t>P9</a:t>
              </a:r>
              <a:endParaRPr lang="ja-JP" altLang="en-US" sz="2400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7182" name="テキスト ボックス 24">
            <a:extLst>
              <a:ext uri="{FF2B5EF4-FFF2-40B4-BE49-F238E27FC236}">
                <a16:creationId xmlns:a16="http://schemas.microsoft.com/office/drawing/2014/main" id="{54AE6354-E9A9-9BB2-EA6A-8A9A63B4C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" y="1192213"/>
            <a:ext cx="5113338" cy="800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800" b="1" dirty="0">
                <a:solidFill>
                  <a:srgbClr val="0070C0"/>
                </a:solidFill>
              </a:rPr>
              <a:t>1</a:t>
            </a:r>
            <a:r>
              <a:rPr lang="ja-JP" altLang="en-US" sz="1800" b="1" dirty="0">
                <a:solidFill>
                  <a:srgbClr val="0070C0"/>
                </a:solidFill>
              </a:rPr>
              <a:t>．</a:t>
            </a:r>
            <a:r>
              <a:rPr lang="en-US" altLang="ja-JP" sz="1800" b="1" dirty="0">
                <a:solidFill>
                  <a:srgbClr val="0070C0"/>
                </a:solidFill>
              </a:rPr>
              <a:t>Login</a:t>
            </a:r>
            <a:br>
              <a:rPr lang="en-US" altLang="ja-JP" sz="1400" dirty="0"/>
            </a:br>
            <a:r>
              <a:rPr lang="ja-JP" altLang="en-US" sz="1400" dirty="0"/>
              <a:t>　</a:t>
            </a:r>
            <a:r>
              <a:rPr lang="en-US" altLang="ja-JP" sz="1400" dirty="0"/>
              <a:t>(1 ) </a:t>
            </a:r>
            <a:r>
              <a:rPr lang="en-US" altLang="ja-JP" sz="1400" dirty="0">
                <a:latin typeface="+mn-lt"/>
                <a:ea typeface="+mj-ea"/>
              </a:rPr>
              <a:t> Access the web site </a:t>
            </a:r>
            <a:endParaRPr lang="en-US" altLang="ja-JP" sz="1400" dirty="0">
              <a:latin typeface="+mn-lt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400" dirty="0">
                <a:latin typeface="+mn-lt"/>
              </a:rPr>
              <a:t>　</a:t>
            </a:r>
            <a:r>
              <a:rPr lang="en-US" altLang="ja-JP" sz="1400" dirty="0">
                <a:latin typeface="+mn-lt"/>
              </a:rPr>
              <a:t>(2)</a:t>
            </a:r>
            <a:r>
              <a:rPr lang="ja-JP" altLang="en-US" sz="1400" dirty="0">
                <a:latin typeface="+mn-lt"/>
              </a:rPr>
              <a:t>  </a:t>
            </a:r>
            <a:r>
              <a:rPr lang="en-US" altLang="ja-JP" sz="1400" b="1" dirty="0">
                <a:solidFill>
                  <a:srgbClr val="FF9900"/>
                </a:solidFill>
                <a:latin typeface="+mn-lt"/>
                <a:ea typeface="+mj-ea"/>
              </a:rPr>
              <a:t> </a:t>
            </a:r>
            <a:r>
              <a:rPr lang="en-US" altLang="ja-JP" sz="1400" dirty="0">
                <a:latin typeface="+mn-lt"/>
                <a:ea typeface="+mj-ea"/>
              </a:rPr>
              <a:t>In case you forgot your password</a:t>
            </a:r>
            <a:endParaRPr lang="en-US" altLang="ja-JP" sz="1400" dirty="0">
              <a:latin typeface="+mn-lt"/>
            </a:endParaRPr>
          </a:p>
        </p:txBody>
      </p:sp>
      <p:grpSp>
        <p:nvGrpSpPr>
          <p:cNvPr id="8204" name="グループ化 4">
            <a:extLst>
              <a:ext uri="{FF2B5EF4-FFF2-40B4-BE49-F238E27FC236}">
                <a16:creationId xmlns:a16="http://schemas.microsoft.com/office/drawing/2014/main" id="{5D50DA90-CC78-74DB-5BE3-8117EC76A679}"/>
              </a:ext>
            </a:extLst>
          </p:cNvPr>
          <p:cNvGrpSpPr>
            <a:grpSpLocks/>
          </p:cNvGrpSpPr>
          <p:nvPr/>
        </p:nvGrpSpPr>
        <p:grpSpPr bwMode="auto">
          <a:xfrm>
            <a:off x="376237" y="4745039"/>
            <a:ext cx="5934075" cy="935833"/>
            <a:chOff x="564388" y="4264218"/>
            <a:chExt cx="6150736" cy="766569"/>
          </a:xfrm>
        </p:grpSpPr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01D8E73E-EE76-B1CF-F932-80653CEB54F6}"/>
                </a:ext>
              </a:extLst>
            </p:cNvPr>
            <p:cNvSpPr/>
            <p:nvPr/>
          </p:nvSpPr>
          <p:spPr>
            <a:xfrm rot="5400000">
              <a:off x="3270451" y="1586114"/>
              <a:ext cx="738610" cy="615073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dirty="0"/>
            </a:p>
          </p:txBody>
        </p:sp>
        <p:sp>
          <p:nvSpPr>
            <p:cNvPr id="38" name="テキスト ボックス 26">
              <a:extLst>
                <a:ext uri="{FF2B5EF4-FFF2-40B4-BE49-F238E27FC236}">
                  <a16:creationId xmlns:a16="http://schemas.microsoft.com/office/drawing/2014/main" id="{DB650F84-B49D-A81C-37C4-293DA8637A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8816" y="4264218"/>
              <a:ext cx="4171245" cy="65538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ja-JP" sz="1800" b="1" dirty="0">
                  <a:solidFill>
                    <a:srgbClr val="0070C0"/>
                  </a:solidFill>
                </a:rPr>
                <a:t>4</a:t>
              </a:r>
              <a:r>
                <a:rPr lang="ja-JP" altLang="en-US" sz="1800" b="1" dirty="0">
                  <a:solidFill>
                    <a:srgbClr val="0070C0"/>
                  </a:solidFill>
                </a:rPr>
                <a:t>．</a:t>
              </a:r>
              <a:r>
                <a:rPr lang="en-US" altLang="ja-JP" sz="1800" b="1" dirty="0">
                  <a:solidFill>
                    <a:srgbClr val="0070C0"/>
                  </a:solidFill>
                </a:rPr>
                <a:t>LINE  </a:t>
              </a:r>
              <a:r>
                <a:rPr lang="ja-JP" altLang="en-US" sz="1800" b="1" dirty="0">
                  <a:solidFill>
                    <a:srgbClr val="0070C0"/>
                  </a:solidFill>
                </a:rPr>
                <a:t>　　</a:t>
              </a:r>
              <a:r>
                <a:rPr lang="en-US" altLang="ja-JP" sz="11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※optional features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ja-JP" altLang="en-US" sz="1400" dirty="0"/>
                <a:t>　</a:t>
              </a:r>
              <a:r>
                <a:rPr lang="en-US" altLang="ja-JP" sz="1400" dirty="0"/>
                <a:t>(1) The LNE</a:t>
              </a:r>
              <a:r>
                <a:rPr lang="ja-JP" altLang="en-US" sz="1400" dirty="0"/>
                <a:t>　</a:t>
              </a:r>
              <a:r>
                <a:rPr lang="en-US" altLang="ja-JP" sz="1400" dirty="0"/>
                <a:t>Appl setup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ja-JP" altLang="en-US" sz="1400" dirty="0"/>
                <a:t>　</a:t>
              </a:r>
              <a:r>
                <a:rPr lang="en-US" altLang="ja-JP" sz="1400" dirty="0"/>
                <a:t>(2) How to respond using the LINE</a:t>
              </a:r>
              <a:r>
                <a:rPr lang="ja-JP" altLang="en-US" sz="1400" dirty="0"/>
                <a:t>　</a:t>
              </a:r>
              <a:r>
                <a:rPr lang="en-US" altLang="ja-JP" sz="1400" dirty="0"/>
                <a:t>App</a:t>
              </a:r>
              <a:endParaRPr lang="ja-JP" altLang="en-US" sz="1400" dirty="0"/>
            </a:p>
          </p:txBody>
        </p:sp>
        <p:sp>
          <p:nvSpPr>
            <p:cNvPr id="39" name="角丸四角形 75">
              <a:extLst>
                <a:ext uri="{FF2B5EF4-FFF2-40B4-BE49-F238E27FC236}">
                  <a16:creationId xmlns:a16="http://schemas.microsoft.com/office/drawing/2014/main" id="{17AC265F-556F-AA55-D4F8-A871B1EA74E2}"/>
                </a:ext>
              </a:extLst>
            </p:cNvPr>
            <p:cNvSpPr/>
            <p:nvPr/>
          </p:nvSpPr>
          <p:spPr>
            <a:xfrm>
              <a:off x="5578110" y="4456673"/>
              <a:ext cx="814504" cy="371269"/>
            </a:xfrm>
            <a:prstGeom prst="roundRect">
              <a:avLst>
                <a:gd name="adj" fmla="val 20252"/>
              </a:avLst>
            </a:prstGeom>
            <a:solidFill>
              <a:schemeClr val="bg1"/>
            </a:solidFill>
            <a:ln w="28575" cmpd="dbl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sz="2400" dirty="0">
                  <a:solidFill>
                    <a:schemeClr val="tx1"/>
                  </a:solidFill>
                  <a:latin typeface="+mn-ea"/>
                </a:rPr>
                <a:t>P18</a:t>
              </a:r>
              <a:endParaRPr lang="ja-JP" altLang="en-US" sz="2400" dirty="0">
                <a:solidFill>
                  <a:schemeClr val="tx1"/>
                </a:solidFill>
                <a:latin typeface="+mn-ea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9C0EFF7D-8821-8113-1C6F-FF83400A37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325" y="6438900"/>
            <a:ext cx="2784475" cy="205105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75B81DBC-7907-A48A-637C-691E46BDF7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88" y="3863975"/>
            <a:ext cx="2784475" cy="208756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0244" name="スライド番号プレースホルダ 2">
            <a:extLst>
              <a:ext uri="{FF2B5EF4-FFF2-40B4-BE49-F238E27FC236}">
                <a16:creationId xmlns:a16="http://schemas.microsoft.com/office/drawing/2014/main" id="{9DBD886E-8FE5-0749-B0D9-F59D808458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ltGray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CE7CEEA-E049-44E0-BE52-367D9A41C204}" type="slidenum">
              <a:rPr lang="ja-JP" altLang="en-US" sz="1800" smtClean="0">
                <a:solidFill>
                  <a:schemeClr val="bg1"/>
                </a:solidFill>
                <a:latin typeface="ＭＳ Ｐゴシック" panose="020B0600070205080204" pitchFamily="50" charset="-128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ja-JP" altLang="en-US" sz="1800">
              <a:solidFill>
                <a:schemeClr val="bg1"/>
              </a:solidFill>
              <a:latin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429394BA-7F25-FB8A-B800-6A41F687B238}"/>
              </a:ext>
            </a:extLst>
          </p:cNvPr>
          <p:cNvSpPr/>
          <p:nvPr/>
        </p:nvSpPr>
        <p:spPr>
          <a:xfrm>
            <a:off x="1462088" y="61913"/>
            <a:ext cx="1166812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tx1"/>
                </a:solidFill>
                <a:latin typeface="+mj-ea"/>
                <a:ea typeface="+mj-ea"/>
              </a:rPr>
              <a:t>Contacts</a:t>
            </a:r>
            <a:endParaRPr lang="ja-JP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2C1FF0D-FA1C-482C-E6A4-F030677AB619}"/>
              </a:ext>
            </a:extLst>
          </p:cNvPr>
          <p:cNvSpPr/>
          <p:nvPr/>
        </p:nvSpPr>
        <p:spPr>
          <a:xfrm>
            <a:off x="2682875" y="61913"/>
            <a:ext cx="1214438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tx1"/>
                </a:solidFill>
                <a:latin typeface="+mj-ea"/>
                <a:ea typeface="+mj-ea"/>
              </a:rPr>
              <a:t>Answer</a:t>
            </a:r>
            <a:endParaRPr lang="ja-JP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2C328D04-8595-F781-DA9F-83F6BC28DBB5}"/>
              </a:ext>
            </a:extLst>
          </p:cNvPr>
          <p:cNvSpPr/>
          <p:nvPr/>
        </p:nvSpPr>
        <p:spPr>
          <a:xfrm>
            <a:off x="3947264" y="61913"/>
            <a:ext cx="1268413" cy="3698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tx1"/>
                </a:solidFill>
                <a:latin typeface="+mj-ea"/>
                <a:ea typeface="+mj-ea"/>
              </a:rPr>
              <a:t>LINE</a:t>
            </a:r>
            <a:endParaRPr lang="ja-JP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154" name="テキスト ボックス 24">
            <a:extLst>
              <a:ext uri="{FF2B5EF4-FFF2-40B4-BE49-F238E27FC236}">
                <a16:creationId xmlns:a16="http://schemas.microsoft.com/office/drawing/2014/main" id="{47CB7901-9B84-DE9D-3D2B-4492FEEF55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38" y="487363"/>
            <a:ext cx="4500562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2800" b="1" dirty="0">
                <a:solidFill>
                  <a:srgbClr val="0070C0"/>
                </a:solidFill>
                <a:latin typeface="+mj-ea"/>
                <a:ea typeface="+mj-ea"/>
              </a:rPr>
              <a:t>1. Login</a:t>
            </a:r>
            <a:endParaRPr lang="en-US" altLang="ja-JP" sz="2800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sp>
        <p:nvSpPr>
          <p:cNvPr id="10" name="テキスト ボックス 56">
            <a:extLst>
              <a:ext uri="{FF2B5EF4-FFF2-40B4-BE49-F238E27FC236}">
                <a16:creationId xmlns:a16="http://schemas.microsoft.com/office/drawing/2014/main" id="{1F7C4FA9-2F91-7472-5297-83129AC1D6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5813" y="1697038"/>
            <a:ext cx="3643312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1.</a:t>
            </a:r>
            <a:r>
              <a:rPr lang="ja-JP" altLang="en-US" sz="1400" dirty="0">
                <a:latin typeface="+mj-ea"/>
                <a:ea typeface="+mj-ea"/>
              </a:rPr>
              <a:t> </a:t>
            </a:r>
            <a:r>
              <a:rPr lang="en-US" altLang="ja-JP" sz="1400" dirty="0">
                <a:latin typeface="+mj-ea"/>
                <a:ea typeface="+mj-ea"/>
              </a:rPr>
              <a:t>To access Emergency Call from an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     Internet-connected PC or smart device</a:t>
            </a:r>
            <a:r>
              <a:rPr lang="ja-JP" altLang="en-US" sz="1400" dirty="0">
                <a:latin typeface="+mj-ea"/>
                <a:ea typeface="+mj-ea"/>
              </a:rPr>
              <a:t>　</a:t>
            </a:r>
            <a:r>
              <a:rPr lang="en-US" altLang="ja-JP" sz="1400" dirty="0">
                <a:latin typeface="+mj-ea"/>
                <a:ea typeface="+mj-ea"/>
              </a:rPr>
              <a:t>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     enter its URL  </a:t>
            </a:r>
          </a:p>
          <a:p>
            <a:pPr indent="265113"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in the address bar of your browser and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     go to the web site.</a:t>
            </a:r>
          </a:p>
        </p:txBody>
      </p:sp>
      <p:sp>
        <p:nvSpPr>
          <p:cNvPr id="6156" name="テキスト ボックス 23">
            <a:extLst>
              <a:ext uri="{FF2B5EF4-FFF2-40B4-BE49-F238E27FC236}">
                <a16:creationId xmlns:a16="http://schemas.microsoft.com/office/drawing/2014/main" id="{4817FB40-4ADC-A3D4-4CAA-5ABE9B9664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238" y="1146175"/>
            <a:ext cx="6169025" cy="369888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dirty="0">
                <a:latin typeface="+mj-ea"/>
                <a:ea typeface="+mj-ea"/>
              </a:rPr>
              <a:t>(1) </a:t>
            </a:r>
            <a:r>
              <a:rPr lang="en-US" altLang="ja-JP" dirty="0">
                <a:latin typeface="+mj-ea"/>
              </a:rPr>
              <a:t>Access the web site</a:t>
            </a:r>
            <a:endParaRPr lang="ja-JP" altLang="en-US" dirty="0">
              <a:latin typeface="+mj-ea"/>
              <a:ea typeface="+mj-ea"/>
            </a:endParaRPr>
          </a:p>
        </p:txBody>
      </p:sp>
      <p:sp>
        <p:nvSpPr>
          <p:cNvPr id="6157" name="テキスト ボックス 56">
            <a:extLst>
              <a:ext uri="{FF2B5EF4-FFF2-40B4-BE49-F238E27FC236}">
                <a16:creationId xmlns:a16="http://schemas.microsoft.com/office/drawing/2014/main" id="{137D0E28-0EB8-210A-F1A4-6D91D3CC6E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4375" y="4046538"/>
            <a:ext cx="3429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2.</a:t>
            </a:r>
            <a:r>
              <a:rPr lang="ja-JP" altLang="en-US" sz="1400" dirty="0">
                <a:latin typeface="+mj-ea"/>
                <a:ea typeface="+mj-ea"/>
              </a:rPr>
              <a:t> </a:t>
            </a:r>
            <a:r>
              <a:rPr lang="en-US" altLang="ja-JP" sz="1400" dirty="0">
                <a:latin typeface="+mj-ea"/>
                <a:ea typeface="+mj-ea"/>
              </a:rPr>
              <a:t>Click “English” at the bottom of screen.</a:t>
            </a:r>
          </a:p>
        </p:txBody>
      </p:sp>
      <p:grpSp>
        <p:nvGrpSpPr>
          <p:cNvPr id="10253" name="グループ化 1">
            <a:extLst>
              <a:ext uri="{FF2B5EF4-FFF2-40B4-BE49-F238E27FC236}">
                <a16:creationId xmlns:a16="http://schemas.microsoft.com/office/drawing/2014/main" id="{4BCEF076-D8BC-C30B-C9E7-1F69CA3232FC}"/>
              </a:ext>
            </a:extLst>
          </p:cNvPr>
          <p:cNvGrpSpPr>
            <a:grpSpLocks/>
          </p:cNvGrpSpPr>
          <p:nvPr/>
        </p:nvGrpSpPr>
        <p:grpSpPr bwMode="auto">
          <a:xfrm>
            <a:off x="201613" y="1798638"/>
            <a:ext cx="3335337" cy="1679575"/>
            <a:chOff x="413543" y="2469966"/>
            <a:chExt cx="3530600" cy="1925638"/>
          </a:xfrm>
        </p:grpSpPr>
        <p:grpSp>
          <p:nvGrpSpPr>
            <p:cNvPr id="10262" name="グループ化 38">
              <a:extLst>
                <a:ext uri="{FF2B5EF4-FFF2-40B4-BE49-F238E27FC236}">
                  <a16:creationId xmlns:a16="http://schemas.microsoft.com/office/drawing/2014/main" id="{C6EEC8AB-8C65-4C0B-FC48-3926D98593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3543" y="2469966"/>
              <a:ext cx="3530600" cy="1925638"/>
              <a:chOff x="329900" y="2422525"/>
              <a:chExt cx="3531285" cy="1926047"/>
            </a:xfrm>
          </p:grpSpPr>
          <p:pic>
            <p:nvPicPr>
              <p:cNvPr id="10264" name="Picture 35">
                <a:extLst>
                  <a:ext uri="{FF2B5EF4-FFF2-40B4-BE49-F238E27FC236}">
                    <a16:creationId xmlns:a16="http://schemas.microsoft.com/office/drawing/2014/main" id="{6BDD2373-0C1A-001C-3636-C9739DBA94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9900" y="2422525"/>
                <a:ext cx="2778664" cy="192604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0265" name="グループ化 40">
                <a:extLst>
                  <a:ext uri="{FF2B5EF4-FFF2-40B4-BE49-F238E27FC236}">
                    <a16:creationId xmlns:a16="http://schemas.microsoft.com/office/drawing/2014/main" id="{9692950D-9BC7-BB0D-C9B0-99CD672602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21905" y="3559968"/>
                <a:ext cx="3139280" cy="685800"/>
                <a:chOff x="1052513" y="3171825"/>
                <a:chExt cx="3139280" cy="685800"/>
              </a:xfrm>
            </p:grpSpPr>
            <p:sp>
              <p:nvSpPr>
                <p:cNvPr id="10266" name="AutoShape 5">
                  <a:extLst>
                    <a:ext uri="{FF2B5EF4-FFF2-40B4-BE49-F238E27FC236}">
                      <a16:creationId xmlns:a16="http://schemas.microsoft.com/office/drawing/2014/main" id="{BF386BFC-AECB-153F-6F59-EE6A70F6DE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52513" y="3171825"/>
                  <a:ext cx="3139280" cy="685800"/>
                </a:xfrm>
                <a:prstGeom prst="wedgeRectCallout">
                  <a:avLst>
                    <a:gd name="adj1" fmla="val -42546"/>
                    <a:gd name="adj2" fmla="val -178199"/>
                  </a:avLst>
                </a:prstGeom>
                <a:solidFill>
                  <a:srgbClr val="FFFF00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dist="35921" dir="2700000" algn="ctr" rotWithShape="0">
                    <a:srgbClr val="808080"/>
                  </a:outerShdw>
                </a:effec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50" charset="-128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kumimoji="1"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50" charset="-128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kumimoji="1"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50" charset="-128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kumimoji="1"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50" charset="-128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50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50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50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50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50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ja-JP" altLang="en-US" sz="1800">
                    <a:latin typeface="Arial" panose="020B0604020202020204" pitchFamily="34" charset="0"/>
                  </a:endParaRPr>
                </a:p>
              </p:txBody>
            </p:sp>
            <p:pic>
              <p:nvPicPr>
                <p:cNvPr id="10267" name="Picture 34">
                  <a:extLst>
                    <a:ext uri="{FF2B5EF4-FFF2-40B4-BE49-F238E27FC236}">
                      <a16:creationId xmlns:a16="http://schemas.microsoft.com/office/drawing/2014/main" id="{D1E6010F-CF17-7742-90EE-3CFA0F76E04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5863" y="3259534"/>
                  <a:ext cx="2938052" cy="472281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0268" name="AutoShape 7">
                  <a:extLst>
                    <a:ext uri="{FF2B5EF4-FFF2-40B4-BE49-F238E27FC236}">
                      <a16:creationId xmlns:a16="http://schemas.microsoft.com/office/drawing/2014/main" id="{D0346233-5767-AFCD-2DEA-4183E3207C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12156" y="3361532"/>
                  <a:ext cx="2059782" cy="232568"/>
                </a:xfrm>
                <a:prstGeom prst="roundRect">
                  <a:avLst>
                    <a:gd name="adj" fmla="val 16667"/>
                  </a:avLst>
                </a:prstGeom>
                <a:noFill/>
                <a:ln w="3810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50" charset="-128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kumimoji="1"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50" charset="-128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kumimoji="1"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50" charset="-128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kumimoji="1"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50" charset="-128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50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50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50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50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50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ja-JP" altLang="en-US" sz="1800">
                    <a:latin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10263" name="Text Box 11">
              <a:extLst>
                <a:ext uri="{FF2B5EF4-FFF2-40B4-BE49-F238E27FC236}">
                  <a16:creationId xmlns:a16="http://schemas.microsoft.com/office/drawing/2014/main" id="{6B1418FB-218D-8594-618F-920EC7F994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6850" y="3268479"/>
              <a:ext cx="495300" cy="455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45720" tIns="22860" rIns="0" bIns="0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rtl="1" eaLnBrk="1" hangingPunct="1">
                <a:spcBef>
                  <a:spcPct val="0"/>
                </a:spcBef>
                <a:buFontTx/>
                <a:buNone/>
              </a:pPr>
              <a:endParaRPr lang="ja-JP" altLang="en-US" sz="1800" b="1">
                <a:solidFill>
                  <a:srgbClr val="FF0000"/>
                </a:solidFill>
                <a:latin typeface="ＭＳ Ｐゴシック" panose="020B0600070205080204" pitchFamily="50" charset="-128"/>
              </a:endParaRPr>
            </a:p>
          </p:txBody>
        </p:sp>
      </p:grpSp>
      <p:grpSp>
        <p:nvGrpSpPr>
          <p:cNvPr id="10254" name="グループ化 11">
            <a:extLst>
              <a:ext uri="{FF2B5EF4-FFF2-40B4-BE49-F238E27FC236}">
                <a16:creationId xmlns:a16="http://schemas.microsoft.com/office/drawing/2014/main" id="{F98A6113-0A33-3CEC-46D1-9C6A081C865C}"/>
              </a:ext>
            </a:extLst>
          </p:cNvPr>
          <p:cNvGrpSpPr>
            <a:grpSpLocks/>
          </p:cNvGrpSpPr>
          <p:nvPr/>
        </p:nvGrpSpPr>
        <p:grpSpPr bwMode="auto">
          <a:xfrm>
            <a:off x="1141413" y="5707063"/>
            <a:ext cx="700087" cy="750887"/>
            <a:chOff x="1305800" y="6574507"/>
            <a:chExt cx="699468" cy="750080"/>
          </a:xfrm>
        </p:grpSpPr>
        <p:sp>
          <p:nvSpPr>
            <p:cNvPr id="12" name="AutoShape 12">
              <a:extLst>
                <a:ext uri="{FF2B5EF4-FFF2-40B4-BE49-F238E27FC236}">
                  <a16:creationId xmlns:a16="http://schemas.microsoft.com/office/drawing/2014/main" id="{567659F7-39E1-F2CE-144B-3D35DA848B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1509" y="6574507"/>
              <a:ext cx="483759" cy="226768"/>
            </a:xfrm>
            <a:prstGeom prst="roundRect">
              <a:avLst>
                <a:gd name="adj" fmla="val 16667"/>
              </a:avLst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ja-JP" altLang="en-US" dirty="0">
                <a:latin typeface="+mj-ea"/>
                <a:ea typeface="+mj-ea"/>
              </a:endParaRPr>
            </a:p>
          </p:txBody>
        </p:sp>
        <p:sp>
          <p:nvSpPr>
            <p:cNvPr id="3" name="Text Box 11">
              <a:extLst>
                <a:ext uri="{FF2B5EF4-FFF2-40B4-BE49-F238E27FC236}">
                  <a16:creationId xmlns:a16="http://schemas.microsoft.com/office/drawing/2014/main" id="{A18DFC60-AFC2-8FF1-1451-CBF122BA8C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05800" y="6869465"/>
              <a:ext cx="494862" cy="455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22860" rIns="0" bIns="0"/>
            <a:lstStyle/>
            <a:p>
              <a:pPr rtl="1" eaLnBrk="1" hangingPunct="1">
                <a:defRPr/>
              </a:pPr>
              <a:r>
                <a:rPr lang="en-US" altLang="ja-JP" b="1" dirty="0">
                  <a:solidFill>
                    <a:srgbClr val="FF0000"/>
                  </a:solidFill>
                  <a:latin typeface="+mj-ea"/>
                  <a:ea typeface="+mj-ea"/>
                </a:rPr>
                <a:t>.</a:t>
              </a:r>
              <a:endParaRPr lang="ja-JP" altLang="en-US" b="1" dirty="0">
                <a:solidFill>
                  <a:srgbClr val="FF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0255" name="グループ化 1">
            <a:extLst>
              <a:ext uri="{FF2B5EF4-FFF2-40B4-BE49-F238E27FC236}">
                <a16:creationId xmlns:a16="http://schemas.microsoft.com/office/drawing/2014/main" id="{7CA3BA85-8A5D-EE7E-1E32-EE68C05DF42F}"/>
              </a:ext>
            </a:extLst>
          </p:cNvPr>
          <p:cNvGrpSpPr>
            <a:grpSpLocks/>
          </p:cNvGrpSpPr>
          <p:nvPr/>
        </p:nvGrpSpPr>
        <p:grpSpPr bwMode="auto">
          <a:xfrm>
            <a:off x="355600" y="7910513"/>
            <a:ext cx="1852613" cy="369887"/>
            <a:chOff x="607826" y="7377990"/>
            <a:chExt cx="1853189" cy="369684"/>
          </a:xfrm>
        </p:grpSpPr>
        <p:sp>
          <p:nvSpPr>
            <p:cNvPr id="9" name="Text Box 11">
              <a:extLst>
                <a:ext uri="{FF2B5EF4-FFF2-40B4-BE49-F238E27FC236}">
                  <a16:creationId xmlns:a16="http://schemas.microsoft.com/office/drawing/2014/main" id="{87EF7E1E-F0F4-C038-48A3-1CEB21B0E4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7826" y="7377990"/>
              <a:ext cx="433523" cy="3696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22860" rIns="0" bIns="0"/>
            <a:lstStyle/>
            <a:p>
              <a:pPr rtl="1" eaLnBrk="1" hangingPunct="1">
                <a:defRPr/>
              </a:pPr>
              <a:r>
                <a:rPr lang="en-US" altLang="ja-JP" b="1" dirty="0">
                  <a:solidFill>
                    <a:srgbClr val="FF0000"/>
                  </a:solidFill>
                  <a:latin typeface="+mj-ea"/>
                  <a:ea typeface="+mj-ea"/>
                </a:rPr>
                <a:t>.</a:t>
              </a:r>
              <a:endParaRPr lang="ja-JP" altLang="en-US" b="1" dirty="0">
                <a:solidFill>
                  <a:srgbClr val="FF0000"/>
                </a:solidFill>
                <a:latin typeface="+mj-ea"/>
                <a:ea typeface="+mj-ea"/>
              </a:endParaRPr>
            </a:p>
          </p:txBody>
        </p:sp>
        <p:sp>
          <p:nvSpPr>
            <p:cNvPr id="11" name="AutoShape 12">
              <a:extLst>
                <a:ext uri="{FF2B5EF4-FFF2-40B4-BE49-F238E27FC236}">
                  <a16:creationId xmlns:a16="http://schemas.microsoft.com/office/drawing/2014/main" id="{A58ABD46-6BF7-2612-64AA-45F0F9CD0A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6713" y="7430348"/>
              <a:ext cx="1494302" cy="264968"/>
            </a:xfrm>
            <a:prstGeom prst="roundRect">
              <a:avLst>
                <a:gd name="adj" fmla="val 16667"/>
              </a:avLst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ja-JP" altLang="en-US" dirty="0">
                <a:latin typeface="+mj-ea"/>
                <a:ea typeface="+mj-ea"/>
              </a:endParaRPr>
            </a:p>
          </p:txBody>
        </p:sp>
      </p:grpSp>
      <p:sp>
        <p:nvSpPr>
          <p:cNvPr id="18" name="テキスト ボックス 56">
            <a:extLst>
              <a:ext uri="{FF2B5EF4-FFF2-40B4-BE49-F238E27FC236}">
                <a16:creationId xmlns:a16="http://schemas.microsoft.com/office/drawing/2014/main" id="{E8949DA8-FD22-E0D8-905A-5753FE2AC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7700" y="6315075"/>
            <a:ext cx="3643313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3.</a:t>
            </a:r>
            <a:r>
              <a:rPr lang="ja-JP" altLang="en-US" sz="1400" dirty="0">
                <a:latin typeface="+mj-ea"/>
                <a:ea typeface="+mj-ea"/>
              </a:rPr>
              <a:t> </a:t>
            </a:r>
            <a:r>
              <a:rPr lang="en-US" altLang="ja-JP" sz="1400" dirty="0">
                <a:latin typeface="+mj-ea"/>
                <a:ea typeface="+mj-ea"/>
              </a:rPr>
              <a:t>When login screen comes up, enter User Id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     and Password, then click “Login” button.</a:t>
            </a:r>
          </a:p>
          <a:p>
            <a:pPr eaLnBrk="1" hangingPunct="1">
              <a:defRPr/>
            </a:pPr>
            <a:r>
              <a:rPr lang="ja-JP" altLang="en-US" sz="1000" dirty="0">
                <a:solidFill>
                  <a:srgbClr val="FF0000"/>
                </a:solidFill>
                <a:latin typeface="+mj-ea"/>
                <a:ea typeface="+mj-ea"/>
              </a:rPr>
              <a:t>　　　 </a:t>
            </a:r>
            <a:endParaRPr lang="en-US" altLang="ja-JP" sz="1000" dirty="0">
              <a:solidFill>
                <a:srgbClr val="FF0000"/>
              </a:solidFill>
              <a:latin typeface="+mj-ea"/>
              <a:ea typeface="+mj-ea"/>
            </a:endParaRPr>
          </a:p>
          <a:p>
            <a:pPr eaLnBrk="1" hangingPunct="1">
              <a:defRPr/>
            </a:pPr>
            <a:r>
              <a:rPr lang="en-US" altLang="ja-JP" sz="1000" dirty="0">
                <a:latin typeface="+mj-ea"/>
                <a:ea typeface="+mj-ea"/>
              </a:rPr>
              <a:t>      </a:t>
            </a:r>
            <a:r>
              <a:rPr lang="en-US" altLang="ja-JP" sz="1000" dirty="0">
                <a:latin typeface="+mj-ea"/>
                <a:ea typeface="ＭＳ Ｐゴシック" charset="-128"/>
              </a:rPr>
              <a:t>※ </a:t>
            </a:r>
            <a:r>
              <a:rPr lang="en-US" altLang="ja-JP" sz="1000" dirty="0">
                <a:latin typeface="+mj-ea"/>
                <a:ea typeface="+mj-ea"/>
              </a:rPr>
              <a:t>If you add Login page to “Favorites,” this step can </a:t>
            </a:r>
          </a:p>
          <a:p>
            <a:pPr indent="446088" eaLnBrk="1" hangingPunct="1">
              <a:defRPr/>
            </a:pPr>
            <a:r>
              <a:rPr lang="en-US" altLang="ja-JP" sz="1000" dirty="0">
                <a:latin typeface="+mj-ea"/>
                <a:ea typeface="+mj-ea"/>
              </a:rPr>
              <a:t>be</a:t>
            </a:r>
            <a:r>
              <a:rPr lang="ja-JP" altLang="en-US" sz="1000" dirty="0">
                <a:latin typeface="+mj-ea"/>
                <a:ea typeface="+mj-ea"/>
              </a:rPr>
              <a:t> </a:t>
            </a:r>
            <a:r>
              <a:rPr lang="en-US" altLang="ja-JP" sz="1000" dirty="0">
                <a:latin typeface="+mj-ea"/>
                <a:ea typeface="+mj-ea"/>
              </a:rPr>
              <a:t>done more easily afterward.</a:t>
            </a:r>
            <a:endParaRPr lang="ja-JP" altLang="en-US" sz="1400" dirty="0">
              <a:latin typeface="+mj-ea"/>
              <a:ea typeface="+mj-ea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73AE8433-596D-C0ED-539E-408A6187BF85}"/>
              </a:ext>
            </a:extLst>
          </p:cNvPr>
          <p:cNvSpPr/>
          <p:nvPr/>
        </p:nvSpPr>
        <p:spPr>
          <a:xfrm>
            <a:off x="122238" y="61913"/>
            <a:ext cx="1285875" cy="346075"/>
          </a:xfrm>
          <a:prstGeom prst="rect">
            <a:avLst/>
          </a:prstGeom>
          <a:solidFill>
            <a:srgbClr val="0070C0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bg1"/>
                </a:solidFill>
                <a:latin typeface="+mj-ea"/>
                <a:ea typeface="+mj-ea"/>
              </a:rPr>
              <a:t>Login</a:t>
            </a:r>
            <a:endParaRPr lang="ja-JP" altLang="en-US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スライド番号プレースホルダ 2">
            <a:extLst>
              <a:ext uri="{FF2B5EF4-FFF2-40B4-BE49-F238E27FC236}">
                <a16:creationId xmlns:a16="http://schemas.microsoft.com/office/drawing/2014/main" id="{0A5249A7-D9D6-5E2B-621A-65A464FE86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ltGray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88FE0AD-7F39-4631-A90B-B6EF266B23BC}" type="slidenum">
              <a:rPr lang="ja-JP" altLang="en-US" sz="18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12291" name="AutoShape 172">
            <a:extLst>
              <a:ext uri="{FF2B5EF4-FFF2-40B4-BE49-F238E27FC236}">
                <a16:creationId xmlns:a16="http://schemas.microsoft.com/office/drawing/2014/main" id="{4D7021E5-B362-E73C-5AD9-32793384F0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8813" y="7853363"/>
            <a:ext cx="939800" cy="228600"/>
          </a:xfrm>
          <a:prstGeom prst="roundRect">
            <a:avLst>
              <a:gd name="adj" fmla="val 16667"/>
            </a:avLst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1" name="Text Box 59">
            <a:extLst>
              <a:ext uri="{FF2B5EF4-FFF2-40B4-BE49-F238E27FC236}">
                <a16:creationId xmlns:a16="http://schemas.microsoft.com/office/drawing/2014/main" id="{A9AA6158-5EC4-1CE4-271A-21C42BB12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800" y="3548063"/>
            <a:ext cx="6376988" cy="26257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  <a:prstDash val="sysDot"/>
            <a:miter lim="800000"/>
            <a:headEnd/>
            <a:tailEnd/>
          </a:ln>
        </p:spPr>
        <p:txBody>
          <a:bodyPr lIns="36576" tIns="22860" rIns="0" bIns="0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000"/>
            </a:pPr>
            <a:endParaRPr lang="en-US" altLang="ja-JP" sz="400" b="1" dirty="0">
              <a:solidFill>
                <a:srgbClr val="FF0000"/>
              </a:solidFill>
              <a:latin typeface="ＭＳ Ｐゴシック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000"/>
            </a:pPr>
            <a:r>
              <a:rPr lang="ja-JP" altLang="en-US" sz="1600" b="1" dirty="0">
                <a:solidFill>
                  <a:srgbClr val="FF0000"/>
                </a:solidFill>
                <a:latin typeface="ＭＳ Ｐゴシック"/>
              </a:rPr>
              <a:t>　　　</a:t>
            </a:r>
            <a:r>
              <a:rPr lang="en-US" altLang="ja-JP" sz="1600" b="1" dirty="0">
                <a:solidFill>
                  <a:srgbClr val="FF0000"/>
                </a:solidFill>
                <a:latin typeface="ＭＳ Ｐゴシック"/>
              </a:rPr>
              <a:t>Change</a:t>
            </a:r>
            <a:r>
              <a:rPr lang="ja-JP" altLang="en-US" sz="1600" b="1" dirty="0">
                <a:solidFill>
                  <a:srgbClr val="FF0000"/>
                </a:solidFill>
                <a:latin typeface="ＭＳ Ｐゴシック"/>
              </a:rPr>
              <a:t>　</a:t>
            </a:r>
            <a:r>
              <a:rPr lang="en-US" altLang="ja-JP" sz="1600" b="1" dirty="0">
                <a:solidFill>
                  <a:srgbClr val="FF0000"/>
                </a:solidFill>
                <a:latin typeface="ＭＳ Ｐゴシック"/>
              </a:rPr>
              <a:t>your password</a:t>
            </a:r>
            <a:br>
              <a:rPr lang="en-US" altLang="ja-JP" sz="1400" b="1" dirty="0">
                <a:solidFill>
                  <a:srgbClr val="FF0000"/>
                </a:solidFill>
                <a:latin typeface="ＭＳ Ｐゴシック"/>
              </a:rPr>
            </a:br>
            <a:r>
              <a:rPr lang="ja-JP" altLang="en-US" sz="900" b="1" dirty="0">
                <a:solidFill>
                  <a:srgbClr val="FF0000"/>
                </a:solidFill>
                <a:latin typeface="ＭＳ Ｐゴシック"/>
              </a:rPr>
              <a:t>　</a:t>
            </a:r>
            <a:br>
              <a:rPr lang="en-US" altLang="ja-JP" sz="1600" b="1" dirty="0">
                <a:solidFill>
                  <a:srgbClr val="FF0000"/>
                </a:solidFill>
                <a:latin typeface="ＭＳ Ｐゴシック"/>
              </a:rPr>
            </a:br>
            <a:endParaRPr lang="ja-JP" altLang="en-US" sz="1050" dirty="0">
              <a:latin typeface="ＭＳ Ｐゴシック"/>
            </a:endParaRPr>
          </a:p>
        </p:txBody>
      </p:sp>
      <p:pic>
        <p:nvPicPr>
          <p:cNvPr id="12293" name="Picture 154" descr="アイコン注意">
            <a:extLst>
              <a:ext uri="{FF2B5EF4-FFF2-40B4-BE49-F238E27FC236}">
                <a16:creationId xmlns:a16="http://schemas.microsoft.com/office/drawing/2014/main" id="{69268866-D788-12D7-5F52-A2AF897C1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3" y="3656013"/>
            <a:ext cx="3079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59">
            <a:extLst>
              <a:ext uri="{FF2B5EF4-FFF2-40B4-BE49-F238E27FC236}">
                <a16:creationId xmlns:a16="http://schemas.microsoft.com/office/drawing/2014/main" id="{1DCEA1F4-75DF-CB41-3244-8691D58A29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788" y="6615113"/>
            <a:ext cx="6350000" cy="17303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  <a:prstDash val="sysDot"/>
            <a:miter lim="800000"/>
            <a:headEnd/>
            <a:tailEnd/>
          </a:ln>
        </p:spPr>
        <p:txBody>
          <a:bodyPr lIns="36576" tIns="22860" rIns="0" bIns="0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000"/>
            </a:pPr>
            <a:endParaRPr lang="en-US" altLang="ja-JP" sz="400" b="1" dirty="0">
              <a:solidFill>
                <a:srgbClr val="FF0000"/>
              </a:solidFill>
              <a:latin typeface="ＭＳ Ｐゴシック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000"/>
            </a:pPr>
            <a:r>
              <a:rPr lang="ja-JP" altLang="en-US" sz="1600" b="1" dirty="0">
                <a:solidFill>
                  <a:srgbClr val="FF0000"/>
                </a:solidFill>
                <a:latin typeface="ＭＳ Ｐゴシック"/>
              </a:rPr>
              <a:t>　　　</a:t>
            </a:r>
            <a:r>
              <a:rPr lang="en-US" altLang="ja-JP" sz="1600" b="1" dirty="0">
                <a:solidFill>
                  <a:srgbClr val="FF0000"/>
                </a:solidFill>
                <a:latin typeface="ＭＳ Ｐゴシック"/>
              </a:rPr>
              <a:t>Required to confirm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000"/>
            </a:pPr>
            <a:r>
              <a:rPr lang="en-US" altLang="ja-JP" sz="1600" b="1" dirty="0">
                <a:solidFill>
                  <a:srgbClr val="FF0000"/>
                </a:solidFill>
                <a:latin typeface="ＭＳ Ｐゴシック"/>
              </a:rPr>
              <a:t>       your contact info</a:t>
            </a:r>
            <a:r>
              <a:rPr lang="ja-JP" altLang="en-US" sz="1600" b="1" dirty="0">
                <a:solidFill>
                  <a:srgbClr val="FF0000"/>
                </a:solidFill>
                <a:latin typeface="ＭＳ Ｐゴシック"/>
              </a:rPr>
              <a:t>ｒ</a:t>
            </a:r>
            <a:r>
              <a:rPr lang="en-US" altLang="ja-JP" sz="1600" b="1" dirty="0" err="1">
                <a:solidFill>
                  <a:srgbClr val="FF0000"/>
                </a:solidFill>
                <a:latin typeface="ＭＳ Ｐゴシック"/>
              </a:rPr>
              <a:t>mation</a:t>
            </a:r>
            <a:br>
              <a:rPr lang="en-US" altLang="ja-JP" sz="1400" b="1" dirty="0">
                <a:solidFill>
                  <a:srgbClr val="FF0000"/>
                </a:solidFill>
                <a:latin typeface="ＭＳ Ｐゴシック"/>
              </a:rPr>
            </a:br>
            <a:r>
              <a:rPr lang="ja-JP" altLang="en-US" sz="900" b="1" dirty="0">
                <a:solidFill>
                  <a:srgbClr val="FF0000"/>
                </a:solidFill>
                <a:latin typeface="ＭＳ Ｐゴシック"/>
              </a:rPr>
              <a:t>　</a:t>
            </a:r>
            <a:br>
              <a:rPr lang="en-US" altLang="ja-JP" sz="1600" b="1" dirty="0">
                <a:solidFill>
                  <a:srgbClr val="FF0000"/>
                </a:solidFill>
                <a:latin typeface="ＭＳ Ｐゴシック"/>
              </a:rPr>
            </a:br>
            <a:endParaRPr lang="ja-JP" altLang="en-US" sz="1050" dirty="0">
              <a:latin typeface="ＭＳ Ｐゴシック"/>
            </a:endParaRPr>
          </a:p>
        </p:txBody>
      </p:sp>
      <p:pic>
        <p:nvPicPr>
          <p:cNvPr id="12295" name="Picture 154" descr="アイコン注意">
            <a:extLst>
              <a:ext uri="{FF2B5EF4-FFF2-40B4-BE49-F238E27FC236}">
                <a16:creationId xmlns:a16="http://schemas.microsoft.com/office/drawing/2014/main" id="{350B6C35-0E3B-3F98-F389-16C4B37BE4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3" y="6694488"/>
            <a:ext cx="3079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テキスト ボックス 56">
            <a:extLst>
              <a:ext uri="{FF2B5EF4-FFF2-40B4-BE49-F238E27FC236}">
                <a16:creationId xmlns:a16="http://schemas.microsoft.com/office/drawing/2014/main" id="{D02502E0-F549-C170-98CD-4E4C27BF5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738" y="698500"/>
            <a:ext cx="26654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5. When User menu comes up, you are logged in.</a:t>
            </a:r>
            <a:r>
              <a:rPr lang="ja-JP" altLang="en-US" sz="1400" dirty="0">
                <a:latin typeface="+mj-ea"/>
                <a:ea typeface="+mj-ea"/>
              </a:rPr>
              <a:t> 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E96C3542-C3DC-3A5A-AE89-3A4948F76F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790575"/>
            <a:ext cx="3717925" cy="185896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5" name="テキスト ボックス 3">
            <a:extLst>
              <a:ext uri="{FF2B5EF4-FFF2-40B4-BE49-F238E27FC236}">
                <a16:creationId xmlns:a16="http://schemas.microsoft.com/office/drawing/2014/main" id="{F18C730B-1EE6-0801-3FB6-4A4213A13D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213" y="4117975"/>
            <a:ext cx="2922587" cy="15478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050" dirty="0">
                <a:latin typeface="+mn-ea"/>
                <a:ea typeface="+mn-ea"/>
              </a:rPr>
              <a:t>If the password change screen appears, change the initial password.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050" dirty="0">
                <a:latin typeface="+mn-ea"/>
                <a:ea typeface="+mn-ea"/>
              </a:rPr>
              <a:t>current password: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050" dirty="0">
                <a:latin typeface="+mn-ea"/>
                <a:ea typeface="+mn-ea"/>
              </a:rPr>
              <a:t> Enter the current password (initial password).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050" dirty="0">
                <a:latin typeface="+mn-ea"/>
                <a:ea typeface="+mn-ea"/>
              </a:rPr>
              <a:t>new password </a:t>
            </a:r>
            <a:r>
              <a:rPr lang="ja-JP" altLang="en-US" sz="1050" dirty="0">
                <a:latin typeface="+mn-ea"/>
                <a:ea typeface="+mn-ea"/>
              </a:rPr>
              <a:t> </a:t>
            </a:r>
            <a:r>
              <a:rPr lang="en-US" altLang="ja-JP" sz="1050" dirty="0">
                <a:latin typeface="+mn-ea"/>
                <a:ea typeface="+mn-ea"/>
              </a:rPr>
              <a:t>/ confirm new password: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050" dirty="0">
                <a:latin typeface="+mn-ea"/>
                <a:ea typeface="+mn-ea"/>
              </a:rPr>
              <a:t> Enter the new password twice (up to 16 characters).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ja-JP" sz="1050" dirty="0">
              <a:latin typeface="+mn-ea"/>
              <a:ea typeface="+mn-ea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050" dirty="0">
                <a:latin typeface="+mn-ea"/>
                <a:ea typeface="+mn-ea"/>
              </a:rPr>
              <a:t>Click "Update".</a:t>
            </a:r>
          </a:p>
        </p:txBody>
      </p:sp>
      <p:pic>
        <p:nvPicPr>
          <p:cNvPr id="12299" name="図 20">
            <a:extLst>
              <a:ext uri="{FF2B5EF4-FFF2-40B4-BE49-F238E27FC236}">
                <a16:creationId xmlns:a16="http://schemas.microsoft.com/office/drawing/2014/main" id="{51D2B71F-6BDF-709C-2E34-AC8423328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2788" y="3956050"/>
            <a:ext cx="3038475" cy="203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0" name="AutoShape 172">
            <a:extLst>
              <a:ext uri="{FF2B5EF4-FFF2-40B4-BE49-F238E27FC236}">
                <a16:creationId xmlns:a16="http://schemas.microsoft.com/office/drawing/2014/main" id="{4D1107B9-AE4A-1505-174E-66D48916C4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5800" y="4560888"/>
            <a:ext cx="2943225" cy="1412875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7" name="テキスト ボックス 3">
            <a:extLst>
              <a:ext uri="{FF2B5EF4-FFF2-40B4-BE49-F238E27FC236}">
                <a16:creationId xmlns:a16="http://schemas.microsoft.com/office/drawing/2014/main" id="{B37E8884-D0F0-20CF-4DC3-0AE8B89341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588" y="7302500"/>
            <a:ext cx="2905125" cy="431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050" dirty="0">
                <a:latin typeface="+mn-ea"/>
                <a:ea typeface="+mn-ea"/>
              </a:rPr>
              <a:t>If</a:t>
            </a:r>
            <a:r>
              <a:rPr lang="ja-JP" altLang="en-US" sz="1050" dirty="0">
                <a:latin typeface="+mn-ea"/>
                <a:ea typeface="+mn-ea"/>
              </a:rPr>
              <a:t>　”</a:t>
            </a:r>
            <a:r>
              <a:rPr lang="en-US" altLang="ja-JP" sz="1050" dirty="0">
                <a:latin typeface="+mn-ea"/>
                <a:ea typeface="+mn-ea"/>
              </a:rPr>
              <a:t>Required to confirm your contact information</a:t>
            </a:r>
            <a:r>
              <a:rPr lang="ja-JP" altLang="en-US" sz="1050" dirty="0">
                <a:latin typeface="+mn-ea"/>
                <a:ea typeface="+mn-ea"/>
              </a:rPr>
              <a:t>”</a:t>
            </a:r>
            <a:r>
              <a:rPr lang="en-US" altLang="ja-JP" sz="1050" dirty="0">
                <a:latin typeface="+mn-ea"/>
                <a:ea typeface="+mn-ea"/>
              </a:rPr>
              <a:t>appears, click “Setting".</a:t>
            </a:r>
          </a:p>
        </p:txBody>
      </p:sp>
      <p:pic>
        <p:nvPicPr>
          <p:cNvPr id="12302" name="図 2">
            <a:extLst>
              <a:ext uri="{FF2B5EF4-FFF2-40B4-BE49-F238E27FC236}">
                <a16:creationId xmlns:a16="http://schemas.microsoft.com/office/drawing/2014/main" id="{06B96D4B-B6B2-2B87-B055-179F6725A8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813" y="6778625"/>
            <a:ext cx="2786062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3" name="AutoShape 172">
            <a:extLst>
              <a:ext uri="{FF2B5EF4-FFF2-40B4-BE49-F238E27FC236}">
                <a16:creationId xmlns:a16="http://schemas.microsoft.com/office/drawing/2014/main" id="{228354D2-1EFA-061C-AAD4-AD80AA1EBA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9625" y="7780338"/>
            <a:ext cx="1339850" cy="388937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57FDBD1-883B-04B2-B068-EACA06B6CFF5}"/>
              </a:ext>
            </a:extLst>
          </p:cNvPr>
          <p:cNvSpPr/>
          <p:nvPr/>
        </p:nvSpPr>
        <p:spPr>
          <a:xfrm>
            <a:off x="1462088" y="61913"/>
            <a:ext cx="1166812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tx1"/>
                </a:solidFill>
                <a:latin typeface="+mj-ea"/>
                <a:ea typeface="+mj-ea"/>
              </a:rPr>
              <a:t>Contacts</a:t>
            </a:r>
            <a:endParaRPr lang="ja-JP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BC1D64CB-3501-F82A-A089-4EBC97F0EE5F}"/>
              </a:ext>
            </a:extLst>
          </p:cNvPr>
          <p:cNvSpPr/>
          <p:nvPr/>
        </p:nvSpPr>
        <p:spPr>
          <a:xfrm>
            <a:off x="2682875" y="61913"/>
            <a:ext cx="1214438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tx1"/>
                </a:solidFill>
                <a:latin typeface="+mj-ea"/>
                <a:ea typeface="+mj-ea"/>
              </a:rPr>
              <a:t>Answer</a:t>
            </a:r>
            <a:endParaRPr lang="ja-JP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549F4AF1-6D37-3E26-1A7B-A3F180D7E0E1}"/>
              </a:ext>
            </a:extLst>
          </p:cNvPr>
          <p:cNvSpPr/>
          <p:nvPr/>
        </p:nvSpPr>
        <p:spPr>
          <a:xfrm>
            <a:off x="3946525" y="72231"/>
            <a:ext cx="1268413" cy="3698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tx1"/>
                </a:solidFill>
                <a:latin typeface="+mj-ea"/>
                <a:ea typeface="+mj-ea"/>
              </a:rPr>
              <a:t>LINE</a:t>
            </a:r>
            <a:endParaRPr lang="ja-JP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041B6C2A-B841-793D-3E70-F48384D82C6E}"/>
              </a:ext>
            </a:extLst>
          </p:cNvPr>
          <p:cNvSpPr/>
          <p:nvPr/>
        </p:nvSpPr>
        <p:spPr>
          <a:xfrm>
            <a:off x="122238" y="61913"/>
            <a:ext cx="1285875" cy="346075"/>
          </a:xfrm>
          <a:prstGeom prst="rect">
            <a:avLst/>
          </a:prstGeom>
          <a:solidFill>
            <a:srgbClr val="0070C0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bg1"/>
                </a:solidFill>
                <a:latin typeface="+mj-ea"/>
                <a:ea typeface="+mj-ea"/>
              </a:rPr>
              <a:t>Login</a:t>
            </a:r>
            <a:endParaRPr lang="ja-JP" altLang="en-US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B8EC65C0-5C2F-2D03-5B70-D96311CA4F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900" y="7469188"/>
            <a:ext cx="2695575" cy="142875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0B831437-390A-A842-F212-8990ADEE2E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263" y="6288088"/>
            <a:ext cx="2224087" cy="86677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E5CC317C-F696-52BE-1ACB-42396C2000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3" y="4094163"/>
            <a:ext cx="2724150" cy="1960562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FF169BC-3EDC-6FFA-A37E-F12796FE14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338" y="1936750"/>
            <a:ext cx="2908300" cy="190341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4342" name="スライド番号プレースホルダ 2">
            <a:extLst>
              <a:ext uri="{FF2B5EF4-FFF2-40B4-BE49-F238E27FC236}">
                <a16:creationId xmlns:a16="http://schemas.microsoft.com/office/drawing/2014/main" id="{A1BF1F91-2004-1DA0-19D9-C1D4A18B88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ltGray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A8F6624-30D7-4A9E-B7C2-76AF8EF05616}" type="slidenum">
              <a:rPr lang="ja-JP" altLang="en-US" sz="1800" smtClean="0">
                <a:solidFill>
                  <a:schemeClr val="bg1"/>
                </a:solidFill>
                <a:latin typeface="ＭＳ Ｐゴシック" panose="020B0600070205080204" pitchFamily="50" charset="-128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ja-JP" altLang="en-US" sz="1800">
              <a:solidFill>
                <a:schemeClr val="bg1"/>
              </a:solidFill>
              <a:latin typeface="ＭＳ Ｐゴシック" panose="020B0600070205080204" pitchFamily="50" charset="-128"/>
            </a:endParaRPr>
          </a:p>
        </p:txBody>
      </p:sp>
      <p:sp>
        <p:nvSpPr>
          <p:cNvPr id="21516" name="テキスト ボックス 18">
            <a:extLst>
              <a:ext uri="{FF2B5EF4-FFF2-40B4-BE49-F238E27FC236}">
                <a16:creationId xmlns:a16="http://schemas.microsoft.com/office/drawing/2014/main" id="{0BD267AE-A0BB-A938-3BDF-F5E6EE29E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350" y="1266825"/>
            <a:ext cx="6373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When you forgot your password, you can get the system re-issue your password.  This is how to do it.</a:t>
            </a:r>
          </a:p>
        </p:txBody>
      </p:sp>
      <p:sp>
        <p:nvSpPr>
          <p:cNvPr id="36877" name="テキスト ボックス 56">
            <a:extLst>
              <a:ext uri="{FF2B5EF4-FFF2-40B4-BE49-F238E27FC236}">
                <a16:creationId xmlns:a16="http://schemas.microsoft.com/office/drawing/2014/main" id="{9FFC7CFA-5B3D-41FB-4C4F-AFF7520AD8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8338" y="1847850"/>
            <a:ext cx="3429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1. Click anywhere on “If you have forgotten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     your password, please click here.”</a:t>
            </a:r>
          </a:p>
        </p:txBody>
      </p:sp>
      <p:sp>
        <p:nvSpPr>
          <p:cNvPr id="36878" name="テキスト ボックス 56">
            <a:extLst>
              <a:ext uri="{FF2B5EF4-FFF2-40B4-BE49-F238E27FC236}">
                <a16:creationId xmlns:a16="http://schemas.microsoft.com/office/drawing/2014/main" id="{5C728071-17CA-699A-2645-C6AA9AE984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4688" y="4281488"/>
            <a:ext cx="36433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2. Enter User ID and registered mail address,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     then click the “Reissue” button. </a:t>
            </a:r>
          </a:p>
        </p:txBody>
      </p:sp>
      <p:sp>
        <p:nvSpPr>
          <p:cNvPr id="21520" name="テキスト ボックス 56">
            <a:extLst>
              <a:ext uri="{FF2B5EF4-FFF2-40B4-BE49-F238E27FC236}">
                <a16:creationId xmlns:a16="http://schemas.microsoft.com/office/drawing/2014/main" id="{B6A76943-7BF9-A366-90BF-BC22B67041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7725" y="6313488"/>
            <a:ext cx="3429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3. Click “OK” button</a:t>
            </a:r>
          </a:p>
        </p:txBody>
      </p:sp>
      <p:sp>
        <p:nvSpPr>
          <p:cNvPr id="36881" name="テキスト ボックス 56">
            <a:extLst>
              <a:ext uri="{FF2B5EF4-FFF2-40B4-BE49-F238E27FC236}">
                <a16:creationId xmlns:a16="http://schemas.microsoft.com/office/drawing/2014/main" id="{0509554E-6231-FD60-6224-A60006A7C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5638" y="7424738"/>
            <a:ext cx="34290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ja-JP" altLang="en-US" sz="1400" dirty="0">
                <a:latin typeface="+mj-ea"/>
                <a:ea typeface="+mj-ea"/>
              </a:rPr>
              <a:t>　　</a:t>
            </a:r>
            <a:r>
              <a:rPr lang="en-US" altLang="ja-JP" sz="1400" dirty="0">
                <a:latin typeface="+mj-ea"/>
                <a:ea typeface="+mj-ea"/>
              </a:rPr>
              <a:t> This message comes up in red and the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     temporary password will be sent to the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     entered mail address. "Your temporary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     password was re-issued. If you don't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     receive temporary password by e-mail,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     please re-issue again. “ </a:t>
            </a:r>
          </a:p>
        </p:txBody>
      </p:sp>
      <p:sp>
        <p:nvSpPr>
          <p:cNvPr id="21522" name="AutoShape 177">
            <a:extLst>
              <a:ext uri="{FF2B5EF4-FFF2-40B4-BE49-F238E27FC236}">
                <a16:creationId xmlns:a16="http://schemas.microsoft.com/office/drawing/2014/main" id="{CED64FCF-7136-F3C1-3AB2-A97FD67211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775" y="3194050"/>
            <a:ext cx="1725613" cy="201613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ja-JP" altLang="en-US" dirty="0">
              <a:latin typeface="+mj-ea"/>
              <a:ea typeface="+mj-ea"/>
            </a:endParaRPr>
          </a:p>
        </p:txBody>
      </p:sp>
      <p:sp>
        <p:nvSpPr>
          <p:cNvPr id="21523" name="Text Box 68">
            <a:extLst>
              <a:ext uri="{FF2B5EF4-FFF2-40B4-BE49-F238E27FC236}">
                <a16:creationId xmlns:a16="http://schemas.microsoft.com/office/drawing/2014/main" id="{874FB651-9053-A2AC-B0CB-C8F9DFD934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950" y="2976563"/>
            <a:ext cx="341313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0" bIns="0"/>
          <a:lstStyle/>
          <a:p>
            <a:pPr rtl="1" eaLnBrk="1" hangingPunct="1">
              <a:defRPr/>
            </a:pPr>
            <a:r>
              <a:rPr lang="en-US" altLang="ja-JP" b="1" dirty="0">
                <a:solidFill>
                  <a:srgbClr val="FF0000"/>
                </a:solidFill>
                <a:latin typeface="+mj-ea"/>
                <a:ea typeface="+mj-ea"/>
              </a:rPr>
              <a:t>1.</a:t>
            </a:r>
            <a:endParaRPr lang="ja-JP" altLang="en-US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1524" name="AutoShape 177">
            <a:extLst>
              <a:ext uri="{FF2B5EF4-FFF2-40B4-BE49-F238E27FC236}">
                <a16:creationId xmlns:a16="http://schemas.microsoft.com/office/drawing/2014/main" id="{78ADF973-94FB-5D29-FCC1-04048E3C7C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792663"/>
            <a:ext cx="2671763" cy="1228725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ja-JP" altLang="en-US" dirty="0">
              <a:latin typeface="+mj-ea"/>
              <a:ea typeface="+mj-ea"/>
            </a:endParaRPr>
          </a:p>
        </p:txBody>
      </p:sp>
      <p:sp>
        <p:nvSpPr>
          <p:cNvPr id="21525" name="AutoShape 177">
            <a:extLst>
              <a:ext uri="{FF2B5EF4-FFF2-40B4-BE49-F238E27FC236}">
                <a16:creationId xmlns:a16="http://schemas.microsoft.com/office/drawing/2014/main" id="{99599E3A-F516-98F2-BF26-CF17946FBF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1488" y="6711950"/>
            <a:ext cx="1233487" cy="434975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ja-JP" altLang="en-US" dirty="0">
              <a:latin typeface="+mj-ea"/>
              <a:ea typeface="+mj-ea"/>
            </a:endParaRPr>
          </a:p>
        </p:txBody>
      </p:sp>
      <p:sp>
        <p:nvSpPr>
          <p:cNvPr id="21526" name="AutoShape 177">
            <a:extLst>
              <a:ext uri="{FF2B5EF4-FFF2-40B4-BE49-F238E27FC236}">
                <a16:creationId xmlns:a16="http://schemas.microsoft.com/office/drawing/2014/main" id="{2440FDBC-24EA-927E-4127-8ECBC3554B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513" y="7877175"/>
            <a:ext cx="2747962" cy="236538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ja-JP" altLang="en-US" dirty="0">
              <a:latin typeface="+mj-ea"/>
              <a:ea typeface="+mj-ea"/>
            </a:endParaRPr>
          </a:p>
        </p:txBody>
      </p:sp>
      <p:sp>
        <p:nvSpPr>
          <p:cNvPr id="21527" name="Text Box 68">
            <a:extLst>
              <a:ext uri="{FF2B5EF4-FFF2-40B4-BE49-F238E27FC236}">
                <a16:creationId xmlns:a16="http://schemas.microsoft.com/office/drawing/2014/main" id="{E406F8D5-0E19-17E5-C200-CCBAC29506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513" y="4476750"/>
            <a:ext cx="341312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0" bIns="0"/>
          <a:lstStyle/>
          <a:p>
            <a:pPr rtl="1" eaLnBrk="1" hangingPunct="1">
              <a:defRPr/>
            </a:pPr>
            <a:r>
              <a:rPr lang="en-US" altLang="ja-JP" b="1" dirty="0">
                <a:solidFill>
                  <a:srgbClr val="FF0000"/>
                </a:solidFill>
                <a:latin typeface="+mj-ea"/>
                <a:ea typeface="+mj-ea"/>
              </a:rPr>
              <a:t>2.</a:t>
            </a:r>
            <a:endParaRPr lang="ja-JP" altLang="en-US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1528" name="Text Box 68">
            <a:extLst>
              <a:ext uri="{FF2B5EF4-FFF2-40B4-BE49-F238E27FC236}">
                <a16:creationId xmlns:a16="http://schemas.microsoft.com/office/drawing/2014/main" id="{16D65A26-011D-1768-4D22-5AA6C8F66C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3175" y="6642100"/>
            <a:ext cx="341313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0" bIns="0"/>
          <a:lstStyle/>
          <a:p>
            <a:pPr rtl="1" eaLnBrk="1" hangingPunct="1">
              <a:defRPr/>
            </a:pPr>
            <a:r>
              <a:rPr lang="en-US" altLang="ja-JP" b="1" dirty="0">
                <a:solidFill>
                  <a:srgbClr val="FF0000"/>
                </a:solidFill>
                <a:latin typeface="+mj-ea"/>
                <a:ea typeface="+mj-ea"/>
              </a:rPr>
              <a:t>3.</a:t>
            </a:r>
            <a:endParaRPr lang="ja-JP" altLang="en-US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" name="テキスト ボックス 23">
            <a:extLst>
              <a:ext uri="{FF2B5EF4-FFF2-40B4-BE49-F238E27FC236}">
                <a16:creationId xmlns:a16="http://schemas.microsoft.com/office/drawing/2014/main" id="{4D6826DF-A33C-16E4-C15B-43F01FDA5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3" y="684213"/>
            <a:ext cx="6169025" cy="369887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dirty="0">
                <a:latin typeface="+mj-ea"/>
                <a:ea typeface="+mj-ea"/>
              </a:rPr>
              <a:t>(</a:t>
            </a:r>
            <a:r>
              <a:rPr lang="ja-JP" altLang="en-US" dirty="0">
                <a:latin typeface="+mj-ea"/>
                <a:ea typeface="+mj-ea"/>
              </a:rPr>
              <a:t>２</a:t>
            </a:r>
            <a:r>
              <a:rPr lang="en-US" altLang="ja-JP" dirty="0">
                <a:latin typeface="+mj-ea"/>
                <a:ea typeface="+mj-ea"/>
              </a:rPr>
              <a:t>)</a:t>
            </a:r>
            <a:r>
              <a:rPr lang="en-US" altLang="ja-JP" b="1" dirty="0">
                <a:solidFill>
                  <a:srgbClr val="FF9900"/>
                </a:solidFill>
                <a:latin typeface="+mj-ea"/>
                <a:ea typeface="+mj-ea"/>
              </a:rPr>
              <a:t> </a:t>
            </a:r>
            <a:r>
              <a:rPr lang="en-US" altLang="ja-JP" b="1" dirty="0">
                <a:latin typeface="+mj-ea"/>
                <a:ea typeface="+mj-ea"/>
              </a:rPr>
              <a:t>In Case You Forgot Your Password</a:t>
            </a:r>
            <a:endParaRPr lang="ja-JP" altLang="en-US" dirty="0">
              <a:latin typeface="+mj-ea"/>
              <a:ea typeface="+mj-ea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D49FD21D-0747-1EC4-D975-4A0C387E8D36}"/>
              </a:ext>
            </a:extLst>
          </p:cNvPr>
          <p:cNvSpPr/>
          <p:nvPr/>
        </p:nvSpPr>
        <p:spPr>
          <a:xfrm>
            <a:off x="1462088" y="61913"/>
            <a:ext cx="1166812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tx1"/>
                </a:solidFill>
                <a:latin typeface="+mj-ea"/>
                <a:ea typeface="+mj-ea"/>
              </a:rPr>
              <a:t>Contacts</a:t>
            </a:r>
            <a:endParaRPr lang="ja-JP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7E5CDD69-7A46-9D51-F07D-A5E41101571A}"/>
              </a:ext>
            </a:extLst>
          </p:cNvPr>
          <p:cNvSpPr/>
          <p:nvPr/>
        </p:nvSpPr>
        <p:spPr>
          <a:xfrm>
            <a:off x="2682875" y="61913"/>
            <a:ext cx="1214438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tx1"/>
                </a:solidFill>
                <a:latin typeface="+mj-ea"/>
                <a:ea typeface="+mj-ea"/>
              </a:rPr>
              <a:t>Answer</a:t>
            </a:r>
            <a:endParaRPr lang="ja-JP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4D1D68FA-196C-D89D-048F-EECC05F79B1C}"/>
              </a:ext>
            </a:extLst>
          </p:cNvPr>
          <p:cNvSpPr/>
          <p:nvPr/>
        </p:nvSpPr>
        <p:spPr>
          <a:xfrm>
            <a:off x="3951288" y="61913"/>
            <a:ext cx="1268413" cy="3698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tx1"/>
                </a:solidFill>
                <a:latin typeface="+mj-ea"/>
                <a:ea typeface="+mj-ea"/>
              </a:rPr>
              <a:t>LINE</a:t>
            </a:r>
            <a:endParaRPr lang="ja-JP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59311202-C354-7CC4-DAEF-82617CE2A4A5}"/>
              </a:ext>
            </a:extLst>
          </p:cNvPr>
          <p:cNvSpPr/>
          <p:nvPr/>
        </p:nvSpPr>
        <p:spPr>
          <a:xfrm>
            <a:off x="122238" y="61913"/>
            <a:ext cx="1285875" cy="346075"/>
          </a:xfrm>
          <a:prstGeom prst="rect">
            <a:avLst/>
          </a:prstGeom>
          <a:solidFill>
            <a:srgbClr val="0070C0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bg1"/>
                </a:solidFill>
                <a:latin typeface="+mj-ea"/>
                <a:ea typeface="+mj-ea"/>
              </a:rPr>
              <a:t>Login</a:t>
            </a:r>
            <a:endParaRPr lang="ja-JP" altLang="en-US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図 20">
            <a:extLst>
              <a:ext uri="{FF2B5EF4-FFF2-40B4-BE49-F238E27FC236}">
                <a16:creationId xmlns:a16="http://schemas.microsoft.com/office/drawing/2014/main" id="{700000C3-892A-23E5-60CF-602E48778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446713"/>
            <a:ext cx="3040062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955200A2-2759-9C0F-125B-BB98285067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538" y="2936875"/>
            <a:ext cx="2908300" cy="190182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EC5B439-9F68-7802-3145-26B0C004F1CE}"/>
              </a:ext>
            </a:extLst>
          </p:cNvPr>
          <p:cNvSpPr txBox="1"/>
          <p:nvPr/>
        </p:nvSpPr>
        <p:spPr>
          <a:xfrm>
            <a:off x="341313" y="881063"/>
            <a:ext cx="2871787" cy="15700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200" dirty="0">
                <a:latin typeface="+mj-ea"/>
                <a:ea typeface="+mj-ea"/>
              </a:rPr>
              <a:t>2012/12/10 20:07:58</a:t>
            </a:r>
            <a:br>
              <a:rPr lang="en-US" altLang="ja-JP" sz="1200" dirty="0">
                <a:latin typeface="+mj-ea"/>
                <a:ea typeface="+mj-ea"/>
              </a:rPr>
            </a:br>
            <a:r>
              <a:rPr lang="en-US" altLang="ja-JP" sz="1200" dirty="0">
                <a:latin typeface="+mj-ea"/>
                <a:ea typeface="+mj-ea"/>
              </a:rPr>
              <a:t>A temporary password has been issued.</a:t>
            </a:r>
            <a:br>
              <a:rPr lang="en-US" altLang="ja-JP" sz="1200" dirty="0">
                <a:latin typeface="+mj-ea"/>
                <a:ea typeface="+mj-ea"/>
              </a:rPr>
            </a:br>
            <a:r>
              <a:rPr lang="en-US" altLang="ja-JP" sz="1200" dirty="0">
                <a:latin typeface="+mj-ea"/>
                <a:ea typeface="+mj-ea"/>
              </a:rPr>
              <a:t>Password:XXXXXX</a:t>
            </a:r>
            <a:br>
              <a:rPr lang="en-US" altLang="ja-JP" sz="1200" dirty="0">
                <a:latin typeface="+mj-ea"/>
                <a:ea typeface="+mj-ea"/>
              </a:rPr>
            </a:br>
            <a:br>
              <a:rPr lang="en-US" altLang="ja-JP" sz="1200" dirty="0">
                <a:latin typeface="+mj-ea"/>
                <a:ea typeface="+mj-ea"/>
              </a:rPr>
            </a:br>
            <a:r>
              <a:rPr lang="en-US" altLang="ja-JP" sz="1200" dirty="0">
                <a:latin typeface="+mj-ea"/>
                <a:ea typeface="+mj-ea"/>
              </a:rPr>
              <a:t>Please login  the following URL with this temporary password and set a new password.</a:t>
            </a:r>
            <a:r>
              <a:rPr lang="ja-JP" altLang="en-US" sz="1200" dirty="0">
                <a:latin typeface="+mj-ea"/>
                <a:ea typeface="+mj-ea"/>
              </a:rPr>
              <a:t>ＵＲＬ：</a:t>
            </a:r>
            <a:r>
              <a:rPr lang="en-US" altLang="ja-JP" sz="1200" dirty="0">
                <a:latin typeface="+mj-ea"/>
                <a:ea typeface="+mj-ea"/>
              </a:rPr>
              <a:t> </a:t>
            </a:r>
            <a:r>
              <a:rPr lang="en-US" altLang="ja-JP" sz="1200" dirty="0">
                <a:latin typeface="+mj-ea"/>
                <a:ea typeface="+mj-ea"/>
                <a:hlinkClick r:id="rId5"/>
              </a:rPr>
              <a:t>https://xxxxxxxxx</a:t>
            </a:r>
            <a:endParaRPr lang="en-US" altLang="ja-JP" sz="1200" dirty="0">
              <a:latin typeface="+mj-ea"/>
              <a:ea typeface="+mj-ea"/>
            </a:endParaRPr>
          </a:p>
          <a:p>
            <a:pPr eaLnBrk="1" hangingPunct="1">
              <a:defRPr/>
            </a:pPr>
            <a:r>
              <a:rPr lang="ja-JP" altLang="en-US" sz="1200" dirty="0">
                <a:latin typeface="+mj-ea"/>
                <a:ea typeface="+mj-ea"/>
              </a:rPr>
              <a:t>ＵＲＬ：</a:t>
            </a:r>
            <a:r>
              <a:rPr lang="en-US" altLang="ja-JP" sz="1200" dirty="0">
                <a:latin typeface="+mj-ea"/>
                <a:ea typeface="+mj-ea"/>
              </a:rPr>
              <a:t> </a:t>
            </a:r>
            <a:r>
              <a:rPr lang="en-US" altLang="ja-JP" sz="1200" dirty="0">
                <a:latin typeface="+mj-ea"/>
                <a:ea typeface="+mj-ea"/>
                <a:hlinkClick r:id="rId5"/>
              </a:rPr>
              <a:t>https://xxxxxxxxx</a:t>
            </a:r>
            <a:endParaRPr lang="en-US" altLang="ja-JP" sz="1200" dirty="0">
              <a:latin typeface="+mj-ea"/>
              <a:ea typeface="+mj-ea"/>
            </a:endParaRPr>
          </a:p>
        </p:txBody>
      </p:sp>
      <p:sp>
        <p:nvSpPr>
          <p:cNvPr id="22537" name="テキスト ボックス 56">
            <a:extLst>
              <a:ext uri="{FF2B5EF4-FFF2-40B4-BE49-F238E27FC236}">
                <a16:creationId xmlns:a16="http://schemas.microsoft.com/office/drawing/2014/main" id="{7063671B-892A-63C1-EFDE-0A2F340FBE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8813" y="847725"/>
            <a:ext cx="3686175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5. When mail like the left side picture is sent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     to the registered address, access the URL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     in the body. </a:t>
            </a:r>
          </a:p>
        </p:txBody>
      </p:sp>
      <p:sp>
        <p:nvSpPr>
          <p:cNvPr id="37902" name="テキスト ボックス 56">
            <a:extLst>
              <a:ext uri="{FF2B5EF4-FFF2-40B4-BE49-F238E27FC236}">
                <a16:creationId xmlns:a16="http://schemas.microsoft.com/office/drawing/2014/main" id="{B0F840C1-9405-3F96-2912-A914CB5290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2963" y="2962275"/>
            <a:ext cx="36433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6. Enter re-issued User Id and Password,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     then click “Login” button.</a:t>
            </a:r>
          </a:p>
        </p:txBody>
      </p:sp>
      <p:sp>
        <p:nvSpPr>
          <p:cNvPr id="22" name="テキスト ボックス 56">
            <a:extLst>
              <a:ext uri="{FF2B5EF4-FFF2-40B4-BE49-F238E27FC236}">
                <a16:creationId xmlns:a16="http://schemas.microsoft.com/office/drawing/2014/main" id="{F9925B30-980C-4E58-1583-FEEA8249A7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5663" y="5551488"/>
            <a:ext cx="3294062" cy="116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7. When “Change  your password ”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     screen comes  up, enter the current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     password and new  one, then click 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   “Update” button.</a:t>
            </a:r>
          </a:p>
          <a:p>
            <a:pPr eaLnBrk="1" hangingPunct="1">
              <a:defRPr/>
            </a:pPr>
            <a:r>
              <a:rPr lang="ja-JP" altLang="en-US" sz="1400" dirty="0">
                <a:latin typeface="+mj-ea"/>
                <a:ea typeface="+mj-ea"/>
              </a:rPr>
              <a:t>　</a:t>
            </a:r>
            <a:endParaRPr lang="en-US" altLang="ja-JP" sz="105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2540" name="AutoShape 177">
            <a:extLst>
              <a:ext uri="{FF2B5EF4-FFF2-40B4-BE49-F238E27FC236}">
                <a16:creationId xmlns:a16="http://schemas.microsoft.com/office/drawing/2014/main" id="{EEE0F74D-1312-2A3C-A112-41B59E2C97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275" y="1954213"/>
            <a:ext cx="2439988" cy="477837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ja-JP" altLang="en-US" dirty="0">
              <a:latin typeface="+mj-ea"/>
              <a:ea typeface="+mj-ea"/>
            </a:endParaRPr>
          </a:p>
        </p:txBody>
      </p:sp>
      <p:sp>
        <p:nvSpPr>
          <p:cNvPr id="22541" name="Text Box 68">
            <a:extLst>
              <a:ext uri="{FF2B5EF4-FFF2-40B4-BE49-F238E27FC236}">
                <a16:creationId xmlns:a16="http://schemas.microsoft.com/office/drawing/2014/main" id="{7A520C56-C492-2764-988C-4043EBE958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63" y="1878013"/>
            <a:ext cx="341312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0" bIns="0"/>
          <a:lstStyle/>
          <a:p>
            <a:pPr rtl="1" eaLnBrk="1" hangingPunct="1">
              <a:defRPr/>
            </a:pPr>
            <a:r>
              <a:rPr lang="en-US" altLang="ja-JP" b="1" dirty="0">
                <a:solidFill>
                  <a:srgbClr val="FF0000"/>
                </a:solidFill>
                <a:latin typeface="+mj-ea"/>
                <a:ea typeface="+mj-ea"/>
              </a:rPr>
              <a:t>5.</a:t>
            </a:r>
            <a:endParaRPr lang="ja-JP" altLang="en-US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2542" name="AutoShape 177">
            <a:extLst>
              <a:ext uri="{FF2B5EF4-FFF2-40B4-BE49-F238E27FC236}">
                <a16:creationId xmlns:a16="http://schemas.microsoft.com/office/drawing/2014/main" id="{1567EB4C-66DA-91FC-B68F-3D70AACB6B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0000" y="4286250"/>
            <a:ext cx="1150938" cy="501650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ja-JP" altLang="en-US" dirty="0">
              <a:latin typeface="+mj-ea"/>
              <a:ea typeface="+mj-ea"/>
            </a:endParaRPr>
          </a:p>
        </p:txBody>
      </p:sp>
      <p:sp>
        <p:nvSpPr>
          <p:cNvPr id="22543" name="Text Box 68">
            <a:extLst>
              <a:ext uri="{FF2B5EF4-FFF2-40B4-BE49-F238E27FC236}">
                <a16:creationId xmlns:a16="http://schemas.microsoft.com/office/drawing/2014/main" id="{64F1B1E3-8D3E-F2EC-01C0-0752514B40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025" y="4287838"/>
            <a:ext cx="341313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0" bIns="0"/>
          <a:lstStyle/>
          <a:p>
            <a:pPr rtl="1" eaLnBrk="1" hangingPunct="1">
              <a:defRPr/>
            </a:pPr>
            <a:r>
              <a:rPr lang="en-US" altLang="ja-JP" b="1" dirty="0">
                <a:solidFill>
                  <a:srgbClr val="FF0000"/>
                </a:solidFill>
                <a:latin typeface="+mj-ea"/>
                <a:ea typeface="+mj-ea"/>
              </a:rPr>
              <a:t>6.</a:t>
            </a:r>
            <a:endParaRPr lang="ja-JP" altLang="en-US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2544" name="AutoShape 177">
            <a:extLst>
              <a:ext uri="{FF2B5EF4-FFF2-40B4-BE49-F238E27FC236}">
                <a16:creationId xmlns:a16="http://schemas.microsoft.com/office/drawing/2014/main" id="{97E2B857-8DE5-5764-DB92-CF498C9EE4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275" y="5943600"/>
            <a:ext cx="2914650" cy="1544638"/>
          </a:xfrm>
          <a:prstGeom prst="roundRect">
            <a:avLst>
              <a:gd name="adj" fmla="val 2260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ja-JP" altLang="en-US" dirty="0">
              <a:latin typeface="+mj-ea"/>
              <a:ea typeface="+mj-ea"/>
            </a:endParaRPr>
          </a:p>
        </p:txBody>
      </p:sp>
      <p:sp>
        <p:nvSpPr>
          <p:cNvPr id="22545" name="Text Box 68">
            <a:extLst>
              <a:ext uri="{FF2B5EF4-FFF2-40B4-BE49-F238E27FC236}">
                <a16:creationId xmlns:a16="http://schemas.microsoft.com/office/drawing/2014/main" id="{29333241-B66D-06B2-C17C-5EF32D4CA4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275" y="5881688"/>
            <a:ext cx="341313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0" bIns="0"/>
          <a:lstStyle/>
          <a:p>
            <a:pPr rtl="1" eaLnBrk="1" hangingPunct="1">
              <a:defRPr/>
            </a:pPr>
            <a:r>
              <a:rPr lang="en-US" altLang="ja-JP" b="1" dirty="0">
                <a:solidFill>
                  <a:srgbClr val="FF0000"/>
                </a:solidFill>
                <a:latin typeface="+mj-ea"/>
                <a:ea typeface="+mj-ea"/>
              </a:rPr>
              <a:t>7.</a:t>
            </a:r>
            <a:endParaRPr lang="ja-JP" altLang="en-US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6398" name="スライド番号プレースホルダ 2">
            <a:extLst>
              <a:ext uri="{FF2B5EF4-FFF2-40B4-BE49-F238E27FC236}">
                <a16:creationId xmlns:a16="http://schemas.microsoft.com/office/drawing/2014/main" id="{74994F72-FBA1-D750-E0BF-1C2059C2B2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ltGray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01E2696-8FDE-4228-BB91-4CC1F3D2BF5C}" type="slidenum">
              <a:rPr lang="ja-JP" altLang="en-US" sz="1800" smtClean="0">
                <a:solidFill>
                  <a:schemeClr val="bg1"/>
                </a:solidFill>
                <a:latin typeface="ＭＳ Ｐゴシック" panose="020B0600070205080204" pitchFamily="50" charset="-128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ja-JP" altLang="en-US" sz="1800">
              <a:solidFill>
                <a:schemeClr val="bg1"/>
              </a:solidFill>
              <a:latin typeface="ＭＳ Ｐゴシック" panose="020B0600070205080204" pitchFamily="50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D7FB6E3-618D-2EA9-B0E5-B82C421BF083}"/>
              </a:ext>
            </a:extLst>
          </p:cNvPr>
          <p:cNvSpPr/>
          <p:nvPr/>
        </p:nvSpPr>
        <p:spPr>
          <a:xfrm>
            <a:off x="1462088" y="61913"/>
            <a:ext cx="1166812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tx1"/>
                </a:solidFill>
                <a:latin typeface="+mj-ea"/>
                <a:ea typeface="+mj-ea"/>
              </a:rPr>
              <a:t>Contacts</a:t>
            </a:r>
            <a:endParaRPr lang="ja-JP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CA1DE38-B7ED-A144-723C-522F40E44B3A}"/>
              </a:ext>
            </a:extLst>
          </p:cNvPr>
          <p:cNvSpPr/>
          <p:nvPr/>
        </p:nvSpPr>
        <p:spPr>
          <a:xfrm>
            <a:off x="2682875" y="61913"/>
            <a:ext cx="1214438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tx1"/>
                </a:solidFill>
                <a:latin typeface="+mj-ea"/>
                <a:ea typeface="+mj-ea"/>
              </a:rPr>
              <a:t>Answer</a:t>
            </a:r>
            <a:endParaRPr lang="ja-JP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6C83D83-671B-FA64-DB9F-633F7CA87752}"/>
              </a:ext>
            </a:extLst>
          </p:cNvPr>
          <p:cNvSpPr/>
          <p:nvPr/>
        </p:nvSpPr>
        <p:spPr>
          <a:xfrm>
            <a:off x="3951288" y="49213"/>
            <a:ext cx="1268413" cy="3698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tx1"/>
                </a:solidFill>
                <a:latin typeface="+mj-ea"/>
                <a:ea typeface="+mj-ea"/>
              </a:rPr>
              <a:t>LINE</a:t>
            </a:r>
            <a:endParaRPr lang="ja-JP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851D2CBD-0461-BBB0-5F78-9042BF0D635E}"/>
              </a:ext>
            </a:extLst>
          </p:cNvPr>
          <p:cNvSpPr/>
          <p:nvPr/>
        </p:nvSpPr>
        <p:spPr>
          <a:xfrm>
            <a:off x="122238" y="61913"/>
            <a:ext cx="1285875" cy="346075"/>
          </a:xfrm>
          <a:prstGeom prst="rect">
            <a:avLst/>
          </a:prstGeom>
          <a:solidFill>
            <a:srgbClr val="0070C0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bg1"/>
                </a:solidFill>
                <a:latin typeface="+mj-ea"/>
                <a:ea typeface="+mj-ea"/>
              </a:rPr>
              <a:t>Login</a:t>
            </a:r>
            <a:endParaRPr lang="ja-JP" altLang="en-US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スライド番号プレースホルダ 2">
            <a:extLst>
              <a:ext uri="{FF2B5EF4-FFF2-40B4-BE49-F238E27FC236}">
                <a16:creationId xmlns:a16="http://schemas.microsoft.com/office/drawing/2014/main" id="{29833FD2-F47F-250D-7BFB-7E7E89A449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2</a:t>
            </a:r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1C8AD2A-91A7-0B53-808A-9E6F96BE9E1D}"/>
              </a:ext>
            </a:extLst>
          </p:cNvPr>
          <p:cNvSpPr txBox="1"/>
          <p:nvPr/>
        </p:nvSpPr>
        <p:spPr>
          <a:xfrm>
            <a:off x="3519488" y="1752600"/>
            <a:ext cx="34290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ja-JP" altLang="en-US" sz="1400" dirty="0">
                <a:latin typeface="+mn-ea"/>
                <a:ea typeface="+mn-ea"/>
              </a:rPr>
              <a:t>１</a:t>
            </a:r>
            <a:r>
              <a:rPr lang="en-US" altLang="ja-JP" sz="1400" dirty="0">
                <a:latin typeface="+mn-ea"/>
                <a:ea typeface="+mn-ea"/>
              </a:rPr>
              <a:t>. Click on "My Page“ menu.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96964EE-2576-F1C0-BA9E-724DCD936617}"/>
              </a:ext>
            </a:extLst>
          </p:cNvPr>
          <p:cNvSpPr txBox="1"/>
          <p:nvPr/>
        </p:nvSpPr>
        <p:spPr>
          <a:xfrm>
            <a:off x="3651250" y="3205163"/>
            <a:ext cx="2763838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2.</a:t>
            </a:r>
            <a:r>
              <a:rPr lang="ja-JP" altLang="en-US" sz="1400" dirty="0">
                <a:latin typeface="+mn-ea"/>
                <a:ea typeface="+mn-ea"/>
              </a:rPr>
              <a:t> </a:t>
            </a:r>
            <a:r>
              <a:rPr lang="en-US" altLang="ja-JP" sz="1400" dirty="0">
                <a:latin typeface="+mn-ea"/>
                <a:ea typeface="+mn-ea"/>
              </a:rPr>
              <a:t>Click on "Setting“ menu.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BEBAD17-516F-A63A-AF6C-3E7254E016D4}"/>
              </a:ext>
            </a:extLst>
          </p:cNvPr>
          <p:cNvSpPr txBox="1"/>
          <p:nvPr/>
        </p:nvSpPr>
        <p:spPr>
          <a:xfrm>
            <a:off x="3606800" y="5132388"/>
            <a:ext cx="2763838" cy="738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3. Select the registration medium from the list and enter the contact information.</a:t>
            </a:r>
          </a:p>
        </p:txBody>
      </p:sp>
      <p:grpSp>
        <p:nvGrpSpPr>
          <p:cNvPr id="18438" name="グループ化 1">
            <a:extLst>
              <a:ext uri="{FF2B5EF4-FFF2-40B4-BE49-F238E27FC236}">
                <a16:creationId xmlns:a16="http://schemas.microsoft.com/office/drawing/2014/main" id="{CE087434-5F38-BB7F-E7F8-3F98CF9CCFD5}"/>
              </a:ext>
            </a:extLst>
          </p:cNvPr>
          <p:cNvGrpSpPr>
            <a:grpSpLocks/>
          </p:cNvGrpSpPr>
          <p:nvPr/>
        </p:nvGrpSpPr>
        <p:grpSpPr bwMode="auto">
          <a:xfrm>
            <a:off x="196850" y="1739900"/>
            <a:ext cx="3284538" cy="1206500"/>
            <a:chOff x="157163" y="1182688"/>
            <a:chExt cx="3284537" cy="1206500"/>
          </a:xfrm>
        </p:grpSpPr>
        <p:grpSp>
          <p:nvGrpSpPr>
            <p:cNvPr id="18454" name="グループ化 9">
              <a:extLst>
                <a:ext uri="{FF2B5EF4-FFF2-40B4-BE49-F238E27FC236}">
                  <a16:creationId xmlns:a16="http://schemas.microsoft.com/office/drawing/2014/main" id="{FFC67E0A-AD7D-BE1F-C2A3-4E8EF783E8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7163" y="1182688"/>
              <a:ext cx="3284537" cy="1206500"/>
              <a:chOff x="3680778" y="1396381"/>
              <a:chExt cx="3284537" cy="1206101"/>
            </a:xfrm>
          </p:grpSpPr>
          <p:pic>
            <p:nvPicPr>
              <p:cNvPr id="8" name="図 7">
                <a:extLst>
                  <a:ext uri="{FF2B5EF4-FFF2-40B4-BE49-F238E27FC236}">
                    <a16:creationId xmlns:a16="http://schemas.microsoft.com/office/drawing/2014/main" id="{39697B85-7CD9-3DC5-63BB-45EF6E668EF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b="12951"/>
              <a:stretch/>
            </p:blipFill>
            <p:spPr>
              <a:xfrm>
                <a:off x="3680778" y="1396381"/>
                <a:ext cx="3284537" cy="1206101"/>
              </a:xfrm>
              <a:prstGeom prst="rect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</p:pic>
          <p:pic>
            <p:nvPicPr>
              <p:cNvPr id="18458" name="図 8">
                <a:extLst>
                  <a:ext uri="{FF2B5EF4-FFF2-40B4-BE49-F238E27FC236}">
                    <a16:creationId xmlns:a16="http://schemas.microsoft.com/office/drawing/2014/main" id="{FB59FA05-2E78-C012-BD5C-2D37616E97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486"/>
              <a:stretch>
                <a:fillRect/>
              </a:stretch>
            </p:blipFill>
            <p:spPr bwMode="auto">
              <a:xfrm>
                <a:off x="4312641" y="1861252"/>
                <a:ext cx="2652674" cy="7367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8455" name="AutoShape 12">
              <a:extLst>
                <a:ext uri="{FF2B5EF4-FFF2-40B4-BE49-F238E27FC236}">
                  <a16:creationId xmlns:a16="http://schemas.microsoft.com/office/drawing/2014/main" id="{C7BDCD9A-A6F5-0717-0389-787AE041F2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613" y="1595438"/>
              <a:ext cx="549313" cy="171367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56" name="AutoShape 12">
              <a:extLst>
                <a:ext uri="{FF2B5EF4-FFF2-40B4-BE49-F238E27FC236}">
                  <a16:creationId xmlns:a16="http://schemas.microsoft.com/office/drawing/2014/main" id="{E6D1624F-B38E-57C0-87B9-0696A7EE0F9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931863" y="1828800"/>
              <a:ext cx="584200" cy="441325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panose="020B0604020202020204" pitchFamily="34" charset="0"/>
              </a:endParaRPr>
            </a:p>
          </p:txBody>
        </p:sp>
      </p:grpSp>
      <p:grpSp>
        <p:nvGrpSpPr>
          <p:cNvPr id="18439" name="グループ化 13">
            <a:extLst>
              <a:ext uri="{FF2B5EF4-FFF2-40B4-BE49-F238E27FC236}">
                <a16:creationId xmlns:a16="http://schemas.microsoft.com/office/drawing/2014/main" id="{A9F81284-BCB3-81BC-BD2F-FD1DF7236B63}"/>
              </a:ext>
            </a:extLst>
          </p:cNvPr>
          <p:cNvGrpSpPr>
            <a:grpSpLocks/>
          </p:cNvGrpSpPr>
          <p:nvPr/>
        </p:nvGrpSpPr>
        <p:grpSpPr bwMode="auto">
          <a:xfrm>
            <a:off x="241300" y="3205163"/>
            <a:ext cx="3284538" cy="1527175"/>
            <a:chOff x="166688" y="2520950"/>
            <a:chExt cx="3284537" cy="1527175"/>
          </a:xfrm>
        </p:grpSpPr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1B4A94E2-2AD5-0A34-B0C1-15097EF6DB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6688" y="2520950"/>
              <a:ext cx="3284537" cy="1527175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sp>
          <p:nvSpPr>
            <p:cNvPr id="18453" name="AutoShape 12">
              <a:extLst>
                <a:ext uri="{FF2B5EF4-FFF2-40B4-BE49-F238E27FC236}">
                  <a16:creationId xmlns:a16="http://schemas.microsoft.com/office/drawing/2014/main" id="{6D94B15A-A2DA-567E-A406-22578096FF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4988" y="3679825"/>
              <a:ext cx="693737" cy="214313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panose="020B0604020202020204" pitchFamily="34" charset="0"/>
              </a:endParaRPr>
            </a:p>
          </p:txBody>
        </p:sp>
      </p:grpSp>
      <p:sp>
        <p:nvSpPr>
          <p:cNvPr id="4" name="テキスト ボックス 18">
            <a:extLst>
              <a:ext uri="{FF2B5EF4-FFF2-40B4-BE49-F238E27FC236}">
                <a16:creationId xmlns:a16="http://schemas.microsoft.com/office/drawing/2014/main" id="{32A2E24B-9624-9E9F-968A-645FBD1596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2988" y="7289800"/>
            <a:ext cx="3154362" cy="661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400" dirty="0">
                <a:latin typeface="+mn-ea"/>
                <a:ea typeface="+mn-ea"/>
              </a:rPr>
              <a:t>4.Click the 'Save' button to proceed to the test contact</a:t>
            </a:r>
            <a:r>
              <a:rPr lang="en-US" altLang="ja-JP" sz="1050" dirty="0">
                <a:latin typeface="+mn-ea"/>
                <a:ea typeface="+mn-ea"/>
              </a:rPr>
              <a:t>.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900" dirty="0">
                <a:solidFill>
                  <a:srgbClr val="FF0000"/>
                </a:solidFill>
                <a:latin typeface="+mn-ea"/>
                <a:ea typeface="+mn-ea"/>
              </a:rPr>
              <a:t>　　　</a:t>
            </a:r>
            <a:endParaRPr lang="ja-JP" altLang="en-US" sz="900" dirty="0">
              <a:latin typeface="+mn-ea"/>
              <a:ea typeface="+mn-ea"/>
            </a:endParaRPr>
          </a:p>
        </p:txBody>
      </p:sp>
      <p:sp>
        <p:nvSpPr>
          <p:cNvPr id="6" name="テキスト ボックス 24">
            <a:extLst>
              <a:ext uri="{FF2B5EF4-FFF2-40B4-BE49-F238E27FC236}">
                <a16:creationId xmlns:a16="http://schemas.microsoft.com/office/drawing/2014/main" id="{4D6C5418-07EB-41C9-D9D6-20A98C552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850" y="496888"/>
            <a:ext cx="62372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2800" b="1" dirty="0">
                <a:solidFill>
                  <a:srgbClr val="0070C0"/>
                </a:solidFill>
                <a:latin typeface="+mj-ea"/>
                <a:ea typeface="+mj-ea"/>
              </a:rPr>
              <a:t>2. Registering Contacts</a:t>
            </a:r>
            <a:endParaRPr lang="en-US" altLang="ja-JP" sz="2800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sp>
        <p:nvSpPr>
          <p:cNvPr id="10" name="テキスト ボックス 23">
            <a:extLst>
              <a:ext uri="{FF2B5EF4-FFF2-40B4-BE49-F238E27FC236}">
                <a16:creationId xmlns:a16="http://schemas.microsoft.com/office/drawing/2014/main" id="{BF274553-3299-4D27-4A8D-735B45C0CD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850" y="1174750"/>
            <a:ext cx="5143500" cy="369888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dirty="0">
                <a:latin typeface="+mj-ea"/>
                <a:ea typeface="+mj-ea"/>
              </a:rPr>
              <a:t>(1) Registering Contacts</a:t>
            </a:r>
            <a:endParaRPr lang="ja-JP" altLang="en-US" dirty="0">
              <a:latin typeface="+mj-ea"/>
              <a:ea typeface="+mj-ea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9C735768-D039-B64B-AE17-9C618470BC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300" y="5030788"/>
            <a:ext cx="3219450" cy="2179637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9F5C8704-F240-323E-DF97-C416F4D2FD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638" y="7340600"/>
            <a:ext cx="3154362" cy="1397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8445" name="AutoShape 12">
            <a:extLst>
              <a:ext uri="{FF2B5EF4-FFF2-40B4-BE49-F238E27FC236}">
                <a16:creationId xmlns:a16="http://schemas.microsoft.com/office/drawing/2014/main" id="{28CC6203-DB38-A225-4374-B6C993251D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550" y="5965825"/>
            <a:ext cx="3059113" cy="1123950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8446" name="AutoShape 12">
            <a:extLst>
              <a:ext uri="{FF2B5EF4-FFF2-40B4-BE49-F238E27FC236}">
                <a16:creationId xmlns:a16="http://schemas.microsoft.com/office/drawing/2014/main" id="{D65FFBB6-687F-7D2E-7DC6-89068A19A3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7950" y="8310563"/>
            <a:ext cx="981075" cy="379412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BD63C324-A101-623F-C25F-EA201D448E11}"/>
              </a:ext>
            </a:extLst>
          </p:cNvPr>
          <p:cNvSpPr/>
          <p:nvPr/>
        </p:nvSpPr>
        <p:spPr>
          <a:xfrm>
            <a:off x="1462088" y="61913"/>
            <a:ext cx="1166812" cy="357187"/>
          </a:xfrm>
          <a:prstGeom prst="rect">
            <a:avLst/>
          </a:prstGeom>
          <a:solidFill>
            <a:srgbClr val="0070C0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bg1"/>
                </a:solidFill>
                <a:latin typeface="+mj-ea"/>
                <a:ea typeface="+mj-ea"/>
              </a:rPr>
              <a:t>Contacts</a:t>
            </a:r>
            <a:endParaRPr lang="ja-JP" altLang="en-US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7B3B8377-0C63-0927-95E2-AE7E6AB15E16}"/>
              </a:ext>
            </a:extLst>
          </p:cNvPr>
          <p:cNvSpPr/>
          <p:nvPr/>
        </p:nvSpPr>
        <p:spPr>
          <a:xfrm>
            <a:off x="2682875" y="61913"/>
            <a:ext cx="1214438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tx1"/>
                </a:solidFill>
                <a:latin typeface="+mj-ea"/>
                <a:ea typeface="+mj-ea"/>
              </a:rPr>
              <a:t>Answer</a:t>
            </a:r>
            <a:endParaRPr lang="ja-JP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AF5B1965-0314-57FE-8D88-3E2DC6884312}"/>
              </a:ext>
            </a:extLst>
          </p:cNvPr>
          <p:cNvSpPr/>
          <p:nvPr/>
        </p:nvSpPr>
        <p:spPr>
          <a:xfrm>
            <a:off x="3965575" y="61913"/>
            <a:ext cx="1268413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tx1"/>
                </a:solidFill>
                <a:latin typeface="+mj-ea"/>
                <a:ea typeface="+mj-ea"/>
              </a:rPr>
              <a:t>LINE</a:t>
            </a:r>
            <a:endParaRPr lang="ja-JP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FFF6FC4F-A284-A463-A83B-6D0337C970E3}"/>
              </a:ext>
            </a:extLst>
          </p:cNvPr>
          <p:cNvSpPr/>
          <p:nvPr/>
        </p:nvSpPr>
        <p:spPr>
          <a:xfrm>
            <a:off x="122238" y="61913"/>
            <a:ext cx="1285875" cy="346075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tx1"/>
                </a:solidFill>
                <a:latin typeface="+mj-ea"/>
                <a:ea typeface="+mj-ea"/>
              </a:rPr>
              <a:t>Login</a:t>
            </a:r>
            <a:endParaRPr lang="ja-JP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スライド番号プレースホルダー 2">
            <a:extLst>
              <a:ext uri="{FF2B5EF4-FFF2-40B4-BE49-F238E27FC236}">
                <a16:creationId xmlns:a16="http://schemas.microsoft.com/office/drawing/2014/main" id="{CF02B9CF-E481-CEDF-B789-63E21880F64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872CAF5-79D0-4283-B9BB-8AD41E93C3BE}" type="slidenum">
              <a:rPr lang="ja-JP" altLang="en-US" sz="18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4" name="スライド番号プレースホルダ 2">
            <a:extLst>
              <a:ext uri="{FF2B5EF4-FFF2-40B4-BE49-F238E27FC236}">
                <a16:creationId xmlns:a16="http://schemas.microsoft.com/office/drawing/2014/main" id="{2E71FE53-73B8-60F2-0644-595A5383269C}"/>
              </a:ext>
            </a:extLst>
          </p:cNvPr>
          <p:cNvSpPr txBox="1">
            <a:spLocks/>
          </p:cNvSpPr>
          <p:nvPr/>
        </p:nvSpPr>
        <p:spPr bwMode="auto">
          <a:xfrm>
            <a:off x="2671763" y="6848475"/>
            <a:ext cx="1600200" cy="214313"/>
          </a:xfrm>
          <a:prstGeom prst="rect">
            <a:avLst/>
          </a:prstGeom>
        </p:spPr>
        <p:txBody>
          <a:bodyPr anchor="ctr"/>
          <a:lstStyle>
            <a:defPPr>
              <a:defRPr lang="ja-JP"/>
            </a:defPPr>
            <a:lvl1pPr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7DFC2D07-66B3-4A00-89D1-BF693EA35C3A}" type="slidenum">
              <a:rPr lang="ja-JP" altLang="en-US" sz="1800" smtClean="0">
                <a:solidFill>
                  <a:schemeClr val="bg1"/>
                </a:solidFill>
                <a:latin typeface="+mj-ea"/>
                <a:ea typeface="+mj-ea"/>
              </a:rPr>
              <a:pPr>
                <a:spcBef>
                  <a:spcPct val="0"/>
                </a:spcBef>
                <a:buFontTx/>
                <a:buNone/>
                <a:defRPr/>
              </a:pPr>
              <a:t>7</a:t>
            </a:fld>
            <a:endParaRPr lang="ja-JP" altLang="en-US" sz="18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F44DE8B-587E-3516-52C1-DC669646B52A}"/>
              </a:ext>
            </a:extLst>
          </p:cNvPr>
          <p:cNvSpPr txBox="1"/>
          <p:nvPr/>
        </p:nvSpPr>
        <p:spPr>
          <a:xfrm>
            <a:off x="219075" y="7299325"/>
            <a:ext cx="3225800" cy="784225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900" dirty="0">
                <a:latin typeface="+mj-ea"/>
                <a:ea typeface="+mj-ea"/>
              </a:rPr>
              <a:t>2017/11/21 17:41:45</a:t>
            </a:r>
            <a:br>
              <a:rPr lang="en-US" altLang="ja-JP" sz="900" dirty="0">
                <a:latin typeface="+mj-ea"/>
                <a:ea typeface="+mj-ea"/>
              </a:rPr>
            </a:br>
            <a:r>
              <a:rPr lang="en-US" altLang="ja-JP" sz="900" dirty="0">
                <a:latin typeface="+mj-ea"/>
                <a:ea typeface="+mj-ea"/>
              </a:rPr>
              <a:t>Emergency contact confirmation test</a:t>
            </a:r>
          </a:p>
          <a:p>
            <a:pPr eaLnBrk="1" hangingPunct="1">
              <a:defRPr/>
            </a:pPr>
            <a:r>
              <a:rPr lang="en-US" altLang="ja-JP" sz="900" dirty="0">
                <a:latin typeface="+mj-ea"/>
                <a:ea typeface="+mj-ea"/>
              </a:rPr>
              <a:t>This is an emergency call sending test. If you do not recognize this email, please delete it.</a:t>
            </a:r>
            <a:br>
              <a:rPr lang="ja-JP" altLang="en-US" sz="900" dirty="0">
                <a:latin typeface="+mj-ea"/>
                <a:ea typeface="+mj-ea"/>
              </a:rPr>
            </a:br>
            <a:r>
              <a:rPr lang="en-US" altLang="ja-JP" sz="900" dirty="0">
                <a:latin typeface="+mj-ea"/>
                <a:ea typeface="+mj-ea"/>
              </a:rPr>
              <a:t>URL: https://xxxxx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C8A0348-3C28-9D0D-5231-C455435CE0CF}"/>
              </a:ext>
            </a:extLst>
          </p:cNvPr>
          <p:cNvSpPr txBox="1"/>
          <p:nvPr/>
        </p:nvSpPr>
        <p:spPr>
          <a:xfrm>
            <a:off x="219075" y="1311275"/>
            <a:ext cx="6834188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To ensure the registered email addresses are correct and not blocked by spam settings, a test email will be sent from Emergency Call to confirm receipt.</a:t>
            </a:r>
            <a:endParaRPr lang="ja-JP" altLang="en-US" sz="1400" dirty="0">
              <a:latin typeface="+mn-ea"/>
              <a:ea typeface="+mn-ea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AE8B816-85B5-5FB6-1ED4-301289654A2B}"/>
              </a:ext>
            </a:extLst>
          </p:cNvPr>
          <p:cNvSpPr txBox="1"/>
          <p:nvPr/>
        </p:nvSpPr>
        <p:spPr>
          <a:xfrm>
            <a:off x="3333750" y="2112963"/>
            <a:ext cx="3448050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1.</a:t>
            </a:r>
            <a:r>
              <a:rPr lang="ja-JP" altLang="en-US" sz="1400" dirty="0">
                <a:latin typeface="+mn-ea"/>
                <a:ea typeface="+mn-ea"/>
              </a:rPr>
              <a:t> </a:t>
            </a:r>
            <a:r>
              <a:rPr lang="en-US" altLang="ja-JP" sz="1400" dirty="0">
                <a:latin typeface="+mn-ea"/>
                <a:ea typeface="+mn-ea"/>
              </a:rPr>
              <a:t>Click "Save" on the emergency contact screen</a:t>
            </a:r>
            <a:r>
              <a:rPr lang="en-US" altLang="ja-JP" sz="1050" dirty="0">
                <a:latin typeface="+mn-ea"/>
                <a:ea typeface="+mn-ea"/>
              </a:rPr>
              <a:t>.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920C036-3F31-D51C-EDDD-BAC307A2916E}"/>
              </a:ext>
            </a:extLst>
          </p:cNvPr>
          <p:cNvSpPr txBox="1"/>
          <p:nvPr/>
        </p:nvSpPr>
        <p:spPr>
          <a:xfrm>
            <a:off x="3441700" y="3656013"/>
            <a:ext cx="34480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2. Click “Connection test".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B01C1F3-8DDE-2276-A8CF-C1CECE165819}"/>
              </a:ext>
            </a:extLst>
          </p:cNvPr>
          <p:cNvSpPr txBox="1"/>
          <p:nvPr/>
        </p:nvSpPr>
        <p:spPr>
          <a:xfrm>
            <a:off x="3522663" y="5486400"/>
            <a:ext cx="2911475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3. Select the contact you want to test, then click "Start".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CBA2C23-0AEF-E824-8181-55C8E441F371}"/>
              </a:ext>
            </a:extLst>
          </p:cNvPr>
          <p:cNvSpPr txBox="1"/>
          <p:nvPr/>
        </p:nvSpPr>
        <p:spPr>
          <a:xfrm>
            <a:off x="3556000" y="7262813"/>
            <a:ext cx="2813050" cy="954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4. If there are no issues with the registered email address, you will receive a test email as shown on the left.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DD66C0E-5B49-F170-B3D6-AB27AE4EEECE}"/>
              </a:ext>
            </a:extLst>
          </p:cNvPr>
          <p:cNvSpPr txBox="1"/>
          <p:nvPr/>
        </p:nvSpPr>
        <p:spPr>
          <a:xfrm>
            <a:off x="3556000" y="8331200"/>
            <a:ext cx="34480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Test contact completed</a:t>
            </a:r>
            <a:r>
              <a:rPr lang="en-US" altLang="ja-JP" sz="1200" dirty="0">
                <a:latin typeface="+mn-ea"/>
                <a:ea typeface="+mn-ea"/>
              </a:rPr>
              <a:t>.</a:t>
            </a:r>
          </a:p>
        </p:txBody>
      </p:sp>
      <p:grpSp>
        <p:nvGrpSpPr>
          <p:cNvPr id="20491" name="グループ化 1">
            <a:extLst>
              <a:ext uri="{FF2B5EF4-FFF2-40B4-BE49-F238E27FC236}">
                <a16:creationId xmlns:a16="http://schemas.microsoft.com/office/drawing/2014/main" id="{DF58323B-9EA9-379E-7193-63063E3AC76E}"/>
              </a:ext>
            </a:extLst>
          </p:cNvPr>
          <p:cNvGrpSpPr>
            <a:grpSpLocks/>
          </p:cNvGrpSpPr>
          <p:nvPr/>
        </p:nvGrpSpPr>
        <p:grpSpPr bwMode="auto">
          <a:xfrm>
            <a:off x="234950" y="2017713"/>
            <a:ext cx="3000375" cy="1409700"/>
            <a:chOff x="311150" y="1416050"/>
            <a:chExt cx="3000375" cy="1409700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981874B1-079A-F507-204C-FCD307A159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1150" y="1416050"/>
              <a:ext cx="3000375" cy="1409700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sp>
          <p:nvSpPr>
            <p:cNvPr id="14" name="AutoShape 12">
              <a:extLst>
                <a:ext uri="{FF2B5EF4-FFF2-40B4-BE49-F238E27FC236}">
                  <a16:creationId xmlns:a16="http://schemas.microsoft.com/office/drawing/2014/main" id="{B6D75D67-1815-2455-2319-98D6F33991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5788" y="2662237"/>
              <a:ext cx="549275" cy="160338"/>
            </a:xfrm>
            <a:prstGeom prst="roundRect">
              <a:avLst>
                <a:gd name="adj" fmla="val 16667"/>
              </a:avLst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ja-JP" altLang="en-US" sz="1800">
                <a:latin typeface="+mj-ea"/>
                <a:ea typeface="+mj-ea"/>
              </a:endParaRPr>
            </a:p>
          </p:txBody>
        </p:sp>
      </p:grpSp>
      <p:grpSp>
        <p:nvGrpSpPr>
          <p:cNvPr id="20492" name="グループ化 5">
            <a:extLst>
              <a:ext uri="{FF2B5EF4-FFF2-40B4-BE49-F238E27FC236}">
                <a16:creationId xmlns:a16="http://schemas.microsoft.com/office/drawing/2014/main" id="{15260FD7-3316-A7FE-46D2-908E255A0E67}"/>
              </a:ext>
            </a:extLst>
          </p:cNvPr>
          <p:cNvGrpSpPr>
            <a:grpSpLocks/>
          </p:cNvGrpSpPr>
          <p:nvPr/>
        </p:nvGrpSpPr>
        <p:grpSpPr bwMode="auto">
          <a:xfrm>
            <a:off x="250825" y="3656013"/>
            <a:ext cx="3011488" cy="1219200"/>
            <a:chOff x="300038" y="2957513"/>
            <a:chExt cx="3011487" cy="1219200"/>
          </a:xfrm>
        </p:grpSpPr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9CB53E2C-4FC6-092F-6427-949AE55F4E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0038" y="2957513"/>
              <a:ext cx="3011487" cy="1219200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sp>
          <p:nvSpPr>
            <p:cNvPr id="17" name="AutoShape 12">
              <a:extLst>
                <a:ext uri="{FF2B5EF4-FFF2-40B4-BE49-F238E27FC236}">
                  <a16:creationId xmlns:a16="http://schemas.microsoft.com/office/drawing/2014/main" id="{E689522D-1392-CE25-ACEA-D67B733696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3737" y="3840163"/>
              <a:ext cx="1074738" cy="293687"/>
            </a:xfrm>
            <a:prstGeom prst="roundRect">
              <a:avLst>
                <a:gd name="adj" fmla="val 16667"/>
              </a:avLst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ja-JP" altLang="en-US" sz="1800">
                <a:latin typeface="+mj-ea"/>
                <a:ea typeface="+mj-ea"/>
              </a:endParaRPr>
            </a:p>
          </p:txBody>
        </p:sp>
      </p:grpSp>
      <p:grpSp>
        <p:nvGrpSpPr>
          <p:cNvPr id="20493" name="グループ化 8">
            <a:extLst>
              <a:ext uri="{FF2B5EF4-FFF2-40B4-BE49-F238E27FC236}">
                <a16:creationId xmlns:a16="http://schemas.microsoft.com/office/drawing/2014/main" id="{57C7572A-2646-9FA5-4902-7ECDC7CE2434}"/>
              </a:ext>
            </a:extLst>
          </p:cNvPr>
          <p:cNvGrpSpPr>
            <a:grpSpLocks/>
          </p:cNvGrpSpPr>
          <p:nvPr/>
        </p:nvGrpSpPr>
        <p:grpSpPr bwMode="auto">
          <a:xfrm>
            <a:off x="331788" y="5407025"/>
            <a:ext cx="3017837" cy="1620838"/>
            <a:chOff x="298450" y="4787900"/>
            <a:chExt cx="3017838" cy="1620838"/>
          </a:xfrm>
        </p:grpSpPr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0ACB446D-BB84-2463-7B75-341A1DB098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8450" y="4787900"/>
              <a:ext cx="3017838" cy="1603375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sp>
          <p:nvSpPr>
            <p:cNvPr id="20" name="AutoShape 12">
              <a:extLst>
                <a:ext uri="{FF2B5EF4-FFF2-40B4-BE49-F238E27FC236}">
                  <a16:creationId xmlns:a16="http://schemas.microsoft.com/office/drawing/2014/main" id="{069D383A-0C83-A5EA-0F11-C7C0297F8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425" y="5676900"/>
              <a:ext cx="161925" cy="465138"/>
            </a:xfrm>
            <a:prstGeom prst="roundRect">
              <a:avLst>
                <a:gd name="adj" fmla="val 16667"/>
              </a:avLst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ja-JP" altLang="en-US" sz="1800">
                <a:latin typeface="+mj-ea"/>
                <a:ea typeface="+mj-ea"/>
              </a:endParaRPr>
            </a:p>
          </p:txBody>
        </p:sp>
        <p:sp>
          <p:nvSpPr>
            <p:cNvPr id="21" name="AutoShape 12">
              <a:extLst>
                <a:ext uri="{FF2B5EF4-FFF2-40B4-BE49-F238E27FC236}">
                  <a16:creationId xmlns:a16="http://schemas.microsoft.com/office/drawing/2014/main" id="{8DBABCD5-9359-FE42-57CE-C21CD94B28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1612" y="6196013"/>
              <a:ext cx="685800" cy="212725"/>
            </a:xfrm>
            <a:prstGeom prst="roundRect">
              <a:avLst>
                <a:gd name="adj" fmla="val 16667"/>
              </a:avLst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ja-JP" altLang="en-US" sz="1800">
                <a:latin typeface="+mj-ea"/>
                <a:ea typeface="+mj-ea"/>
              </a:endParaRPr>
            </a:p>
          </p:txBody>
        </p:sp>
      </p:grpSp>
      <p:sp>
        <p:nvSpPr>
          <p:cNvPr id="22" name="テキスト ボックス 23">
            <a:extLst>
              <a:ext uri="{FF2B5EF4-FFF2-40B4-BE49-F238E27FC236}">
                <a16:creationId xmlns:a16="http://schemas.microsoft.com/office/drawing/2014/main" id="{1CF73BDE-B5DE-EEB1-3DF6-EEB6443F1F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075" y="771525"/>
            <a:ext cx="5143500" cy="369888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dirty="0">
                <a:latin typeface="+mj-ea"/>
                <a:ea typeface="+mj-ea"/>
              </a:rPr>
              <a:t>(1) Registering Contacts</a:t>
            </a:r>
            <a:endParaRPr lang="ja-JP" altLang="en-US" dirty="0">
              <a:latin typeface="+mj-ea"/>
              <a:ea typeface="+mj-ea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08A0937C-9128-2726-8EE1-AA0CFD055733}"/>
              </a:ext>
            </a:extLst>
          </p:cNvPr>
          <p:cNvSpPr/>
          <p:nvPr/>
        </p:nvSpPr>
        <p:spPr>
          <a:xfrm>
            <a:off x="1462088" y="61913"/>
            <a:ext cx="1166812" cy="357187"/>
          </a:xfrm>
          <a:prstGeom prst="rect">
            <a:avLst/>
          </a:prstGeom>
          <a:solidFill>
            <a:srgbClr val="0070C0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bg1"/>
                </a:solidFill>
                <a:latin typeface="+mj-ea"/>
                <a:ea typeface="+mj-ea"/>
              </a:rPr>
              <a:t>Contacts</a:t>
            </a:r>
            <a:endParaRPr lang="ja-JP" altLang="en-US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D0711B27-682A-7343-0FF7-F4A94C2B804A}"/>
              </a:ext>
            </a:extLst>
          </p:cNvPr>
          <p:cNvSpPr/>
          <p:nvPr/>
        </p:nvSpPr>
        <p:spPr>
          <a:xfrm>
            <a:off x="2682875" y="61913"/>
            <a:ext cx="1214438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tx1"/>
                </a:solidFill>
                <a:latin typeface="+mj-ea"/>
                <a:ea typeface="+mj-ea"/>
              </a:rPr>
              <a:t>Answer</a:t>
            </a:r>
            <a:endParaRPr lang="ja-JP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10CED94D-3B95-40F7-088B-DAE9A6621F89}"/>
              </a:ext>
            </a:extLst>
          </p:cNvPr>
          <p:cNvSpPr/>
          <p:nvPr/>
        </p:nvSpPr>
        <p:spPr>
          <a:xfrm>
            <a:off x="3951288" y="58737"/>
            <a:ext cx="1268413" cy="3698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tx1"/>
                </a:solidFill>
                <a:latin typeface="+mj-ea"/>
                <a:ea typeface="+mj-ea"/>
              </a:rPr>
              <a:t>LINE</a:t>
            </a:r>
            <a:endParaRPr lang="ja-JP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1A671549-7461-070C-C5B6-8933E8DEE564}"/>
              </a:ext>
            </a:extLst>
          </p:cNvPr>
          <p:cNvSpPr/>
          <p:nvPr/>
        </p:nvSpPr>
        <p:spPr>
          <a:xfrm>
            <a:off x="122238" y="61913"/>
            <a:ext cx="1285875" cy="346075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tx1"/>
                </a:solidFill>
                <a:latin typeface="+mj-ea"/>
                <a:ea typeface="+mj-ea"/>
              </a:rPr>
              <a:t>Login</a:t>
            </a:r>
            <a:endParaRPr lang="ja-JP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図 41">
            <a:extLst>
              <a:ext uri="{FF2B5EF4-FFF2-40B4-BE49-F238E27FC236}">
                <a16:creationId xmlns:a16="http://schemas.microsoft.com/office/drawing/2014/main" id="{E0278208-9F6E-7F28-1379-D17AFB3792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00" y="3063875"/>
            <a:ext cx="3352800" cy="2395538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1507" name="スライド番号プレースホルダ 2">
            <a:extLst>
              <a:ext uri="{FF2B5EF4-FFF2-40B4-BE49-F238E27FC236}">
                <a16:creationId xmlns:a16="http://schemas.microsoft.com/office/drawing/2014/main" id="{81C5DAD7-F6C9-A59E-FDC3-6C59853702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70AB70A-2391-4C90-A79E-B4706B5B6E71}" type="slidenum">
              <a:rPr lang="ja-JP" altLang="en-US" sz="1800" smtClean="0">
                <a:solidFill>
                  <a:schemeClr val="bg1"/>
                </a:solidFill>
                <a:latin typeface="ＭＳ Ｐゴシック" panose="020B0600070205080204" pitchFamily="50" charset="-128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ja-JP" altLang="en-US" sz="1800">
              <a:solidFill>
                <a:schemeClr val="bg1"/>
              </a:solidFill>
              <a:latin typeface="ＭＳ Ｐゴシック" panose="020B0600070205080204" pitchFamily="50" charset="-128"/>
            </a:endParaRPr>
          </a:p>
        </p:txBody>
      </p:sp>
      <p:sp>
        <p:nvSpPr>
          <p:cNvPr id="11" name="テキスト ボックス 18">
            <a:extLst>
              <a:ext uri="{FF2B5EF4-FFF2-40B4-BE49-F238E27FC236}">
                <a16:creationId xmlns:a16="http://schemas.microsoft.com/office/drawing/2014/main" id="{2D18D38E-76FB-68DE-CB5B-5AA0F4955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313" y="1143000"/>
            <a:ext cx="6858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The language used in emergency contacts (mail text, web pages) is set by this step. </a:t>
            </a:r>
          </a:p>
        </p:txBody>
      </p:sp>
      <p:sp>
        <p:nvSpPr>
          <p:cNvPr id="2" name="テキスト ボックス 23">
            <a:extLst>
              <a:ext uri="{FF2B5EF4-FFF2-40B4-BE49-F238E27FC236}">
                <a16:creationId xmlns:a16="http://schemas.microsoft.com/office/drawing/2014/main" id="{8ABFCC9F-895F-E34B-647C-880685D6F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800" y="738188"/>
            <a:ext cx="5143500" cy="369887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dirty="0">
                <a:latin typeface="+mj-ea"/>
                <a:ea typeface="+mj-ea"/>
              </a:rPr>
              <a:t>(3) System Language Selection</a:t>
            </a:r>
            <a:endParaRPr lang="ja-JP" altLang="en-US" dirty="0">
              <a:latin typeface="+mj-ea"/>
              <a:ea typeface="+mj-ea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134CD0C-8EF0-5374-B971-8DB87EBDAB32}"/>
              </a:ext>
            </a:extLst>
          </p:cNvPr>
          <p:cNvSpPr txBox="1"/>
          <p:nvPr/>
        </p:nvSpPr>
        <p:spPr>
          <a:xfrm>
            <a:off x="3744913" y="1706563"/>
            <a:ext cx="34290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ja-JP" altLang="en-US" sz="1400" dirty="0">
                <a:latin typeface="+mn-ea"/>
                <a:ea typeface="+mn-ea"/>
              </a:rPr>
              <a:t>１</a:t>
            </a:r>
            <a:r>
              <a:rPr lang="en-US" altLang="ja-JP" sz="1400" dirty="0">
                <a:latin typeface="+mn-ea"/>
                <a:ea typeface="+mn-ea"/>
              </a:rPr>
              <a:t>. Click on "My Page".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E21795B-838F-7D07-054A-ACC07928F7FD}"/>
              </a:ext>
            </a:extLst>
          </p:cNvPr>
          <p:cNvSpPr txBox="1"/>
          <p:nvPr/>
        </p:nvSpPr>
        <p:spPr>
          <a:xfrm>
            <a:off x="3744913" y="2911475"/>
            <a:ext cx="2763837" cy="3063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2.</a:t>
            </a:r>
            <a:r>
              <a:rPr lang="ja-JP" altLang="en-US" sz="1400" dirty="0">
                <a:latin typeface="+mn-ea"/>
                <a:ea typeface="+mn-ea"/>
              </a:rPr>
              <a:t> </a:t>
            </a:r>
            <a:r>
              <a:rPr lang="en-US" altLang="ja-JP" sz="1400" dirty="0">
                <a:latin typeface="+mn-ea"/>
                <a:ea typeface="+mn-ea"/>
              </a:rPr>
              <a:t>Click on "Setting".</a:t>
            </a:r>
          </a:p>
        </p:txBody>
      </p:sp>
      <p:grpSp>
        <p:nvGrpSpPr>
          <p:cNvPr id="21512" name="グループ化 1">
            <a:extLst>
              <a:ext uri="{FF2B5EF4-FFF2-40B4-BE49-F238E27FC236}">
                <a16:creationId xmlns:a16="http://schemas.microsoft.com/office/drawing/2014/main" id="{D1FBCFCF-D188-2368-B877-6E75D586E5AE}"/>
              </a:ext>
            </a:extLst>
          </p:cNvPr>
          <p:cNvGrpSpPr>
            <a:grpSpLocks/>
          </p:cNvGrpSpPr>
          <p:nvPr/>
        </p:nvGrpSpPr>
        <p:grpSpPr bwMode="auto">
          <a:xfrm>
            <a:off x="246063" y="1641475"/>
            <a:ext cx="3284537" cy="1206500"/>
            <a:chOff x="157163" y="1182688"/>
            <a:chExt cx="3284537" cy="1206500"/>
          </a:xfrm>
        </p:grpSpPr>
        <p:grpSp>
          <p:nvGrpSpPr>
            <p:cNvPr id="21523" name="グループ化 9">
              <a:extLst>
                <a:ext uri="{FF2B5EF4-FFF2-40B4-BE49-F238E27FC236}">
                  <a16:creationId xmlns:a16="http://schemas.microsoft.com/office/drawing/2014/main" id="{0E7B3685-51AA-FEEE-1748-A75E12397E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7163" y="1182688"/>
              <a:ext cx="3284537" cy="1206500"/>
              <a:chOff x="3680778" y="1396381"/>
              <a:chExt cx="3284537" cy="1206101"/>
            </a:xfrm>
          </p:grpSpPr>
          <p:pic>
            <p:nvPicPr>
              <p:cNvPr id="29" name="図 28">
                <a:extLst>
                  <a:ext uri="{FF2B5EF4-FFF2-40B4-BE49-F238E27FC236}">
                    <a16:creationId xmlns:a16="http://schemas.microsoft.com/office/drawing/2014/main" id="{58A53E57-13D0-5C17-3F91-A5571B1B3D0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12951"/>
              <a:stretch/>
            </p:blipFill>
            <p:spPr>
              <a:xfrm>
                <a:off x="3680778" y="1396381"/>
                <a:ext cx="3284537" cy="1206101"/>
              </a:xfrm>
              <a:prstGeom prst="rect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</p:pic>
          <p:pic>
            <p:nvPicPr>
              <p:cNvPr id="21527" name="図 8">
                <a:extLst>
                  <a:ext uri="{FF2B5EF4-FFF2-40B4-BE49-F238E27FC236}">
                    <a16:creationId xmlns:a16="http://schemas.microsoft.com/office/drawing/2014/main" id="{7978861D-D85E-E071-1F46-AC4AF41914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486"/>
              <a:stretch>
                <a:fillRect/>
              </a:stretch>
            </p:blipFill>
            <p:spPr bwMode="auto">
              <a:xfrm>
                <a:off x="4312641" y="1861252"/>
                <a:ext cx="2652674" cy="7367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1524" name="AutoShape 12">
              <a:extLst>
                <a:ext uri="{FF2B5EF4-FFF2-40B4-BE49-F238E27FC236}">
                  <a16:creationId xmlns:a16="http://schemas.microsoft.com/office/drawing/2014/main" id="{9FBCCDC4-4757-D08B-401A-922009638B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613" y="1595438"/>
              <a:ext cx="549313" cy="171367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1525" name="AutoShape 12">
              <a:extLst>
                <a:ext uri="{FF2B5EF4-FFF2-40B4-BE49-F238E27FC236}">
                  <a16:creationId xmlns:a16="http://schemas.microsoft.com/office/drawing/2014/main" id="{C44C4D1C-3DCB-3FDA-95BC-46A8F17A9A8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931863" y="1828800"/>
              <a:ext cx="584200" cy="441325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panose="020B0604020202020204" pitchFamily="34" charset="0"/>
              </a:endParaRPr>
            </a:p>
          </p:txBody>
        </p:sp>
      </p:grpSp>
      <p:sp>
        <p:nvSpPr>
          <p:cNvPr id="21513" name="AutoShape 12">
            <a:extLst>
              <a:ext uri="{FF2B5EF4-FFF2-40B4-BE49-F238E27FC236}">
                <a16:creationId xmlns:a16="http://schemas.microsoft.com/office/drawing/2014/main" id="{B6B8766E-D52D-2046-9688-35736903E5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5159375"/>
            <a:ext cx="822325" cy="20955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pic>
        <p:nvPicPr>
          <p:cNvPr id="38" name="図 37">
            <a:extLst>
              <a:ext uri="{FF2B5EF4-FFF2-40B4-BE49-F238E27FC236}">
                <a16:creationId xmlns:a16="http://schemas.microsoft.com/office/drawing/2014/main" id="{8F86B601-08B8-63F3-E783-6CCDCDC2FA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800" y="5849938"/>
            <a:ext cx="3352800" cy="3040062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1515" name="AutoShape 12">
            <a:extLst>
              <a:ext uri="{FF2B5EF4-FFF2-40B4-BE49-F238E27FC236}">
                <a16:creationId xmlns:a16="http://schemas.microsoft.com/office/drawing/2014/main" id="{37DFAF99-CD6B-0626-F96E-3274F121AA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700" y="6510338"/>
            <a:ext cx="1716088" cy="3937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21516" name="AutoShape 12">
            <a:extLst>
              <a:ext uri="{FF2B5EF4-FFF2-40B4-BE49-F238E27FC236}">
                <a16:creationId xmlns:a16="http://schemas.microsoft.com/office/drawing/2014/main" id="{6B75759E-C2C2-F04A-744D-6890F09F12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8694738"/>
            <a:ext cx="822325" cy="211137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46" name="テキスト ボックス 18">
            <a:extLst>
              <a:ext uri="{FF2B5EF4-FFF2-40B4-BE49-F238E27FC236}">
                <a16:creationId xmlns:a16="http://schemas.microsoft.com/office/drawing/2014/main" id="{DC22DFD6-3863-226D-BFC5-4AC406AF26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0600" y="5702300"/>
            <a:ext cx="3398838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3. Change the “Language” value.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   Select “English</a:t>
            </a:r>
            <a:r>
              <a:rPr lang="ja-JP" altLang="en-US" sz="1400" dirty="0">
                <a:latin typeface="+mj-ea"/>
                <a:ea typeface="+mj-ea"/>
              </a:rPr>
              <a:t>　（英語）</a:t>
            </a:r>
            <a:r>
              <a:rPr lang="en-US" altLang="ja-JP" sz="1400" dirty="0">
                <a:latin typeface="+mj-ea"/>
                <a:ea typeface="+mj-ea"/>
              </a:rPr>
              <a:t>” from </a:t>
            </a:r>
          </a:p>
          <a:p>
            <a:pPr eaLnBrk="1" hangingPunct="1">
              <a:defRPr/>
            </a:pPr>
            <a:r>
              <a:rPr lang="ja-JP" altLang="en-US" sz="1400" dirty="0">
                <a:latin typeface="+mj-ea"/>
                <a:ea typeface="+mj-ea"/>
              </a:rPr>
              <a:t>　</a:t>
            </a:r>
            <a:r>
              <a:rPr lang="en-US" altLang="ja-JP" sz="1400" dirty="0">
                <a:latin typeface="+mj-ea"/>
                <a:ea typeface="+mj-ea"/>
              </a:rPr>
              <a:t>the dropdown list.</a:t>
            </a:r>
          </a:p>
          <a:p>
            <a:pPr eaLnBrk="1" hangingPunct="1">
              <a:defRPr/>
            </a:pPr>
            <a:endParaRPr lang="en-US" altLang="ja-JP" sz="1400" dirty="0">
              <a:latin typeface="+mj-ea"/>
              <a:ea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  <a:ea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  <a:ea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  <a:ea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  <a:ea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  <a:ea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  <a:ea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  <a:ea typeface="+mj-ea"/>
            </a:endParaRP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4. Click “Save” button. </a:t>
            </a:r>
            <a:endParaRPr lang="ja-JP" altLang="en-US" sz="1400" dirty="0">
              <a:latin typeface="+mj-ea"/>
              <a:ea typeface="+mj-ea"/>
            </a:endParaRPr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0A6855B6-C0DC-69F4-21AB-A3E15617EEC0}"/>
              </a:ext>
            </a:extLst>
          </p:cNvPr>
          <p:cNvSpPr/>
          <p:nvPr/>
        </p:nvSpPr>
        <p:spPr>
          <a:xfrm>
            <a:off x="1462088" y="61913"/>
            <a:ext cx="1166812" cy="357187"/>
          </a:xfrm>
          <a:prstGeom prst="rect">
            <a:avLst/>
          </a:prstGeom>
          <a:solidFill>
            <a:srgbClr val="0070C0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bg1"/>
                </a:solidFill>
                <a:latin typeface="+mj-ea"/>
                <a:ea typeface="+mj-ea"/>
              </a:rPr>
              <a:t>Contacts</a:t>
            </a:r>
            <a:endParaRPr lang="ja-JP" altLang="en-US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381F7FA9-5F25-C3C8-D0CF-493592921017}"/>
              </a:ext>
            </a:extLst>
          </p:cNvPr>
          <p:cNvSpPr/>
          <p:nvPr/>
        </p:nvSpPr>
        <p:spPr>
          <a:xfrm>
            <a:off x="2682875" y="61913"/>
            <a:ext cx="1214438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tx1"/>
                </a:solidFill>
                <a:latin typeface="+mj-ea"/>
                <a:ea typeface="+mj-ea"/>
              </a:rPr>
              <a:t>Answer</a:t>
            </a:r>
            <a:endParaRPr lang="ja-JP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A22719A2-C746-2DDF-9DC4-2BDFFB361563}"/>
              </a:ext>
            </a:extLst>
          </p:cNvPr>
          <p:cNvSpPr/>
          <p:nvPr/>
        </p:nvSpPr>
        <p:spPr>
          <a:xfrm>
            <a:off x="3951288" y="49213"/>
            <a:ext cx="1268413" cy="3698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tx1"/>
                </a:solidFill>
                <a:latin typeface="+mj-ea"/>
                <a:ea typeface="+mj-ea"/>
              </a:rPr>
              <a:t>LINE</a:t>
            </a:r>
            <a:endParaRPr lang="ja-JP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43E3E3A2-9345-F5E5-E2C9-05B3806B0676}"/>
              </a:ext>
            </a:extLst>
          </p:cNvPr>
          <p:cNvSpPr/>
          <p:nvPr/>
        </p:nvSpPr>
        <p:spPr>
          <a:xfrm>
            <a:off x="122238" y="61913"/>
            <a:ext cx="1285875" cy="346075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tx1"/>
                </a:solidFill>
                <a:latin typeface="+mj-ea"/>
                <a:ea typeface="+mj-ea"/>
              </a:rPr>
              <a:t>Login</a:t>
            </a:r>
            <a:endParaRPr lang="ja-JP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グループ化 45">
            <a:extLst>
              <a:ext uri="{FF2B5EF4-FFF2-40B4-BE49-F238E27FC236}">
                <a16:creationId xmlns:a16="http://schemas.microsoft.com/office/drawing/2014/main" id="{44CEE1DC-C35E-34C7-41EB-5C310A9521C5}"/>
              </a:ext>
            </a:extLst>
          </p:cNvPr>
          <p:cNvGrpSpPr>
            <a:grpSpLocks/>
          </p:cNvGrpSpPr>
          <p:nvPr/>
        </p:nvGrpSpPr>
        <p:grpSpPr bwMode="auto">
          <a:xfrm>
            <a:off x="352425" y="4981575"/>
            <a:ext cx="2611438" cy="3846513"/>
            <a:chOff x="5133663" y="2672534"/>
            <a:chExt cx="1513200" cy="2138490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33143358-45B7-33E0-70A2-297AAD78B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33663" y="2672534"/>
              <a:ext cx="1513200" cy="2138490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pic>
          <p:nvPicPr>
            <p:cNvPr id="23573" name="図 41">
              <a:extLst>
                <a:ext uri="{FF2B5EF4-FFF2-40B4-BE49-F238E27FC236}">
                  <a16:creationId xmlns:a16="http://schemas.microsoft.com/office/drawing/2014/main" id="{91E6C898-EAD6-2E8E-C2AC-DA2CB226D7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7948" y="2694302"/>
              <a:ext cx="1367632" cy="170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74" name="図 44">
              <a:extLst>
                <a:ext uri="{FF2B5EF4-FFF2-40B4-BE49-F238E27FC236}">
                  <a16:creationId xmlns:a16="http://schemas.microsoft.com/office/drawing/2014/main" id="{D04F8732-6DF9-2DF1-4374-4E2FAEDEB9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67710" y="3503948"/>
              <a:ext cx="1367632" cy="96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303E09D-A3B0-FE1E-6684-5F36EB5954A1}"/>
              </a:ext>
            </a:extLst>
          </p:cNvPr>
          <p:cNvSpPr txBox="1"/>
          <p:nvPr/>
        </p:nvSpPr>
        <p:spPr>
          <a:xfrm>
            <a:off x="392113" y="1863725"/>
            <a:ext cx="2471737" cy="28384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ja-JP" altLang="en-US" sz="1050" dirty="0">
                <a:latin typeface="+mj-ea"/>
              </a:rPr>
              <a:t>ユーザ１</a:t>
            </a:r>
            <a:br>
              <a:rPr lang="ja-JP" altLang="en-US" sz="1050" dirty="0">
                <a:latin typeface="+mj-ea"/>
              </a:rPr>
            </a:br>
            <a:r>
              <a:rPr lang="en-US" altLang="ja-JP" sz="1050" dirty="0">
                <a:latin typeface="+mj-ea"/>
              </a:rPr>
              <a:t>2012/12/10 19:41:24</a:t>
            </a:r>
            <a:br>
              <a:rPr lang="en-US" altLang="ja-JP" sz="1050" dirty="0">
                <a:latin typeface="+mj-ea"/>
              </a:rPr>
            </a:br>
            <a:r>
              <a:rPr lang="en-US" altLang="ja-JP" sz="1050" dirty="0">
                <a:latin typeface="+mj-ea"/>
              </a:rPr>
              <a:t>A major earthquake has occurred in the Kanto region. Please register your safety situation.</a:t>
            </a:r>
            <a:br>
              <a:rPr lang="en-US" altLang="ja-JP" sz="1050" dirty="0">
                <a:latin typeface="+mj-ea"/>
              </a:rPr>
            </a:br>
            <a:br>
              <a:rPr lang="en-US" altLang="ja-JP" sz="1050" dirty="0">
                <a:latin typeface="+mj-ea"/>
              </a:rPr>
            </a:br>
            <a:r>
              <a:rPr lang="en-US" altLang="ja-JP" sz="1050" dirty="0">
                <a:latin typeface="+mj-ea"/>
              </a:rPr>
              <a:t>* Please register your safety situation from the following URL or telephone number.</a:t>
            </a:r>
          </a:p>
          <a:p>
            <a:pPr eaLnBrk="1" hangingPunct="1">
              <a:defRPr/>
            </a:pPr>
            <a:r>
              <a:rPr lang="ja-JP" altLang="en-US" sz="1050" dirty="0">
                <a:latin typeface="+mj-ea"/>
              </a:rPr>
              <a:t>　</a:t>
            </a:r>
            <a:r>
              <a:rPr lang="en-US" altLang="ja-JP" sz="1050" dirty="0">
                <a:latin typeface="+mj-ea"/>
              </a:rPr>
              <a:t>When the one URL/phone number is unresponsive, please use the other.</a:t>
            </a:r>
            <a:br>
              <a:rPr lang="en-US" altLang="ja-JP" sz="1050" dirty="0">
                <a:latin typeface="+mj-ea"/>
              </a:rPr>
            </a:br>
            <a:r>
              <a:rPr lang="en-US" altLang="ja-JP" sz="1050" dirty="0">
                <a:latin typeface="+mj-ea"/>
              </a:rPr>
              <a:t>  If you have no damage, you can reply this E-mail to perform the "register" operation. (ATTENTION! DO NOT USE iPhone MMS.)</a:t>
            </a:r>
          </a:p>
          <a:p>
            <a:pPr eaLnBrk="1" hangingPunct="1">
              <a:defRPr/>
            </a:pPr>
            <a:r>
              <a:rPr lang="ja-JP" altLang="en-US" sz="1050" dirty="0">
                <a:latin typeface="+mj-ea"/>
              </a:rPr>
              <a:t>ＵＲＬ：</a:t>
            </a:r>
            <a:r>
              <a:rPr lang="en-US" altLang="ja-JP" sz="1050" dirty="0">
                <a:latin typeface="+mj-ea"/>
              </a:rPr>
              <a:t>https://emc-call.jp/XXXX/ </a:t>
            </a:r>
          </a:p>
          <a:p>
            <a:pPr eaLnBrk="1" hangingPunct="1">
              <a:defRPr/>
            </a:pPr>
            <a:r>
              <a:rPr lang="ja-JP" altLang="en-US" sz="1050" dirty="0">
                <a:latin typeface="+mj-ea"/>
              </a:rPr>
              <a:t>ＵＲＬ：</a:t>
            </a:r>
            <a:r>
              <a:rPr lang="en-US" altLang="ja-JP" sz="1050" dirty="0">
                <a:latin typeface="+mj-ea"/>
              </a:rPr>
              <a:t>https://emc-call2nd.jp/XXXX/</a:t>
            </a:r>
          </a:p>
        </p:txBody>
      </p:sp>
      <p:sp>
        <p:nvSpPr>
          <p:cNvPr id="23556" name="スライド番号プレースホルダ 2">
            <a:extLst>
              <a:ext uri="{FF2B5EF4-FFF2-40B4-BE49-F238E27FC236}">
                <a16:creationId xmlns:a16="http://schemas.microsoft.com/office/drawing/2014/main" id="{7E55EFFF-E602-B08E-E6E4-EB5CCBF45F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D1DD840-E9FB-4A56-89BD-6CD6B940EC7B}" type="slidenum">
              <a:rPr lang="ja-JP" altLang="en-US" sz="1800" smtClean="0">
                <a:solidFill>
                  <a:schemeClr val="bg1"/>
                </a:solidFill>
                <a:latin typeface="ＭＳ Ｐゴシック" panose="020B0600070205080204" pitchFamily="50" charset="-128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ja-JP" altLang="en-US" sz="1800">
              <a:solidFill>
                <a:schemeClr val="bg1"/>
              </a:solidFill>
              <a:latin typeface="ＭＳ Ｐゴシック" panose="020B0600070205080204" pitchFamily="50" charset="-128"/>
            </a:endParaRPr>
          </a:p>
        </p:txBody>
      </p:sp>
      <p:sp>
        <p:nvSpPr>
          <p:cNvPr id="16389" name="テキスト ボックス 24">
            <a:extLst>
              <a:ext uri="{FF2B5EF4-FFF2-40B4-BE49-F238E27FC236}">
                <a16:creationId xmlns:a16="http://schemas.microsoft.com/office/drawing/2014/main" id="{C7544E51-ACB2-71E2-7297-D7F0EE59D5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3" y="577850"/>
            <a:ext cx="63865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ja-JP" altLang="en-US" sz="2800" b="1" dirty="0">
                <a:solidFill>
                  <a:srgbClr val="0070C0"/>
                </a:solidFill>
                <a:latin typeface="+mj-ea"/>
                <a:ea typeface="+mj-ea"/>
              </a:rPr>
              <a:t>３</a:t>
            </a:r>
            <a:r>
              <a:rPr lang="en-US" altLang="ja-JP" sz="2800" b="1" dirty="0">
                <a:solidFill>
                  <a:srgbClr val="0070C0"/>
                </a:solidFill>
                <a:latin typeface="+mj-ea"/>
                <a:ea typeface="+mj-ea"/>
              </a:rPr>
              <a:t>. Answer safety status</a:t>
            </a:r>
            <a:endParaRPr lang="en-US" altLang="ja-JP" sz="2800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sp>
        <p:nvSpPr>
          <p:cNvPr id="16390" name="テキスト ボックス 23">
            <a:extLst>
              <a:ext uri="{FF2B5EF4-FFF2-40B4-BE49-F238E27FC236}">
                <a16:creationId xmlns:a16="http://schemas.microsoft.com/office/drawing/2014/main" id="{F31569A1-5AE2-2E4A-FF10-5026B58E70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613" y="1274763"/>
            <a:ext cx="5762625" cy="369887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dirty="0">
                <a:latin typeface="+mj-ea"/>
                <a:ea typeface="+mj-ea"/>
              </a:rPr>
              <a:t>(1) </a:t>
            </a:r>
            <a:r>
              <a:rPr lang="en-US" altLang="ja-JP" dirty="0"/>
              <a:t>)  When you get alerts</a:t>
            </a:r>
            <a:r>
              <a:rPr lang="en-US" altLang="ja-JP" dirty="0">
                <a:latin typeface="+mj-ea"/>
                <a:ea typeface="+mj-ea"/>
              </a:rPr>
              <a:t> </a:t>
            </a:r>
            <a:endParaRPr lang="ja-JP" altLang="en-US" dirty="0">
              <a:latin typeface="+mj-ea"/>
              <a:ea typeface="+mj-ea"/>
            </a:endParaRPr>
          </a:p>
        </p:txBody>
      </p:sp>
      <p:sp>
        <p:nvSpPr>
          <p:cNvPr id="10" name="テキスト ボックス 56">
            <a:extLst>
              <a:ext uri="{FF2B5EF4-FFF2-40B4-BE49-F238E27FC236}">
                <a16:creationId xmlns:a16="http://schemas.microsoft.com/office/drawing/2014/main" id="{8A9210AC-46DB-3F7E-8CD1-FB54338E10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3863" y="1828800"/>
            <a:ext cx="3714750" cy="63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1. Click the URL in the mail text. </a:t>
            </a:r>
            <a:endParaRPr lang="en-US" altLang="ja-JP" sz="1050" dirty="0">
              <a:latin typeface="+mj-ea"/>
              <a:ea typeface="+mj-ea"/>
            </a:endParaRPr>
          </a:p>
          <a:p>
            <a:pPr eaLnBrk="1" hangingPunct="1">
              <a:defRPr/>
            </a:pPr>
            <a:endParaRPr lang="ja-JP" altLang="en-US" sz="1050" dirty="0">
              <a:solidFill>
                <a:srgbClr val="FF0000"/>
              </a:solidFill>
              <a:latin typeface="+mj-ea"/>
              <a:ea typeface="+mj-ea"/>
            </a:endParaRPr>
          </a:p>
          <a:p>
            <a:pPr eaLnBrk="1" hangingPunct="1">
              <a:defRPr/>
            </a:pPr>
            <a:endParaRPr lang="ja-JP" altLang="en-US" sz="1050" dirty="0">
              <a:latin typeface="+mj-ea"/>
              <a:ea typeface="+mj-ea"/>
            </a:endParaRPr>
          </a:p>
        </p:txBody>
      </p:sp>
      <p:sp>
        <p:nvSpPr>
          <p:cNvPr id="16394" name="AutoShape 51">
            <a:extLst>
              <a:ext uri="{FF2B5EF4-FFF2-40B4-BE49-F238E27FC236}">
                <a16:creationId xmlns:a16="http://schemas.microsoft.com/office/drawing/2014/main" id="{C7884582-B6D1-03B0-8C01-D6365C9A9D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050" y="6775450"/>
            <a:ext cx="1257300" cy="1370013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ja-JP" altLang="en-US" dirty="0">
              <a:latin typeface="+mj-ea"/>
              <a:ea typeface="+mj-ea"/>
            </a:endParaRPr>
          </a:p>
        </p:txBody>
      </p:sp>
      <p:sp>
        <p:nvSpPr>
          <p:cNvPr id="16395" name="Text Box 52">
            <a:extLst>
              <a:ext uri="{FF2B5EF4-FFF2-40B4-BE49-F238E27FC236}">
                <a16:creationId xmlns:a16="http://schemas.microsoft.com/office/drawing/2014/main" id="{5343F7A6-AF2E-C0FE-BD76-53B89003C6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4325" y="6761163"/>
            <a:ext cx="35242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0" bIns="0"/>
          <a:lstStyle/>
          <a:p>
            <a:pPr rtl="1" eaLnBrk="1" hangingPunct="1">
              <a:defRPr/>
            </a:pPr>
            <a:r>
              <a:rPr lang="en-US" altLang="ja-JP" b="1" dirty="0">
                <a:solidFill>
                  <a:srgbClr val="FF0000"/>
                </a:solidFill>
                <a:latin typeface="+mj-ea"/>
                <a:ea typeface="+mj-ea"/>
              </a:rPr>
              <a:t>2.</a:t>
            </a:r>
            <a:endParaRPr lang="ja-JP" altLang="en-US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6396" name="AutoShape 53">
            <a:extLst>
              <a:ext uri="{FF2B5EF4-FFF2-40B4-BE49-F238E27FC236}">
                <a16:creationId xmlns:a16="http://schemas.microsoft.com/office/drawing/2014/main" id="{BEC52B0D-B981-F2C2-7168-CC267C7DD6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000" y="8550275"/>
            <a:ext cx="596900" cy="277813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ja-JP" altLang="en-US" dirty="0">
              <a:latin typeface="+mj-ea"/>
              <a:ea typeface="+mj-ea"/>
            </a:endParaRPr>
          </a:p>
        </p:txBody>
      </p:sp>
      <p:sp>
        <p:nvSpPr>
          <p:cNvPr id="16397" name="Text Box 54">
            <a:extLst>
              <a:ext uri="{FF2B5EF4-FFF2-40B4-BE49-F238E27FC236}">
                <a16:creationId xmlns:a16="http://schemas.microsoft.com/office/drawing/2014/main" id="{89C2FC0F-BD24-24B9-18A9-DBF72A971E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8063" y="8502650"/>
            <a:ext cx="40005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0" bIns="0"/>
          <a:lstStyle/>
          <a:p>
            <a:pPr rtl="1" eaLnBrk="1" hangingPunct="1">
              <a:defRPr/>
            </a:pPr>
            <a:r>
              <a:rPr lang="en-US" altLang="ja-JP" b="1" dirty="0">
                <a:solidFill>
                  <a:srgbClr val="FF0000"/>
                </a:solidFill>
                <a:latin typeface="+mj-ea"/>
                <a:ea typeface="+mj-ea"/>
              </a:rPr>
              <a:t>3.</a:t>
            </a:r>
            <a:endParaRPr lang="ja-JP" altLang="en-US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4" name="テキスト ボックス 56">
            <a:extLst>
              <a:ext uri="{FF2B5EF4-FFF2-40B4-BE49-F238E27FC236}">
                <a16:creationId xmlns:a16="http://schemas.microsoft.com/office/drawing/2014/main" id="{B7F265DB-C8F8-D719-9622-E1DE1DE499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2288" y="4954588"/>
            <a:ext cx="344328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2. Select the answer to each of the</a:t>
            </a:r>
          </a:p>
          <a:p>
            <a:pPr indent="180975"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items listed.</a:t>
            </a:r>
          </a:p>
          <a:p>
            <a:pPr eaLnBrk="1" hangingPunct="1">
              <a:defRPr/>
            </a:pPr>
            <a:endParaRPr lang="ja-JP" altLang="en-US" sz="1400" dirty="0">
              <a:latin typeface="+mj-ea"/>
              <a:ea typeface="+mj-ea"/>
            </a:endParaRP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3. Click “Answer” or “Confirm” button.</a:t>
            </a:r>
            <a:endParaRPr lang="ja-JP" altLang="en-US" sz="1400" dirty="0">
              <a:latin typeface="+mj-ea"/>
              <a:ea typeface="+mj-ea"/>
            </a:endParaRPr>
          </a:p>
        </p:txBody>
      </p:sp>
      <p:sp>
        <p:nvSpPr>
          <p:cNvPr id="25" name="Text Box 48">
            <a:extLst>
              <a:ext uri="{FF2B5EF4-FFF2-40B4-BE49-F238E27FC236}">
                <a16:creationId xmlns:a16="http://schemas.microsoft.com/office/drawing/2014/main" id="{93940DED-E0BF-5166-5213-2D9FDCE0B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3" y="4257675"/>
            <a:ext cx="4191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0" bIns="0"/>
          <a:lstStyle/>
          <a:p>
            <a:pPr rtl="1" eaLnBrk="1" hangingPunct="1">
              <a:defRPr/>
            </a:pPr>
            <a:r>
              <a:rPr lang="en-US" altLang="ja-JP" b="1" dirty="0">
                <a:solidFill>
                  <a:srgbClr val="FF0000"/>
                </a:solidFill>
                <a:latin typeface="+mj-ea"/>
                <a:ea typeface="+mj-ea"/>
              </a:rPr>
              <a:t>1.</a:t>
            </a:r>
            <a:endParaRPr lang="ja-JP" altLang="en-US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6" name="AutoShape 51">
            <a:extLst>
              <a:ext uri="{FF2B5EF4-FFF2-40B4-BE49-F238E27FC236}">
                <a16:creationId xmlns:a16="http://schemas.microsoft.com/office/drawing/2014/main" id="{1AFE4968-9DFF-6A22-9B0D-7BC546E5C8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338" y="4270375"/>
            <a:ext cx="2157412" cy="381000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ja-JP" altLang="en-US" dirty="0">
              <a:latin typeface="+mj-ea"/>
              <a:ea typeface="+mj-ea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02246CF7-FD2F-122C-F5E8-FC417240299E}"/>
              </a:ext>
            </a:extLst>
          </p:cNvPr>
          <p:cNvSpPr/>
          <p:nvPr/>
        </p:nvSpPr>
        <p:spPr>
          <a:xfrm>
            <a:off x="1462088" y="61913"/>
            <a:ext cx="1166812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tx1"/>
                </a:solidFill>
                <a:latin typeface="+mj-ea"/>
                <a:ea typeface="+mj-ea"/>
              </a:rPr>
              <a:t>Contacts</a:t>
            </a:r>
            <a:endParaRPr lang="ja-JP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B806AFC3-99EB-FCB4-745F-695D5A17CC51}"/>
              </a:ext>
            </a:extLst>
          </p:cNvPr>
          <p:cNvSpPr/>
          <p:nvPr/>
        </p:nvSpPr>
        <p:spPr>
          <a:xfrm>
            <a:off x="2682875" y="61913"/>
            <a:ext cx="1214438" cy="357187"/>
          </a:xfrm>
          <a:prstGeom prst="rect">
            <a:avLst/>
          </a:prstGeom>
          <a:solidFill>
            <a:srgbClr val="0070C0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bg1"/>
                </a:solidFill>
                <a:latin typeface="+mj-ea"/>
                <a:ea typeface="+mj-ea"/>
              </a:rPr>
              <a:t>Answer</a:t>
            </a:r>
            <a:endParaRPr lang="ja-JP" altLang="en-US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D0162AF8-2F81-D2B5-25A7-4B351CA50A4E}"/>
              </a:ext>
            </a:extLst>
          </p:cNvPr>
          <p:cNvSpPr/>
          <p:nvPr/>
        </p:nvSpPr>
        <p:spPr>
          <a:xfrm>
            <a:off x="3951288" y="49213"/>
            <a:ext cx="1268413" cy="3698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tx1"/>
                </a:solidFill>
                <a:latin typeface="+mj-ea"/>
                <a:ea typeface="+mj-ea"/>
              </a:rPr>
              <a:t>LINE</a:t>
            </a:r>
            <a:endParaRPr lang="ja-JP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52AB2384-31D1-855B-F6A9-5D9F3BA8D273}"/>
              </a:ext>
            </a:extLst>
          </p:cNvPr>
          <p:cNvSpPr/>
          <p:nvPr/>
        </p:nvSpPr>
        <p:spPr>
          <a:xfrm>
            <a:off x="122238" y="61913"/>
            <a:ext cx="1285875" cy="346075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tx1"/>
                </a:solidFill>
                <a:latin typeface="+mj-ea"/>
                <a:ea typeface="+mj-ea"/>
              </a:rPr>
              <a:t>Login</a:t>
            </a:r>
            <a:endParaRPr lang="ja-JP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0518D195-F7FF-42DE-5C22-2D6BEDD4B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75" y="3019425"/>
            <a:ext cx="3327400" cy="300513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5603" name="スライド番号プレースホルダ 2">
            <a:extLst>
              <a:ext uri="{FF2B5EF4-FFF2-40B4-BE49-F238E27FC236}">
                <a16:creationId xmlns:a16="http://schemas.microsoft.com/office/drawing/2014/main" id="{C4358859-0A5E-3D0B-962C-96295283CF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ltGray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F0F028E-7E9C-46F7-9F96-4DB4F12BFEFA}" type="slidenum">
              <a:rPr lang="ja-JP" altLang="en-US" sz="1800" smtClean="0">
                <a:solidFill>
                  <a:schemeClr val="bg1"/>
                </a:solidFill>
                <a:latin typeface="ＭＳ Ｐゴシック" panose="020B0600070205080204" pitchFamily="50" charset="-128"/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ja-JP" altLang="en-US" sz="1800">
              <a:solidFill>
                <a:schemeClr val="bg1"/>
              </a:solidFill>
              <a:latin typeface="ＭＳ Ｐゴシック" panose="020B0600070205080204" pitchFamily="50" charset="-128"/>
            </a:endParaRPr>
          </a:p>
        </p:txBody>
      </p:sp>
      <p:sp>
        <p:nvSpPr>
          <p:cNvPr id="19461" name="テキスト ボックス 23">
            <a:extLst>
              <a:ext uri="{FF2B5EF4-FFF2-40B4-BE49-F238E27FC236}">
                <a16:creationId xmlns:a16="http://schemas.microsoft.com/office/drawing/2014/main" id="{39179B6B-817B-6996-117D-37DD82CAAB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787400"/>
            <a:ext cx="5072062" cy="369888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dirty="0">
                <a:latin typeface="+mj-ea"/>
                <a:ea typeface="+mj-ea"/>
              </a:rPr>
              <a:t>(2) Answer safety status without received alerts</a:t>
            </a:r>
            <a:endParaRPr lang="ja-JP" altLang="en-US" dirty="0">
              <a:latin typeface="+mj-ea"/>
              <a:ea typeface="+mj-ea"/>
            </a:endParaRPr>
          </a:p>
        </p:txBody>
      </p:sp>
      <p:sp>
        <p:nvSpPr>
          <p:cNvPr id="19468" name="テキスト ボックス 56">
            <a:extLst>
              <a:ext uri="{FF2B5EF4-FFF2-40B4-BE49-F238E27FC236}">
                <a16:creationId xmlns:a16="http://schemas.microsoft.com/office/drawing/2014/main" id="{A2323909-59C3-4420-39B5-FA63F7AC26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1575" y="3070225"/>
            <a:ext cx="29972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2. Select the answer to each of the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     items listed.</a:t>
            </a:r>
          </a:p>
          <a:p>
            <a:pPr eaLnBrk="1" hangingPunct="1">
              <a:defRPr/>
            </a:pPr>
            <a:endParaRPr lang="ja-JP" altLang="en-US" sz="1400" dirty="0">
              <a:latin typeface="+mj-ea"/>
              <a:ea typeface="+mj-ea"/>
            </a:endParaRP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3. Click “Answer” button.</a:t>
            </a:r>
            <a:endParaRPr lang="ja-JP" altLang="en-US" sz="1400" dirty="0">
              <a:latin typeface="+mj-ea"/>
              <a:ea typeface="+mj-ea"/>
            </a:endParaRPr>
          </a:p>
        </p:txBody>
      </p:sp>
      <p:grpSp>
        <p:nvGrpSpPr>
          <p:cNvPr id="25606" name="グループ化 2">
            <a:extLst>
              <a:ext uri="{FF2B5EF4-FFF2-40B4-BE49-F238E27FC236}">
                <a16:creationId xmlns:a16="http://schemas.microsoft.com/office/drawing/2014/main" id="{CA9AB774-51D8-BCE1-4997-D388E51A26B6}"/>
              </a:ext>
            </a:extLst>
          </p:cNvPr>
          <p:cNvGrpSpPr>
            <a:grpSpLocks/>
          </p:cNvGrpSpPr>
          <p:nvPr/>
        </p:nvGrpSpPr>
        <p:grpSpPr bwMode="auto">
          <a:xfrm>
            <a:off x="271463" y="3943350"/>
            <a:ext cx="2682875" cy="2457450"/>
            <a:chOff x="-68264" y="4881563"/>
            <a:chExt cx="2682875" cy="2457031"/>
          </a:xfrm>
        </p:grpSpPr>
        <p:sp>
          <p:nvSpPr>
            <p:cNvPr id="19463" name="AutoShape 12">
              <a:extLst>
                <a:ext uri="{FF2B5EF4-FFF2-40B4-BE49-F238E27FC236}">
                  <a16:creationId xmlns:a16="http://schemas.microsoft.com/office/drawing/2014/main" id="{68BE5635-FDEA-F3AE-DFC8-C0657F591E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4886" y="6637039"/>
              <a:ext cx="1179512" cy="376174"/>
            </a:xfrm>
            <a:prstGeom prst="roundRect">
              <a:avLst>
                <a:gd name="adj" fmla="val 16667"/>
              </a:avLst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ja-JP" altLang="en-US" dirty="0">
                <a:latin typeface="+mj-ea"/>
                <a:ea typeface="+mj-ea"/>
              </a:endParaRPr>
            </a:p>
          </p:txBody>
        </p:sp>
        <p:sp>
          <p:nvSpPr>
            <p:cNvPr id="19464" name="Text Box 15">
              <a:extLst>
                <a:ext uri="{FF2B5EF4-FFF2-40B4-BE49-F238E27FC236}">
                  <a16:creationId xmlns:a16="http://schemas.microsoft.com/office/drawing/2014/main" id="{049AEB75-CEC6-0CC7-C50C-C282F3DA76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8973" y="6824332"/>
              <a:ext cx="447675" cy="514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22860" rIns="0" bIns="0"/>
            <a:lstStyle/>
            <a:p>
              <a:pPr rtl="1" eaLnBrk="1" hangingPunct="1">
                <a:defRPr/>
              </a:pPr>
              <a:r>
                <a:rPr lang="en-US" altLang="ja-JP" b="1" dirty="0">
                  <a:solidFill>
                    <a:srgbClr val="FF0000"/>
                  </a:solidFill>
                  <a:latin typeface="+mj-ea"/>
                  <a:ea typeface="+mj-ea"/>
                </a:rPr>
                <a:t>3.</a:t>
              </a:r>
              <a:endParaRPr lang="ja-JP" altLang="en-US" b="1" dirty="0">
                <a:solidFill>
                  <a:srgbClr val="FF0000"/>
                </a:solidFill>
                <a:latin typeface="+mj-ea"/>
                <a:ea typeface="+mj-ea"/>
              </a:endParaRPr>
            </a:p>
          </p:txBody>
        </p:sp>
        <p:sp>
          <p:nvSpPr>
            <p:cNvPr id="19467" name="Text Box 11">
              <a:extLst>
                <a:ext uri="{FF2B5EF4-FFF2-40B4-BE49-F238E27FC236}">
                  <a16:creationId xmlns:a16="http://schemas.microsoft.com/office/drawing/2014/main" id="{8C82BED1-6DF9-42CF-3900-AABFA41DB0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9311" y="4919657"/>
              <a:ext cx="495300" cy="457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22860" rIns="0" bIns="0"/>
            <a:lstStyle/>
            <a:p>
              <a:pPr rtl="1" eaLnBrk="1" hangingPunct="1">
                <a:defRPr/>
              </a:pPr>
              <a:r>
                <a:rPr lang="en-US" altLang="ja-JP" b="1" dirty="0">
                  <a:solidFill>
                    <a:srgbClr val="FF0000"/>
                  </a:solidFill>
                  <a:latin typeface="+mj-ea"/>
                  <a:ea typeface="+mj-ea"/>
                </a:rPr>
                <a:t>2.</a:t>
              </a:r>
              <a:endParaRPr lang="ja-JP" altLang="en-US" b="1" dirty="0">
                <a:solidFill>
                  <a:srgbClr val="FF0000"/>
                </a:solidFill>
                <a:latin typeface="+mj-ea"/>
                <a:ea typeface="+mj-ea"/>
              </a:endParaRPr>
            </a:p>
          </p:txBody>
        </p:sp>
        <p:sp>
          <p:nvSpPr>
            <p:cNvPr id="19469" name="AutoShape 18">
              <a:extLst>
                <a:ext uri="{FF2B5EF4-FFF2-40B4-BE49-F238E27FC236}">
                  <a16:creationId xmlns:a16="http://schemas.microsoft.com/office/drawing/2014/main" id="{C5CE1B6E-714A-9A2B-9D43-5A6A0CC4C9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8264" y="4881563"/>
              <a:ext cx="2106612" cy="1634846"/>
            </a:xfrm>
            <a:prstGeom prst="flowChartAlternateProcess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ja-JP" altLang="en-US" dirty="0">
                <a:latin typeface="+mj-ea"/>
                <a:ea typeface="+mj-ea"/>
              </a:endParaRPr>
            </a:p>
          </p:txBody>
        </p:sp>
      </p:grpSp>
      <p:sp>
        <p:nvSpPr>
          <p:cNvPr id="24590" name="テキスト ボックス 56">
            <a:extLst>
              <a:ext uri="{FF2B5EF4-FFF2-40B4-BE49-F238E27FC236}">
                <a16:creationId xmlns:a16="http://schemas.microsoft.com/office/drawing/2014/main" id="{41C345A0-1784-6340-9F93-1CCCD1F9AF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1575" y="1468438"/>
            <a:ext cx="28019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1. Click “Safety</a:t>
            </a:r>
            <a:r>
              <a:rPr lang="ja-JP" altLang="en-US" sz="1400" dirty="0">
                <a:latin typeface="+mj-ea"/>
                <a:ea typeface="+mj-ea"/>
              </a:rPr>
              <a:t>　</a:t>
            </a:r>
            <a:r>
              <a:rPr lang="en-US" altLang="ja-JP" sz="1400" dirty="0">
                <a:latin typeface="+mj-ea"/>
                <a:ea typeface="+mj-ea"/>
              </a:rPr>
              <a:t>Check” button.</a:t>
            </a:r>
            <a:endParaRPr lang="ja-JP" altLang="en-US" sz="1400" dirty="0">
              <a:latin typeface="+mj-ea"/>
              <a:ea typeface="+mj-ea"/>
            </a:endParaRPr>
          </a:p>
          <a:p>
            <a:pPr eaLnBrk="1" hangingPunct="1">
              <a:defRPr/>
            </a:pPr>
            <a:endParaRPr lang="ja-JP" altLang="en-US" sz="1400" dirty="0">
              <a:latin typeface="+mj-ea"/>
              <a:ea typeface="+mj-ea"/>
            </a:endParaRPr>
          </a:p>
        </p:txBody>
      </p:sp>
      <p:grpSp>
        <p:nvGrpSpPr>
          <p:cNvPr id="25608" name="グループ化 1">
            <a:extLst>
              <a:ext uri="{FF2B5EF4-FFF2-40B4-BE49-F238E27FC236}">
                <a16:creationId xmlns:a16="http://schemas.microsoft.com/office/drawing/2014/main" id="{F3A23439-42F6-7CEF-8378-EA73725E8662}"/>
              </a:ext>
            </a:extLst>
          </p:cNvPr>
          <p:cNvGrpSpPr>
            <a:grpSpLocks/>
          </p:cNvGrpSpPr>
          <p:nvPr/>
        </p:nvGrpSpPr>
        <p:grpSpPr bwMode="auto">
          <a:xfrm>
            <a:off x="319088" y="1450975"/>
            <a:ext cx="3284537" cy="1206500"/>
            <a:chOff x="157163" y="1182688"/>
            <a:chExt cx="3284537" cy="1206500"/>
          </a:xfrm>
        </p:grpSpPr>
        <p:grpSp>
          <p:nvGrpSpPr>
            <p:cNvPr id="25615" name="グループ化 9">
              <a:extLst>
                <a:ext uri="{FF2B5EF4-FFF2-40B4-BE49-F238E27FC236}">
                  <a16:creationId xmlns:a16="http://schemas.microsoft.com/office/drawing/2014/main" id="{EA08DF83-90DB-AA04-4C81-FD0BFC58EE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7163" y="1182688"/>
              <a:ext cx="3284537" cy="1206500"/>
              <a:chOff x="3680778" y="1396381"/>
              <a:chExt cx="3284537" cy="1206101"/>
            </a:xfrm>
          </p:grpSpPr>
          <p:pic>
            <p:nvPicPr>
              <p:cNvPr id="6" name="図 5">
                <a:extLst>
                  <a:ext uri="{FF2B5EF4-FFF2-40B4-BE49-F238E27FC236}">
                    <a16:creationId xmlns:a16="http://schemas.microsoft.com/office/drawing/2014/main" id="{E28CAF76-348F-4AF9-0462-35330EAD757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12951"/>
              <a:stretch/>
            </p:blipFill>
            <p:spPr>
              <a:xfrm>
                <a:off x="3680778" y="1396381"/>
                <a:ext cx="3284537" cy="1206101"/>
              </a:xfrm>
              <a:prstGeom prst="rect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</p:pic>
          <p:pic>
            <p:nvPicPr>
              <p:cNvPr id="25619" name="図 8">
                <a:extLst>
                  <a:ext uri="{FF2B5EF4-FFF2-40B4-BE49-F238E27FC236}">
                    <a16:creationId xmlns:a16="http://schemas.microsoft.com/office/drawing/2014/main" id="{237A2EFD-E233-DF9A-4616-B8D3978365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486"/>
              <a:stretch>
                <a:fillRect/>
              </a:stretch>
            </p:blipFill>
            <p:spPr bwMode="auto">
              <a:xfrm>
                <a:off x="4312641" y="1861252"/>
                <a:ext cx="2652674" cy="7367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5616" name="AutoShape 12">
              <a:extLst>
                <a:ext uri="{FF2B5EF4-FFF2-40B4-BE49-F238E27FC236}">
                  <a16:creationId xmlns:a16="http://schemas.microsoft.com/office/drawing/2014/main" id="{25CCF830-1CB4-27F2-3CC6-DA28B337E3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613" y="1595438"/>
              <a:ext cx="549313" cy="171367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5617" name="AutoShape 12">
              <a:extLst>
                <a:ext uri="{FF2B5EF4-FFF2-40B4-BE49-F238E27FC236}">
                  <a16:creationId xmlns:a16="http://schemas.microsoft.com/office/drawing/2014/main" id="{E85832CD-35BB-EDFF-F08B-2228976FD58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004695" y="1866965"/>
              <a:ext cx="584200" cy="441325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panose="020B0604020202020204" pitchFamily="34" charset="0"/>
              </a:endParaRPr>
            </a:p>
          </p:txBody>
        </p:sp>
      </p:grpSp>
      <p:sp>
        <p:nvSpPr>
          <p:cNvPr id="19465" name="Text Box 16">
            <a:extLst>
              <a:ext uri="{FF2B5EF4-FFF2-40B4-BE49-F238E27FC236}">
                <a16:creationId xmlns:a16="http://schemas.microsoft.com/office/drawing/2014/main" id="{A5C82AEE-E9D0-34B0-7EBA-F5F717470C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0" y="1762125"/>
            <a:ext cx="165100" cy="120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0" bIns="0"/>
          <a:lstStyle/>
          <a:p>
            <a:pPr rtl="1" eaLnBrk="1" hangingPunct="1">
              <a:defRPr/>
            </a:pPr>
            <a:r>
              <a:rPr lang="en-US" altLang="ja-JP" b="1" dirty="0">
                <a:solidFill>
                  <a:srgbClr val="FF0000"/>
                </a:solidFill>
                <a:latin typeface="+mj-ea"/>
                <a:ea typeface="+mj-ea"/>
              </a:rPr>
              <a:t>1.</a:t>
            </a:r>
            <a:endParaRPr lang="ja-JP" altLang="en-US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EEDA9A4-3DD6-12E8-D0DC-DC7AEBA38E5B}"/>
              </a:ext>
            </a:extLst>
          </p:cNvPr>
          <p:cNvSpPr/>
          <p:nvPr/>
        </p:nvSpPr>
        <p:spPr>
          <a:xfrm>
            <a:off x="1462088" y="61913"/>
            <a:ext cx="1166812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tx1"/>
                </a:solidFill>
                <a:latin typeface="+mj-ea"/>
                <a:ea typeface="+mj-ea"/>
              </a:rPr>
              <a:t>Contacts</a:t>
            </a:r>
            <a:endParaRPr lang="ja-JP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62BB7DF3-41B1-9B65-BE32-C802CF42FEBB}"/>
              </a:ext>
            </a:extLst>
          </p:cNvPr>
          <p:cNvSpPr/>
          <p:nvPr/>
        </p:nvSpPr>
        <p:spPr>
          <a:xfrm>
            <a:off x="2682875" y="61913"/>
            <a:ext cx="1214438" cy="357187"/>
          </a:xfrm>
          <a:prstGeom prst="rect">
            <a:avLst/>
          </a:prstGeom>
          <a:solidFill>
            <a:srgbClr val="0070C0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bg1"/>
                </a:solidFill>
                <a:latin typeface="+mj-ea"/>
                <a:ea typeface="+mj-ea"/>
              </a:rPr>
              <a:t>Answer</a:t>
            </a:r>
            <a:endParaRPr lang="ja-JP" altLang="en-US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2F9C0227-56DD-D842-C453-B5BE4E53F758}"/>
              </a:ext>
            </a:extLst>
          </p:cNvPr>
          <p:cNvSpPr/>
          <p:nvPr/>
        </p:nvSpPr>
        <p:spPr>
          <a:xfrm>
            <a:off x="3951288" y="38101"/>
            <a:ext cx="1268413" cy="3698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tx1"/>
                </a:solidFill>
                <a:latin typeface="+mj-ea"/>
                <a:ea typeface="+mj-ea"/>
              </a:rPr>
              <a:t>LINE</a:t>
            </a:r>
            <a:endParaRPr lang="ja-JP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7343AC0E-DD83-0AEF-BFB8-070CF3E198B9}"/>
              </a:ext>
            </a:extLst>
          </p:cNvPr>
          <p:cNvSpPr/>
          <p:nvPr/>
        </p:nvSpPr>
        <p:spPr>
          <a:xfrm>
            <a:off x="122238" y="61913"/>
            <a:ext cx="1285875" cy="346075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tx1"/>
                </a:solidFill>
                <a:latin typeface="+mj-ea"/>
                <a:ea typeface="+mj-ea"/>
              </a:rPr>
              <a:t>Login</a:t>
            </a:r>
            <a:endParaRPr lang="ja-JP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図 28">
            <a:extLst>
              <a:ext uri="{FF2B5EF4-FFF2-40B4-BE49-F238E27FC236}">
                <a16:creationId xmlns:a16="http://schemas.microsoft.com/office/drawing/2014/main" id="{AE06C696-12AB-4E57-CF48-1932808CEB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6" b="87878"/>
          <a:stretch>
            <a:fillRect/>
          </a:stretch>
        </p:blipFill>
        <p:spPr bwMode="auto">
          <a:xfrm>
            <a:off x="357188" y="2562225"/>
            <a:ext cx="3313112" cy="465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987" name="スライド番号プレースホルダ 2">
            <a:extLst>
              <a:ext uri="{FF2B5EF4-FFF2-40B4-BE49-F238E27FC236}">
                <a16:creationId xmlns:a16="http://schemas.microsoft.com/office/drawing/2014/main" id="{096CC91B-EAC5-5BE7-8D43-5254FFA7EB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E82C621-2775-4931-AD9D-7825E2ED99BF}" type="slidenum">
              <a:rPr lang="ja-JP" altLang="en-US" sz="1800" smtClean="0">
                <a:solidFill>
                  <a:schemeClr val="bg1"/>
                </a:solidFill>
                <a:latin typeface="ＭＳ Ｐゴシック" panose="020B0600070205080204" pitchFamily="50" charset="-128"/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ja-JP" altLang="en-US" sz="1800">
              <a:solidFill>
                <a:schemeClr val="bg1"/>
              </a:solidFill>
              <a:latin typeface="ＭＳ Ｐゴシック" panose="020B0600070205080204" pitchFamily="50" charset="-128"/>
            </a:endParaRPr>
          </a:p>
        </p:txBody>
      </p:sp>
      <p:sp>
        <p:nvSpPr>
          <p:cNvPr id="29712" name="テキスト ボックス 23">
            <a:extLst>
              <a:ext uri="{FF2B5EF4-FFF2-40B4-BE49-F238E27FC236}">
                <a16:creationId xmlns:a16="http://schemas.microsoft.com/office/drawing/2014/main" id="{F7155825-0125-7ADE-4821-DF7AF1EA9E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150" y="1911350"/>
            <a:ext cx="4294188" cy="369888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dirty="0">
                <a:latin typeface="+mj-ea"/>
                <a:ea typeface="+mj-ea"/>
              </a:rPr>
              <a:t>(1) </a:t>
            </a:r>
            <a:r>
              <a:rPr lang="en-US" altLang="ja-JP" dirty="0">
                <a:latin typeface="+mn-ea"/>
              </a:rPr>
              <a:t>The LINE App setup</a:t>
            </a:r>
            <a:endParaRPr lang="ja-JP" altLang="en-US" dirty="0">
              <a:latin typeface="+mn-ea"/>
            </a:endParaRPr>
          </a:p>
        </p:txBody>
      </p:sp>
      <p:grpSp>
        <p:nvGrpSpPr>
          <p:cNvPr id="41989" name="グループ化 1">
            <a:extLst>
              <a:ext uri="{FF2B5EF4-FFF2-40B4-BE49-F238E27FC236}">
                <a16:creationId xmlns:a16="http://schemas.microsoft.com/office/drawing/2014/main" id="{39A49F11-C750-C626-C0E4-2733C0E24751}"/>
              </a:ext>
            </a:extLst>
          </p:cNvPr>
          <p:cNvGrpSpPr>
            <a:grpSpLocks/>
          </p:cNvGrpSpPr>
          <p:nvPr/>
        </p:nvGrpSpPr>
        <p:grpSpPr bwMode="auto">
          <a:xfrm>
            <a:off x="180975" y="2274888"/>
            <a:ext cx="2803525" cy="746125"/>
            <a:chOff x="405606" y="2251535"/>
            <a:chExt cx="2803525" cy="744422"/>
          </a:xfrm>
        </p:grpSpPr>
        <p:sp>
          <p:nvSpPr>
            <p:cNvPr id="29709" name="Text Box 68">
              <a:extLst>
                <a:ext uri="{FF2B5EF4-FFF2-40B4-BE49-F238E27FC236}">
                  <a16:creationId xmlns:a16="http://schemas.microsoft.com/office/drawing/2014/main" id="{9EA3ED0F-D955-423B-41A4-E125025A27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606" y="2251535"/>
              <a:ext cx="341313" cy="3183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22860" rIns="0" bIns="0"/>
            <a:lstStyle/>
            <a:p>
              <a:pPr rtl="1" eaLnBrk="1" hangingPunct="1">
                <a:defRPr/>
              </a:pPr>
              <a:r>
                <a:rPr lang="en-US" altLang="ja-JP" b="1" dirty="0">
                  <a:solidFill>
                    <a:srgbClr val="FF0000"/>
                  </a:solidFill>
                  <a:latin typeface="+mj-ea"/>
                  <a:ea typeface="+mj-ea"/>
                </a:rPr>
                <a:t>1.</a:t>
              </a:r>
              <a:endParaRPr lang="ja-JP" altLang="en-US" b="1" dirty="0">
                <a:solidFill>
                  <a:srgbClr val="FF0000"/>
                </a:solidFill>
                <a:latin typeface="+mj-ea"/>
                <a:ea typeface="+mj-ea"/>
              </a:endParaRPr>
            </a:p>
          </p:txBody>
        </p:sp>
        <p:sp>
          <p:nvSpPr>
            <p:cNvPr id="29718" name="AutoShape 177">
              <a:extLst>
                <a:ext uri="{FF2B5EF4-FFF2-40B4-BE49-F238E27FC236}">
                  <a16:creationId xmlns:a16="http://schemas.microsoft.com/office/drawing/2014/main" id="{FC31FBD2-5641-0FBF-1355-F6754213F9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5469" y="2544552"/>
              <a:ext cx="2633662" cy="451405"/>
            </a:xfrm>
            <a:prstGeom prst="roundRect">
              <a:avLst>
                <a:gd name="adj" fmla="val 16667"/>
              </a:avLst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ja-JP" altLang="en-US" dirty="0">
                <a:latin typeface="+mj-ea"/>
                <a:ea typeface="+mj-ea"/>
              </a:endParaRPr>
            </a:p>
          </p:txBody>
        </p:sp>
      </p:grpSp>
      <p:sp>
        <p:nvSpPr>
          <p:cNvPr id="24" name="テキスト ボックス 24">
            <a:extLst>
              <a:ext uri="{FF2B5EF4-FFF2-40B4-BE49-F238E27FC236}">
                <a16:creationId xmlns:a16="http://schemas.microsoft.com/office/drawing/2014/main" id="{D8120835-A262-DAD2-0090-8E260D84A1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" y="577850"/>
            <a:ext cx="69294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2800" b="1" dirty="0">
                <a:solidFill>
                  <a:srgbClr val="0070C0"/>
                </a:solidFill>
                <a:latin typeface="+mn-ea"/>
                <a:ea typeface="+mn-ea"/>
              </a:rPr>
              <a:t>4. LINE</a:t>
            </a:r>
            <a:endParaRPr lang="en-US" altLang="ja-JP" sz="2800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25" name="テキスト ボックス 18">
            <a:extLst>
              <a:ext uri="{FF2B5EF4-FFF2-40B4-BE49-F238E27FC236}">
                <a16:creationId xmlns:a16="http://schemas.microsoft.com/office/drawing/2014/main" id="{F898E371-E725-2C27-0428-C8683D8AA5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" y="1020763"/>
            <a:ext cx="6715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j-ea"/>
              </a:rPr>
              <a:t>In Emergency Call, if you use LINE App linkage, emergency contact can be received in LINE account. To use LINE linkage, you need to apply for ”LINE linkage option“.</a:t>
            </a:r>
          </a:p>
        </p:txBody>
      </p:sp>
      <p:sp>
        <p:nvSpPr>
          <p:cNvPr id="33" name="テキスト ボックス 56">
            <a:extLst>
              <a:ext uri="{FF2B5EF4-FFF2-40B4-BE49-F238E27FC236}">
                <a16:creationId xmlns:a16="http://schemas.microsoft.com/office/drawing/2014/main" id="{E4F6FCE7-94C8-355F-88F1-CBAC68E74E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2075" y="2514600"/>
            <a:ext cx="2605088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ja-JP" sz="1400" dirty="0">
                <a:latin typeface="Calibri" pitchFamily="34" charset="0"/>
              </a:rPr>
              <a:t>1.</a:t>
            </a:r>
            <a:r>
              <a:rPr lang="ja-JP" altLang="en-US" sz="1400" dirty="0">
                <a:latin typeface="Calibri" pitchFamily="34" charset="0"/>
              </a:rPr>
              <a:t> </a:t>
            </a:r>
            <a:r>
              <a:rPr lang="en-US" altLang="ja-JP" sz="1400" dirty="0">
                <a:latin typeface="+mj-ea"/>
              </a:rPr>
              <a:t>For access, enter </a:t>
            </a:r>
          </a:p>
          <a:p>
            <a:pPr>
              <a:defRPr/>
            </a:pPr>
            <a:r>
              <a:rPr lang="en-US" altLang="ja-JP" sz="1400" dirty="0">
                <a:latin typeface="+mj-ea"/>
              </a:rPr>
              <a:t>"Emergency Call" URL in the address of a browser of a smart device with internet connection.</a:t>
            </a:r>
            <a:endParaRPr lang="en-US" altLang="ja-JP" sz="1400" dirty="0">
              <a:latin typeface="+mj-ea"/>
              <a:ea typeface="+mj-ea"/>
            </a:endParaRPr>
          </a:p>
        </p:txBody>
      </p:sp>
      <p:grpSp>
        <p:nvGrpSpPr>
          <p:cNvPr id="41993" name="グループ化 20">
            <a:extLst>
              <a:ext uri="{FF2B5EF4-FFF2-40B4-BE49-F238E27FC236}">
                <a16:creationId xmlns:a16="http://schemas.microsoft.com/office/drawing/2014/main" id="{D2B7651F-37F6-F3E1-B3E7-3ACB3F55D169}"/>
              </a:ext>
            </a:extLst>
          </p:cNvPr>
          <p:cNvGrpSpPr>
            <a:grpSpLocks/>
          </p:cNvGrpSpPr>
          <p:nvPr/>
        </p:nvGrpSpPr>
        <p:grpSpPr bwMode="auto">
          <a:xfrm>
            <a:off x="193675" y="3308350"/>
            <a:ext cx="1600200" cy="1809750"/>
            <a:chOff x="238820" y="1277938"/>
            <a:chExt cx="1478372" cy="1714500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9DE2F114-FC12-B483-78E9-4A81CA0FF5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8820" y="1277938"/>
              <a:ext cx="1478372" cy="1714500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sp>
          <p:nvSpPr>
            <p:cNvPr id="42008" name="AutoShape 177">
              <a:extLst>
                <a:ext uri="{FF2B5EF4-FFF2-40B4-BE49-F238E27FC236}">
                  <a16:creationId xmlns:a16="http://schemas.microsoft.com/office/drawing/2014/main" id="{8E25BE25-4D70-A023-6DEF-23AA002DEE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718" y="1765300"/>
              <a:ext cx="649288" cy="558800"/>
            </a:xfrm>
            <a:prstGeom prst="roundRect">
              <a:avLst>
                <a:gd name="adj" fmla="val 16667"/>
              </a:avLst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panose="020B0604020202020204" pitchFamily="34" charset="0"/>
              </a:endParaRPr>
            </a:p>
          </p:txBody>
        </p:sp>
      </p:grpSp>
      <p:grpSp>
        <p:nvGrpSpPr>
          <p:cNvPr id="41994" name="グループ化 21">
            <a:extLst>
              <a:ext uri="{FF2B5EF4-FFF2-40B4-BE49-F238E27FC236}">
                <a16:creationId xmlns:a16="http://schemas.microsoft.com/office/drawing/2014/main" id="{3059521B-61E4-95AC-CBD7-3701B5160CE3}"/>
              </a:ext>
            </a:extLst>
          </p:cNvPr>
          <p:cNvGrpSpPr>
            <a:grpSpLocks/>
          </p:cNvGrpSpPr>
          <p:nvPr/>
        </p:nvGrpSpPr>
        <p:grpSpPr bwMode="auto">
          <a:xfrm>
            <a:off x="1911350" y="3314700"/>
            <a:ext cx="1922463" cy="2378075"/>
            <a:chOff x="2091755" y="1165770"/>
            <a:chExt cx="1337245" cy="2180136"/>
          </a:xfrm>
        </p:grpSpPr>
        <p:pic>
          <p:nvPicPr>
            <p:cNvPr id="10" name="図 9" descr="グラフィカル ユーザー インターフェイス, テキスト, アプリケーション&#10;&#10;自動的に生成された説明">
              <a:extLst>
                <a:ext uri="{FF2B5EF4-FFF2-40B4-BE49-F238E27FC236}">
                  <a16:creationId xmlns:a16="http://schemas.microsoft.com/office/drawing/2014/main" id="{1CD21874-CF59-71F7-2F10-7475051EA8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3381" b="4959"/>
            <a:stretch/>
          </p:blipFill>
          <p:spPr>
            <a:xfrm>
              <a:off x="2091755" y="1165770"/>
              <a:ext cx="1337245" cy="2180136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sp>
          <p:nvSpPr>
            <p:cNvPr id="42006" name="AutoShape 177">
              <a:extLst>
                <a:ext uri="{FF2B5EF4-FFF2-40B4-BE49-F238E27FC236}">
                  <a16:creationId xmlns:a16="http://schemas.microsoft.com/office/drawing/2014/main" id="{B55D836B-C102-998D-4EE5-DA5898ECBF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2989" y="3124200"/>
              <a:ext cx="879791" cy="216297"/>
            </a:xfrm>
            <a:prstGeom prst="roundRect">
              <a:avLst>
                <a:gd name="adj" fmla="val 16667"/>
              </a:avLst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panose="020B0604020202020204" pitchFamily="34" charset="0"/>
              </a:endParaRPr>
            </a:p>
          </p:txBody>
        </p:sp>
      </p:grpSp>
      <p:sp>
        <p:nvSpPr>
          <p:cNvPr id="12" name="テキスト ボックス 56">
            <a:extLst>
              <a:ext uri="{FF2B5EF4-FFF2-40B4-BE49-F238E27FC236}">
                <a16:creationId xmlns:a16="http://schemas.microsoft.com/office/drawing/2014/main" id="{F37A958C-766C-741E-5E0C-C8858A7FA4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2075" y="3843338"/>
            <a:ext cx="2563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4625" indent="-174625"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2.After logging in, tap 'Settings' on the 'My Page' screen.</a:t>
            </a:r>
          </a:p>
        </p:txBody>
      </p:sp>
      <p:grpSp>
        <p:nvGrpSpPr>
          <p:cNvPr id="41996" name="グループ化 29">
            <a:extLst>
              <a:ext uri="{FF2B5EF4-FFF2-40B4-BE49-F238E27FC236}">
                <a16:creationId xmlns:a16="http://schemas.microsoft.com/office/drawing/2014/main" id="{80E8C8B8-52D5-821E-003C-5212AED66FDB}"/>
              </a:ext>
            </a:extLst>
          </p:cNvPr>
          <p:cNvGrpSpPr>
            <a:grpSpLocks/>
          </p:cNvGrpSpPr>
          <p:nvPr/>
        </p:nvGrpSpPr>
        <p:grpSpPr bwMode="auto">
          <a:xfrm>
            <a:off x="350838" y="6059488"/>
            <a:ext cx="2278062" cy="2863850"/>
            <a:chOff x="619720" y="3383194"/>
            <a:chExt cx="1841605" cy="2590474"/>
          </a:xfrm>
        </p:grpSpPr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9BF12FA7-409D-DD91-5D28-2E7BBC3BFD5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9720" y="3383194"/>
              <a:ext cx="1841605" cy="2590474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sp>
          <p:nvSpPr>
            <p:cNvPr id="42004" name="AutoShape 177">
              <a:extLst>
                <a:ext uri="{FF2B5EF4-FFF2-40B4-BE49-F238E27FC236}">
                  <a16:creationId xmlns:a16="http://schemas.microsoft.com/office/drawing/2014/main" id="{03ED1D0A-CD76-5D4A-955E-9CAB131DDA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1231" y="5254906"/>
              <a:ext cx="1241742" cy="381964"/>
            </a:xfrm>
            <a:prstGeom prst="roundRect">
              <a:avLst>
                <a:gd name="adj" fmla="val 16667"/>
              </a:avLst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panose="020B0604020202020204" pitchFamily="34" charset="0"/>
              </a:endParaRPr>
            </a:p>
          </p:txBody>
        </p:sp>
      </p:grpSp>
      <p:sp>
        <p:nvSpPr>
          <p:cNvPr id="16" name="テキスト ボックス 56">
            <a:extLst>
              <a:ext uri="{FF2B5EF4-FFF2-40B4-BE49-F238E27FC236}">
                <a16:creationId xmlns:a16="http://schemas.microsoft.com/office/drawing/2014/main" id="{670DF9F2-73F9-A221-ACEA-CD8A7AB0C2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2075" y="6059488"/>
            <a:ext cx="2717800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4625" indent="-174625" eaLnBrk="1" hangingPunct="1">
              <a:defRPr/>
            </a:pPr>
            <a:r>
              <a:rPr lang="en-US" altLang="ja-JP" sz="1400" dirty="0"/>
              <a:t>3. </a:t>
            </a:r>
            <a:r>
              <a:rPr lang="en-US" altLang="ja-JP" sz="1400" dirty="0">
                <a:latin typeface="+mj-ea"/>
                <a:ea typeface="+mj-ea"/>
              </a:rPr>
              <a:t>Tap the dropdown menu of the medium where you want to register LINE as a contact.</a:t>
            </a:r>
            <a:endParaRPr lang="en-US" altLang="ja-JP" sz="900" dirty="0">
              <a:latin typeface="+mj-ea"/>
              <a:ea typeface="+mj-ea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6E265EF-60EC-1D98-BEF6-59B0A3617673}"/>
              </a:ext>
            </a:extLst>
          </p:cNvPr>
          <p:cNvSpPr/>
          <p:nvPr/>
        </p:nvSpPr>
        <p:spPr>
          <a:xfrm>
            <a:off x="1462088" y="61913"/>
            <a:ext cx="1166812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tx1"/>
                </a:solidFill>
                <a:latin typeface="+mj-ea"/>
                <a:ea typeface="+mj-ea"/>
              </a:rPr>
              <a:t>Contacts</a:t>
            </a:r>
            <a:endParaRPr lang="ja-JP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8C824675-D04A-D708-B773-7BAD15CD393B}"/>
              </a:ext>
            </a:extLst>
          </p:cNvPr>
          <p:cNvSpPr/>
          <p:nvPr/>
        </p:nvSpPr>
        <p:spPr>
          <a:xfrm>
            <a:off x="2682875" y="61913"/>
            <a:ext cx="1214438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tx1"/>
                </a:solidFill>
                <a:latin typeface="+mj-ea"/>
                <a:ea typeface="+mj-ea"/>
              </a:rPr>
              <a:t>Answer</a:t>
            </a:r>
            <a:endParaRPr lang="ja-JP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BA9C0C7E-9868-34B4-49E6-FDA4E53C6866}"/>
              </a:ext>
            </a:extLst>
          </p:cNvPr>
          <p:cNvSpPr/>
          <p:nvPr/>
        </p:nvSpPr>
        <p:spPr>
          <a:xfrm>
            <a:off x="3951288" y="49213"/>
            <a:ext cx="1268413" cy="369887"/>
          </a:xfrm>
          <a:prstGeom prst="rect">
            <a:avLst/>
          </a:prstGeom>
          <a:solidFill>
            <a:srgbClr val="0070C0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bg1"/>
                </a:solidFill>
                <a:latin typeface="+mj-ea"/>
                <a:ea typeface="+mj-ea"/>
              </a:rPr>
              <a:t>LINE</a:t>
            </a:r>
            <a:endParaRPr lang="ja-JP" altLang="en-US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AC5F54EC-D358-5CE7-1083-49E6AB58F70E}"/>
              </a:ext>
            </a:extLst>
          </p:cNvPr>
          <p:cNvSpPr/>
          <p:nvPr/>
        </p:nvSpPr>
        <p:spPr>
          <a:xfrm>
            <a:off x="122238" y="61913"/>
            <a:ext cx="1285875" cy="346075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tx1"/>
                </a:solidFill>
                <a:latin typeface="+mj-ea"/>
                <a:ea typeface="+mj-ea"/>
              </a:rPr>
              <a:t>Login</a:t>
            </a:r>
            <a:endParaRPr lang="ja-JP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スライド番号プレースホルダー 2">
            <a:extLst>
              <a:ext uri="{FF2B5EF4-FFF2-40B4-BE49-F238E27FC236}">
                <a16:creationId xmlns:a16="http://schemas.microsoft.com/office/drawing/2014/main" id="{4C561C95-B7C6-3900-FD64-F74BA71D652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FC073CE-5AB3-489C-BACD-F5CD98382BE6}" type="slidenum">
              <a:rPr lang="ja-JP" altLang="en-US" sz="18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ja-JP" altLang="en-US" sz="1800">
              <a:solidFill>
                <a:schemeClr val="bg1"/>
              </a:solidFill>
            </a:endParaRPr>
          </a:p>
        </p:txBody>
      </p:sp>
      <p:grpSp>
        <p:nvGrpSpPr>
          <p:cNvPr id="44035" name="グループ化 30">
            <a:extLst>
              <a:ext uri="{FF2B5EF4-FFF2-40B4-BE49-F238E27FC236}">
                <a16:creationId xmlns:a16="http://schemas.microsoft.com/office/drawing/2014/main" id="{FE3220C9-F9F3-F73D-C800-D03A0A553B46}"/>
              </a:ext>
            </a:extLst>
          </p:cNvPr>
          <p:cNvGrpSpPr>
            <a:grpSpLocks/>
          </p:cNvGrpSpPr>
          <p:nvPr/>
        </p:nvGrpSpPr>
        <p:grpSpPr bwMode="auto">
          <a:xfrm>
            <a:off x="538163" y="858838"/>
            <a:ext cx="2255837" cy="2874962"/>
            <a:chOff x="639414" y="6092786"/>
            <a:chExt cx="1821912" cy="2676169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0FF2DB6F-C537-6BBA-CBFC-ABF507CAF0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9414" y="6092786"/>
              <a:ext cx="1821912" cy="2676169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sp>
          <p:nvSpPr>
            <p:cNvPr id="44055" name="AutoShape 177">
              <a:extLst>
                <a:ext uri="{FF2B5EF4-FFF2-40B4-BE49-F238E27FC236}">
                  <a16:creationId xmlns:a16="http://schemas.microsoft.com/office/drawing/2014/main" id="{DD34695F-AD6C-5281-CD79-5F2230560E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1857" y="8523287"/>
              <a:ext cx="868599" cy="242192"/>
            </a:xfrm>
            <a:prstGeom prst="roundRect">
              <a:avLst>
                <a:gd name="adj" fmla="val 16667"/>
              </a:avLst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panose="020B0604020202020204" pitchFamily="34" charset="0"/>
              </a:endParaRPr>
            </a:p>
          </p:txBody>
        </p:sp>
      </p:grpSp>
      <p:sp>
        <p:nvSpPr>
          <p:cNvPr id="13" name="テキスト ボックス 56">
            <a:extLst>
              <a:ext uri="{FF2B5EF4-FFF2-40B4-BE49-F238E27FC236}">
                <a16:creationId xmlns:a16="http://schemas.microsoft.com/office/drawing/2014/main" id="{925FE749-1019-C280-2420-EDB0060B2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1500" y="858838"/>
            <a:ext cx="27178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4625" indent="-174625"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4.</a:t>
            </a:r>
            <a:r>
              <a:rPr lang="ja-JP" altLang="en-US" sz="1400" dirty="0">
                <a:latin typeface="+mn-ea"/>
                <a:ea typeface="+mn-ea"/>
              </a:rPr>
              <a:t> </a:t>
            </a:r>
            <a:r>
              <a:rPr lang="en-US" altLang="ja-JP" sz="1400" dirty="0">
                <a:latin typeface="+mn-ea"/>
                <a:ea typeface="+mn-ea"/>
              </a:rPr>
              <a:t> Tap "LINE app" from the list of medium names.</a:t>
            </a:r>
          </a:p>
        </p:txBody>
      </p:sp>
      <p:grpSp>
        <p:nvGrpSpPr>
          <p:cNvPr id="44037" name="グループ化 7">
            <a:extLst>
              <a:ext uri="{FF2B5EF4-FFF2-40B4-BE49-F238E27FC236}">
                <a16:creationId xmlns:a16="http://schemas.microsoft.com/office/drawing/2014/main" id="{2D2F30C2-9885-1928-C12D-E7FCFCA6EE68}"/>
              </a:ext>
            </a:extLst>
          </p:cNvPr>
          <p:cNvGrpSpPr>
            <a:grpSpLocks/>
          </p:cNvGrpSpPr>
          <p:nvPr/>
        </p:nvGrpSpPr>
        <p:grpSpPr bwMode="auto">
          <a:xfrm>
            <a:off x="538163" y="3957638"/>
            <a:ext cx="2141537" cy="2714625"/>
            <a:chOff x="674187" y="617538"/>
            <a:chExt cx="2141245" cy="2714625"/>
          </a:xfrm>
        </p:grpSpPr>
        <p:pic>
          <p:nvPicPr>
            <p:cNvPr id="15" name="図 14" descr="グラフィカル ユーザー インターフェイス, テキスト, アプリケーション&#10;&#10;自動的に生成された説明">
              <a:extLst>
                <a:ext uri="{FF2B5EF4-FFF2-40B4-BE49-F238E27FC236}">
                  <a16:creationId xmlns:a16="http://schemas.microsoft.com/office/drawing/2014/main" id="{54DEFA8B-9507-48A0-EA33-60A2555AF3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209" b="18477"/>
            <a:stretch/>
          </p:blipFill>
          <p:spPr>
            <a:xfrm>
              <a:off x="674187" y="617538"/>
              <a:ext cx="2141245" cy="2714625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sp>
          <p:nvSpPr>
            <p:cNvPr id="44053" name="AutoShape 177">
              <a:extLst>
                <a:ext uri="{FF2B5EF4-FFF2-40B4-BE49-F238E27FC236}">
                  <a16:creationId xmlns:a16="http://schemas.microsoft.com/office/drawing/2014/main" id="{79305F98-78AC-B47D-A57A-39AD76A9B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4610" y="2903538"/>
              <a:ext cx="1146787" cy="404812"/>
            </a:xfrm>
            <a:prstGeom prst="roundRect">
              <a:avLst>
                <a:gd name="adj" fmla="val 16667"/>
              </a:avLst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panose="020B0604020202020204" pitchFamily="34" charset="0"/>
              </a:endParaRPr>
            </a:p>
          </p:txBody>
        </p:sp>
      </p:grpSp>
      <p:sp>
        <p:nvSpPr>
          <p:cNvPr id="17" name="テキスト ボックス 56">
            <a:extLst>
              <a:ext uri="{FF2B5EF4-FFF2-40B4-BE49-F238E27FC236}">
                <a16:creationId xmlns:a16="http://schemas.microsoft.com/office/drawing/2014/main" id="{9C7D7641-78C6-7384-172D-8ED227823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7988" y="3816350"/>
            <a:ext cx="31686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4625" indent="-174625"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5. Tap </a:t>
            </a:r>
            <a:endParaRPr lang="en-US" altLang="ja-JP" sz="900" dirty="0">
              <a:latin typeface="+mj-ea"/>
              <a:ea typeface="+mj-ea"/>
            </a:endParaRPr>
          </a:p>
        </p:txBody>
      </p:sp>
      <p:pic>
        <p:nvPicPr>
          <p:cNvPr id="44039" name="図 8">
            <a:extLst>
              <a:ext uri="{FF2B5EF4-FFF2-40B4-BE49-F238E27FC236}">
                <a16:creationId xmlns:a16="http://schemas.microsoft.com/office/drawing/2014/main" id="{D357CC36-0CE6-56D6-87AE-690433058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816350"/>
            <a:ext cx="1350963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4040" name="グループ化 12">
            <a:extLst>
              <a:ext uri="{FF2B5EF4-FFF2-40B4-BE49-F238E27FC236}">
                <a16:creationId xmlns:a16="http://schemas.microsoft.com/office/drawing/2014/main" id="{16B82D7E-F3E3-12A2-5325-C4CE3F50284B}"/>
              </a:ext>
            </a:extLst>
          </p:cNvPr>
          <p:cNvGrpSpPr>
            <a:grpSpLocks/>
          </p:cNvGrpSpPr>
          <p:nvPr/>
        </p:nvGrpSpPr>
        <p:grpSpPr bwMode="auto">
          <a:xfrm>
            <a:off x="2955925" y="5008563"/>
            <a:ext cx="2005013" cy="1562100"/>
            <a:chOff x="646112" y="3657420"/>
            <a:chExt cx="2169320" cy="2452675"/>
          </a:xfrm>
        </p:grpSpPr>
        <p:pic>
          <p:nvPicPr>
            <p:cNvPr id="20" name="図 19" descr="グラフィカル ユーザー インターフェイス, テキスト, アプリケーション, チャットまたはテキスト メッセージ&#10;&#10;自動的に生成された説明">
              <a:extLst>
                <a:ext uri="{FF2B5EF4-FFF2-40B4-BE49-F238E27FC236}">
                  <a16:creationId xmlns:a16="http://schemas.microsoft.com/office/drawing/2014/main" id="{C1BA2E5B-FDAD-2CA2-C7DE-16C2BD2EA4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3314" b="24059"/>
            <a:stretch/>
          </p:blipFill>
          <p:spPr>
            <a:xfrm>
              <a:off x="646112" y="3657420"/>
              <a:ext cx="2169320" cy="2452675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sp>
          <p:nvSpPr>
            <p:cNvPr id="44051" name="AutoShape 177">
              <a:extLst>
                <a:ext uri="{FF2B5EF4-FFF2-40B4-BE49-F238E27FC236}">
                  <a16:creationId xmlns:a16="http://schemas.microsoft.com/office/drawing/2014/main" id="{54337DB6-89A6-38A3-18F4-A33AEFB792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4275" y="5346699"/>
              <a:ext cx="1267925" cy="363539"/>
            </a:xfrm>
            <a:prstGeom prst="roundRect">
              <a:avLst>
                <a:gd name="adj" fmla="val 16667"/>
              </a:avLst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panose="020B0604020202020204" pitchFamily="34" charset="0"/>
              </a:endParaRPr>
            </a:p>
          </p:txBody>
        </p:sp>
      </p:grpSp>
      <p:sp>
        <p:nvSpPr>
          <p:cNvPr id="25" name="テキスト ボックス 56">
            <a:extLst>
              <a:ext uri="{FF2B5EF4-FFF2-40B4-BE49-F238E27FC236}">
                <a16:creationId xmlns:a16="http://schemas.microsoft.com/office/drawing/2014/main" id="{F80EC935-DED6-97B7-C81E-AEA1653EBE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7988" y="4460875"/>
            <a:ext cx="3667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4625" indent="-174625" eaLnBrk="1" hangingPunct="1">
              <a:defRPr/>
            </a:pPr>
            <a:r>
              <a:rPr lang="en-US" altLang="ja-JP" sz="1400" dirty="0">
                <a:latin typeface="+mj-ea"/>
                <a:ea typeface="+mj-ea"/>
              </a:rPr>
              <a:t>6.  Tap 'Yes' on the 'Link your Line ID' confirmation screen.</a:t>
            </a: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F92B51F5-2D49-DA59-85C5-178E0216BF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725" y="6783388"/>
            <a:ext cx="2035175" cy="2135187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7" name="テキスト ボックス 56">
            <a:extLst>
              <a:ext uri="{FF2B5EF4-FFF2-40B4-BE49-F238E27FC236}">
                <a16:creationId xmlns:a16="http://schemas.microsoft.com/office/drawing/2014/main" id="{C0CDFCD5-969B-54AD-1A47-624E42B3D3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0525" y="6783388"/>
            <a:ext cx="316865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174625" indent="-174625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400" dirty="0">
                <a:latin typeface="+mj-ea"/>
                <a:ea typeface="+mj-ea"/>
              </a:rPr>
              <a:t>7.</a:t>
            </a:r>
            <a:r>
              <a:rPr lang="ja-JP" altLang="en-US" sz="1400" dirty="0">
                <a:latin typeface="+mj-ea"/>
                <a:ea typeface="+mj-ea"/>
              </a:rPr>
              <a:t> </a:t>
            </a:r>
            <a:r>
              <a:rPr lang="en-US" altLang="ja-JP" sz="1400" dirty="0">
                <a:latin typeface="+mj-ea"/>
                <a:ea typeface="+mj-ea"/>
              </a:rPr>
              <a:t>When the LINE authentication screen appears, tap 'Allow'.</a:t>
            </a: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7A8374F6-9CEF-1050-A306-DF59397191D2}"/>
              </a:ext>
            </a:extLst>
          </p:cNvPr>
          <p:cNvSpPr/>
          <p:nvPr/>
        </p:nvSpPr>
        <p:spPr>
          <a:xfrm>
            <a:off x="1462088" y="61913"/>
            <a:ext cx="1166812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tx1"/>
                </a:solidFill>
                <a:latin typeface="+mj-ea"/>
                <a:ea typeface="+mj-ea"/>
              </a:rPr>
              <a:t>Contacts</a:t>
            </a:r>
            <a:endParaRPr lang="ja-JP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294A021F-FCD1-F658-F3DB-3887690CA89C}"/>
              </a:ext>
            </a:extLst>
          </p:cNvPr>
          <p:cNvSpPr/>
          <p:nvPr/>
        </p:nvSpPr>
        <p:spPr>
          <a:xfrm>
            <a:off x="2682875" y="61913"/>
            <a:ext cx="1214438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tx1"/>
                </a:solidFill>
                <a:latin typeface="+mj-ea"/>
                <a:ea typeface="+mj-ea"/>
              </a:rPr>
              <a:t>Answer</a:t>
            </a:r>
            <a:endParaRPr lang="ja-JP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741D0062-D780-7F9F-4A09-CC94FFBA7EB4}"/>
              </a:ext>
            </a:extLst>
          </p:cNvPr>
          <p:cNvSpPr/>
          <p:nvPr/>
        </p:nvSpPr>
        <p:spPr>
          <a:xfrm>
            <a:off x="3951288" y="61913"/>
            <a:ext cx="1268413" cy="357187"/>
          </a:xfrm>
          <a:prstGeom prst="rect">
            <a:avLst/>
          </a:prstGeom>
          <a:solidFill>
            <a:srgbClr val="0070C0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bg1"/>
                </a:solidFill>
                <a:latin typeface="+mj-ea"/>
                <a:ea typeface="+mj-ea"/>
              </a:rPr>
              <a:t>LINE</a:t>
            </a:r>
            <a:endParaRPr lang="ja-JP" altLang="en-US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0A0F97E5-6E4F-1770-44D4-B8FE35D6035C}"/>
              </a:ext>
            </a:extLst>
          </p:cNvPr>
          <p:cNvSpPr/>
          <p:nvPr/>
        </p:nvSpPr>
        <p:spPr>
          <a:xfrm>
            <a:off x="122238" y="61913"/>
            <a:ext cx="1285875" cy="346075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tx1"/>
                </a:solidFill>
                <a:latin typeface="+mj-ea"/>
                <a:ea typeface="+mj-ea"/>
              </a:rPr>
              <a:t>Login</a:t>
            </a:r>
            <a:endParaRPr lang="ja-JP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44049" name="AutoShape 177">
            <a:extLst>
              <a:ext uri="{FF2B5EF4-FFF2-40B4-BE49-F238E27FC236}">
                <a16:creationId xmlns:a16="http://schemas.microsoft.com/office/drawing/2014/main" id="{4ACF5F83-F419-90C8-57D8-A4C17C81E4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163" y="8507413"/>
            <a:ext cx="2141537" cy="214312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スライド番号プレースホルダー 2">
            <a:extLst>
              <a:ext uri="{FF2B5EF4-FFF2-40B4-BE49-F238E27FC236}">
                <a16:creationId xmlns:a16="http://schemas.microsoft.com/office/drawing/2014/main" id="{A580D919-B43D-0685-53F1-7979F9C6DF4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CBD19C-4D8F-4098-BDD1-F948CF61D4CA}" type="slidenum">
              <a:rPr lang="ja-JP" altLang="en-US" sz="18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7" name="テキスト ボックス 56">
            <a:extLst>
              <a:ext uri="{FF2B5EF4-FFF2-40B4-BE49-F238E27FC236}">
                <a16:creationId xmlns:a16="http://schemas.microsoft.com/office/drawing/2014/main" id="{74B6B265-8524-73B5-D9A8-EB9D1656D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7550" y="6359525"/>
            <a:ext cx="3667125" cy="307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ja-JP" altLang="en-US" sz="1400">
              <a:latin typeface="+mj-ea"/>
              <a:ea typeface="+mj-ea"/>
            </a:endParaRPr>
          </a:p>
        </p:txBody>
      </p:sp>
      <p:sp>
        <p:nvSpPr>
          <p:cNvPr id="8" name="テキスト ボックス 56">
            <a:extLst>
              <a:ext uri="{FF2B5EF4-FFF2-40B4-BE49-F238E27FC236}">
                <a16:creationId xmlns:a16="http://schemas.microsoft.com/office/drawing/2014/main" id="{40D00C7A-6CC2-7F68-23FE-A65504934D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6850" y="825500"/>
            <a:ext cx="316865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174625" indent="-174625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400" dirty="0">
                <a:latin typeface="+mj-ea"/>
                <a:ea typeface="+mj-ea"/>
              </a:rPr>
              <a:t>8.When this screen appears, tap ‘Unblock'.</a:t>
            </a:r>
          </a:p>
        </p:txBody>
      </p:sp>
      <p:sp>
        <p:nvSpPr>
          <p:cNvPr id="9" name="テキスト ボックス 56">
            <a:extLst>
              <a:ext uri="{FF2B5EF4-FFF2-40B4-BE49-F238E27FC236}">
                <a16:creationId xmlns:a16="http://schemas.microsoft.com/office/drawing/2014/main" id="{87BCF900-8F92-3F82-C51E-7BAD24C8B3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6850" y="1519238"/>
            <a:ext cx="316865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174625" indent="-174625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400" dirty="0">
                <a:latin typeface="+mj-ea"/>
                <a:ea typeface="+mj-ea"/>
              </a:rPr>
              <a:t>→ Integration with LINE will be completed.</a:t>
            </a:r>
          </a:p>
        </p:txBody>
      </p:sp>
      <p:sp>
        <p:nvSpPr>
          <p:cNvPr id="10" name="テキスト ボックス 56">
            <a:extLst>
              <a:ext uri="{FF2B5EF4-FFF2-40B4-BE49-F238E27FC236}">
                <a16:creationId xmlns:a16="http://schemas.microsoft.com/office/drawing/2014/main" id="{47F49586-EA05-0E08-783A-7253382E5C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6850" y="2574925"/>
            <a:ext cx="3938588" cy="523875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4625" indent="-174625" eaLnBrk="1" hangingPunct="1">
              <a:defRPr/>
            </a:pPr>
            <a:r>
              <a:rPr lang="en-US" altLang="ja-JP" sz="1400" dirty="0">
                <a:latin typeface="+mn-ea"/>
                <a:ea typeface="+mn-ea"/>
              </a:rPr>
              <a:t>After linking, if the login screen appears, enter your user ID and password, then log in again.</a:t>
            </a:r>
          </a:p>
        </p:txBody>
      </p:sp>
      <p:sp>
        <p:nvSpPr>
          <p:cNvPr id="11" name="テキスト ボックス 56">
            <a:extLst>
              <a:ext uri="{FF2B5EF4-FFF2-40B4-BE49-F238E27FC236}">
                <a16:creationId xmlns:a16="http://schemas.microsoft.com/office/drawing/2014/main" id="{FD7987AA-9064-4212-BDE3-0FEF638737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000" y="3967163"/>
            <a:ext cx="2714625" cy="307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174625" indent="-174625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400" dirty="0">
                <a:latin typeface="+mj-ea"/>
                <a:ea typeface="+mj-ea"/>
              </a:rPr>
              <a:t>Tap 'My Page'.</a:t>
            </a:r>
          </a:p>
        </p:txBody>
      </p:sp>
      <p:sp>
        <p:nvSpPr>
          <p:cNvPr id="12" name="テキスト ボックス 56">
            <a:extLst>
              <a:ext uri="{FF2B5EF4-FFF2-40B4-BE49-F238E27FC236}">
                <a16:creationId xmlns:a16="http://schemas.microsoft.com/office/drawing/2014/main" id="{1D7D29E9-DB31-9FFC-F8A7-358EC09E8D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4200" y="5448300"/>
            <a:ext cx="2713038" cy="307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174625" indent="-174625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400" dirty="0">
                <a:latin typeface="+mj-ea"/>
                <a:ea typeface="+mj-ea"/>
              </a:rPr>
              <a:t>Tap 'Settings'.</a:t>
            </a:r>
          </a:p>
        </p:txBody>
      </p:sp>
      <p:sp>
        <p:nvSpPr>
          <p:cNvPr id="13" name="テキスト ボックス 56">
            <a:extLst>
              <a:ext uri="{FF2B5EF4-FFF2-40B4-BE49-F238E27FC236}">
                <a16:creationId xmlns:a16="http://schemas.microsoft.com/office/drawing/2014/main" id="{85E0DEA6-DC77-C855-86F4-78B01C838D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0713" y="6678613"/>
            <a:ext cx="3238500" cy="7381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174625" indent="-174625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400" dirty="0">
                <a:latin typeface="+mj-ea"/>
                <a:ea typeface="+mj-ea"/>
              </a:rPr>
              <a:t>LINE app is registered as a contact.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400" dirty="0">
                <a:latin typeface="+mj-ea"/>
                <a:ea typeface="+mj-ea"/>
              </a:rPr>
              <a:t>※ In 'Contacts', names registered in LINE will be displayed.</a:t>
            </a:r>
          </a:p>
        </p:txBody>
      </p:sp>
      <p:sp>
        <p:nvSpPr>
          <p:cNvPr id="14" name="テキスト ボックス 56">
            <a:extLst>
              <a:ext uri="{FF2B5EF4-FFF2-40B4-BE49-F238E27FC236}">
                <a16:creationId xmlns:a16="http://schemas.microsoft.com/office/drawing/2014/main" id="{BF25C64E-F4C2-DEDA-59ED-75D00AF35B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213" y="3756025"/>
            <a:ext cx="3071812" cy="3381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174625" indent="-174625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dirty="0">
                <a:latin typeface="+mj-ea"/>
                <a:ea typeface="+mj-ea"/>
              </a:rPr>
              <a:t>＜</a:t>
            </a:r>
            <a:r>
              <a:rPr lang="en-US" altLang="ja-JP" sz="1600" dirty="0">
                <a:latin typeface="+mj-ea"/>
                <a:ea typeface="+mj-ea"/>
              </a:rPr>
              <a:t>Confirmation of settings</a:t>
            </a:r>
            <a:r>
              <a:rPr lang="ja-JP" altLang="en-US" sz="1600" dirty="0">
                <a:latin typeface="+mj-ea"/>
                <a:ea typeface="+mj-ea"/>
              </a:rPr>
              <a:t>＞</a:t>
            </a:r>
            <a:endParaRPr lang="en-US" altLang="ja-JP" sz="1600" dirty="0">
              <a:latin typeface="+mj-ea"/>
              <a:ea typeface="+mj-ea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C3F8271B-5DEC-1DAD-BC04-3D2DB927E0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6678613"/>
            <a:ext cx="2203450" cy="1941512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grpSp>
        <p:nvGrpSpPr>
          <p:cNvPr id="45068" name="グループ化 7">
            <a:extLst>
              <a:ext uri="{FF2B5EF4-FFF2-40B4-BE49-F238E27FC236}">
                <a16:creationId xmlns:a16="http://schemas.microsoft.com/office/drawing/2014/main" id="{8DDDAFF9-E2F1-9EDA-F5AA-50BA37ED561B}"/>
              </a:ext>
            </a:extLst>
          </p:cNvPr>
          <p:cNvGrpSpPr>
            <a:grpSpLocks/>
          </p:cNvGrpSpPr>
          <p:nvPr/>
        </p:nvGrpSpPr>
        <p:grpSpPr bwMode="auto">
          <a:xfrm>
            <a:off x="596900" y="4187825"/>
            <a:ext cx="1651000" cy="1866900"/>
            <a:chOff x="238820" y="1277938"/>
            <a:chExt cx="1478372" cy="1714500"/>
          </a:xfrm>
        </p:grpSpPr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D7AA1880-BEDC-5E21-1208-2BD3934275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8820" y="1277938"/>
              <a:ext cx="1478372" cy="1714500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sp>
          <p:nvSpPr>
            <p:cNvPr id="45080" name="AutoShape 177">
              <a:extLst>
                <a:ext uri="{FF2B5EF4-FFF2-40B4-BE49-F238E27FC236}">
                  <a16:creationId xmlns:a16="http://schemas.microsoft.com/office/drawing/2014/main" id="{162C67EE-2068-6052-35B2-579A54F14D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718" y="1765300"/>
              <a:ext cx="649288" cy="558800"/>
            </a:xfrm>
            <a:prstGeom prst="roundRect">
              <a:avLst>
                <a:gd name="adj" fmla="val 16667"/>
              </a:avLst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panose="020B0604020202020204" pitchFamily="34" charset="0"/>
              </a:endParaRPr>
            </a:p>
          </p:txBody>
        </p:sp>
      </p:grpSp>
      <p:grpSp>
        <p:nvGrpSpPr>
          <p:cNvPr id="45069" name="グループ化 11">
            <a:extLst>
              <a:ext uri="{FF2B5EF4-FFF2-40B4-BE49-F238E27FC236}">
                <a16:creationId xmlns:a16="http://schemas.microsoft.com/office/drawing/2014/main" id="{8112ACAF-61FD-9F4F-BCB9-E00D1B445433}"/>
              </a:ext>
            </a:extLst>
          </p:cNvPr>
          <p:cNvGrpSpPr>
            <a:grpSpLocks/>
          </p:cNvGrpSpPr>
          <p:nvPr/>
        </p:nvGrpSpPr>
        <p:grpSpPr bwMode="auto">
          <a:xfrm>
            <a:off x="2387600" y="4191000"/>
            <a:ext cx="1797050" cy="2203450"/>
            <a:chOff x="2091755" y="1165770"/>
            <a:chExt cx="1337245" cy="2180136"/>
          </a:xfrm>
        </p:grpSpPr>
        <p:pic>
          <p:nvPicPr>
            <p:cNvPr id="20" name="図 19" descr="グラフィカル ユーザー インターフェイス, テキスト, アプリケーション&#10;&#10;自動的に生成された説明">
              <a:extLst>
                <a:ext uri="{FF2B5EF4-FFF2-40B4-BE49-F238E27FC236}">
                  <a16:creationId xmlns:a16="http://schemas.microsoft.com/office/drawing/2014/main" id="{74AC3C79-9495-C472-8FAE-9CEC47D2DE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3381" b="4959"/>
            <a:stretch/>
          </p:blipFill>
          <p:spPr>
            <a:xfrm>
              <a:off x="2091755" y="1165770"/>
              <a:ext cx="1337245" cy="2180136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sp>
          <p:nvSpPr>
            <p:cNvPr id="45078" name="AutoShape 177">
              <a:extLst>
                <a:ext uri="{FF2B5EF4-FFF2-40B4-BE49-F238E27FC236}">
                  <a16:creationId xmlns:a16="http://schemas.microsoft.com/office/drawing/2014/main" id="{5E899802-0F0C-CDCD-95B5-0619B5B7D9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2989" y="3124200"/>
              <a:ext cx="879791" cy="216297"/>
            </a:xfrm>
            <a:prstGeom prst="roundRect">
              <a:avLst>
                <a:gd name="adj" fmla="val 16667"/>
              </a:avLst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panose="020B0604020202020204" pitchFamily="34" charset="0"/>
              </a:endParaRPr>
            </a:p>
          </p:txBody>
        </p:sp>
      </p:grpSp>
      <p:pic>
        <p:nvPicPr>
          <p:cNvPr id="22" name="図 21">
            <a:extLst>
              <a:ext uri="{FF2B5EF4-FFF2-40B4-BE49-F238E27FC236}">
                <a16:creationId xmlns:a16="http://schemas.microsoft.com/office/drawing/2014/main" id="{FF7D5D97-B372-CD1B-8215-A20843C7B1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725" y="868363"/>
            <a:ext cx="1816100" cy="22987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45071" name="AutoShape 177">
            <a:extLst>
              <a:ext uri="{FF2B5EF4-FFF2-40B4-BE49-F238E27FC236}">
                <a16:creationId xmlns:a16="http://schemas.microsoft.com/office/drawing/2014/main" id="{CB8BB642-2170-68C0-E803-6FBCCB06C7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617788"/>
            <a:ext cx="1966913" cy="387350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43630F18-1547-FED0-BB40-DC7B1015FDA1}"/>
              </a:ext>
            </a:extLst>
          </p:cNvPr>
          <p:cNvSpPr/>
          <p:nvPr/>
        </p:nvSpPr>
        <p:spPr>
          <a:xfrm>
            <a:off x="1462088" y="61913"/>
            <a:ext cx="1166812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tx1"/>
                </a:solidFill>
                <a:latin typeface="+mj-ea"/>
                <a:ea typeface="+mj-ea"/>
              </a:rPr>
              <a:t>Contacts</a:t>
            </a:r>
            <a:endParaRPr lang="ja-JP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7E155868-0E5D-E46D-BF8B-BDF6580DBFC3}"/>
              </a:ext>
            </a:extLst>
          </p:cNvPr>
          <p:cNvSpPr/>
          <p:nvPr/>
        </p:nvSpPr>
        <p:spPr>
          <a:xfrm>
            <a:off x="2682875" y="61913"/>
            <a:ext cx="1214438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tx1"/>
                </a:solidFill>
                <a:latin typeface="+mj-ea"/>
                <a:ea typeface="+mj-ea"/>
              </a:rPr>
              <a:t>Answer</a:t>
            </a:r>
            <a:endParaRPr lang="ja-JP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A4689B81-E4E9-1FB3-4EE3-4F7497139323}"/>
              </a:ext>
            </a:extLst>
          </p:cNvPr>
          <p:cNvSpPr/>
          <p:nvPr/>
        </p:nvSpPr>
        <p:spPr>
          <a:xfrm>
            <a:off x="3951288" y="49213"/>
            <a:ext cx="1268413" cy="369887"/>
          </a:xfrm>
          <a:prstGeom prst="rect">
            <a:avLst/>
          </a:prstGeom>
          <a:solidFill>
            <a:srgbClr val="0070C0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bg1"/>
                </a:solidFill>
                <a:latin typeface="+mj-ea"/>
                <a:ea typeface="+mj-ea"/>
              </a:rPr>
              <a:t>LINE</a:t>
            </a:r>
            <a:endParaRPr lang="ja-JP" altLang="en-US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47FCAAA9-2605-16D6-4147-7A817956DD14}"/>
              </a:ext>
            </a:extLst>
          </p:cNvPr>
          <p:cNvSpPr/>
          <p:nvPr/>
        </p:nvSpPr>
        <p:spPr>
          <a:xfrm>
            <a:off x="122238" y="61913"/>
            <a:ext cx="1285875" cy="346075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tx1"/>
                </a:solidFill>
                <a:latin typeface="+mj-ea"/>
                <a:ea typeface="+mj-ea"/>
              </a:rPr>
              <a:t>Login</a:t>
            </a:r>
            <a:endParaRPr lang="ja-JP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図 3">
            <a:extLst>
              <a:ext uri="{FF2B5EF4-FFF2-40B4-BE49-F238E27FC236}">
                <a16:creationId xmlns:a16="http://schemas.microsoft.com/office/drawing/2014/main" id="{DE43F4BD-D8C4-F7BC-8DDF-C997FDE112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" y="4095750"/>
            <a:ext cx="1816100" cy="4533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083" name="スライド番号プレースホルダ 2">
            <a:extLst>
              <a:ext uri="{FF2B5EF4-FFF2-40B4-BE49-F238E27FC236}">
                <a16:creationId xmlns:a16="http://schemas.microsoft.com/office/drawing/2014/main" id="{562F2B48-0EB6-21F3-13C7-02BCC1CD4E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4D9CC32-B061-4945-A056-63457AEF2DEA}" type="slidenum">
              <a:rPr lang="ja-JP" altLang="en-US" sz="1800" smtClean="0">
                <a:solidFill>
                  <a:schemeClr val="bg1"/>
                </a:solidFill>
                <a:latin typeface="ＭＳ Ｐゴシック" panose="020B0600070205080204" pitchFamily="50" charset="-128"/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ja-JP" altLang="en-US" sz="1800">
              <a:solidFill>
                <a:schemeClr val="bg1"/>
              </a:solidFill>
              <a:latin typeface="ＭＳ Ｐゴシック" panose="020B0600070205080204" pitchFamily="50" charset="-128"/>
            </a:endParaRPr>
          </a:p>
        </p:txBody>
      </p:sp>
      <p:sp>
        <p:nvSpPr>
          <p:cNvPr id="46084" name="テキスト ボックス 23">
            <a:extLst>
              <a:ext uri="{FF2B5EF4-FFF2-40B4-BE49-F238E27FC236}">
                <a16:creationId xmlns:a16="http://schemas.microsoft.com/office/drawing/2014/main" id="{FA19072D-614B-EECB-F4B9-C726E41573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636588"/>
            <a:ext cx="6394450" cy="369887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ja-JP" sz="1800">
                <a:solidFill>
                  <a:srgbClr val="000000"/>
                </a:solidFill>
                <a:latin typeface="ＭＳ Ｐゴシック" panose="020B0600070205080204" pitchFamily="50" charset="-128"/>
              </a:rPr>
              <a:t>(2) How to respond using the</a:t>
            </a:r>
            <a:r>
              <a:rPr lang="ja-JP" altLang="en-US" sz="1800">
                <a:solidFill>
                  <a:srgbClr val="000000"/>
                </a:solidFill>
                <a:latin typeface="ＭＳ Ｐゴシック" panose="020B0600070205080204" pitchFamily="50" charset="-128"/>
              </a:rPr>
              <a:t>　</a:t>
            </a:r>
            <a:r>
              <a:rPr lang="en-US" altLang="ja-JP" sz="1800">
                <a:solidFill>
                  <a:srgbClr val="000000"/>
                </a:solidFill>
                <a:latin typeface="ＭＳ Ｐゴシック" panose="020B0600070205080204" pitchFamily="50" charset="-128"/>
              </a:rPr>
              <a:t>LINE</a:t>
            </a:r>
            <a:r>
              <a:rPr lang="ja-JP" altLang="en-US" sz="1800">
                <a:solidFill>
                  <a:srgbClr val="000000"/>
                </a:solidFill>
                <a:latin typeface="ＭＳ Ｐゴシック" panose="020B0600070205080204" pitchFamily="50" charset="-128"/>
              </a:rPr>
              <a:t>　</a:t>
            </a:r>
            <a:r>
              <a:rPr lang="en-US" altLang="ja-JP" sz="1800">
                <a:solidFill>
                  <a:srgbClr val="000000"/>
                </a:solidFill>
                <a:latin typeface="ＭＳ Ｐゴシック" panose="020B0600070205080204" pitchFamily="50" charset="-128"/>
              </a:rPr>
              <a:t>App</a:t>
            </a:r>
            <a:endParaRPr lang="ja-JP" altLang="en-US" sz="1800">
              <a:solidFill>
                <a:srgbClr val="000000"/>
              </a:solidFill>
              <a:latin typeface="ＭＳ Ｐゴシック" panose="020B0600070205080204" pitchFamily="50" charset="-128"/>
            </a:endParaRPr>
          </a:p>
        </p:txBody>
      </p:sp>
      <p:sp>
        <p:nvSpPr>
          <p:cNvPr id="16" name="テキスト ボックス 56">
            <a:extLst>
              <a:ext uri="{FF2B5EF4-FFF2-40B4-BE49-F238E27FC236}">
                <a16:creationId xmlns:a16="http://schemas.microsoft.com/office/drawing/2014/main" id="{9ADCBEB9-5A84-7617-A679-9213FA0B9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5463" y="1390650"/>
            <a:ext cx="3341687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Calibri" pitchFamily="34" charset="0"/>
              </a:rPr>
              <a:t>1. </a:t>
            </a:r>
            <a:r>
              <a:rPr lang="en-US" altLang="ja-JP" sz="1400" dirty="0">
                <a:latin typeface="+mj-ea"/>
              </a:rPr>
              <a:t>In LINE App, you will receive an emergency message, like the picture to the left.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</a:rPr>
              <a:t>Tap (select) the </a:t>
            </a:r>
            <a:r>
              <a:rPr lang="ja-JP" altLang="en-US" sz="1400" dirty="0">
                <a:latin typeface="+mj-ea"/>
              </a:rPr>
              <a:t>「</a:t>
            </a:r>
            <a:r>
              <a:rPr lang="en-US" altLang="ja-JP" sz="1400" dirty="0">
                <a:latin typeface="+mj-ea"/>
              </a:rPr>
              <a:t>URL</a:t>
            </a:r>
            <a:r>
              <a:rPr lang="ja-JP" altLang="en-US" sz="1400" dirty="0">
                <a:latin typeface="+mj-ea"/>
              </a:rPr>
              <a:t>」  </a:t>
            </a:r>
            <a:r>
              <a:rPr lang="en-US" altLang="ja-JP" sz="1400" dirty="0">
                <a:latin typeface="+mj-ea"/>
              </a:rPr>
              <a:t>in the message body.</a:t>
            </a:r>
          </a:p>
          <a:p>
            <a:pPr eaLnBrk="1" hangingPunct="1">
              <a:defRPr/>
            </a:pPr>
            <a:endParaRPr lang="en-US" altLang="ja-JP" sz="1400" dirty="0">
              <a:latin typeface="+mj-ea"/>
            </a:endParaRPr>
          </a:p>
        </p:txBody>
      </p:sp>
      <p:sp>
        <p:nvSpPr>
          <p:cNvPr id="17" name="テキスト ボックス 56">
            <a:extLst>
              <a:ext uri="{FF2B5EF4-FFF2-40B4-BE49-F238E27FC236}">
                <a16:creationId xmlns:a16="http://schemas.microsoft.com/office/drawing/2014/main" id="{86A1ACBF-DD35-DD8F-BE0C-EBE2DC466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6413" y="4000500"/>
            <a:ext cx="3341687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j-ea"/>
              </a:rPr>
              <a:t>2. When "URL" is tapped (selected), “Confirmation Status” screen is displayed.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j-ea"/>
              </a:rPr>
              <a:t>Then tap on the “Answer” or “”Confirm button. </a:t>
            </a:r>
            <a:endParaRPr lang="ja-JP" altLang="en-US" sz="1400" dirty="0">
              <a:latin typeface="+mj-ea"/>
            </a:endParaRPr>
          </a:p>
        </p:txBody>
      </p:sp>
      <p:sp>
        <p:nvSpPr>
          <p:cNvPr id="46087" name="AutoShape 177">
            <a:extLst>
              <a:ext uri="{FF2B5EF4-FFF2-40B4-BE49-F238E27FC236}">
                <a16:creationId xmlns:a16="http://schemas.microsoft.com/office/drawing/2014/main" id="{26AA56A1-6593-5A5F-1FB8-0E11CE3EFA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7974013"/>
            <a:ext cx="603250" cy="231775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grpSp>
        <p:nvGrpSpPr>
          <p:cNvPr id="46088" name="グループ化 2">
            <a:extLst>
              <a:ext uri="{FF2B5EF4-FFF2-40B4-BE49-F238E27FC236}">
                <a16:creationId xmlns:a16="http://schemas.microsoft.com/office/drawing/2014/main" id="{07BAA4AD-E9F5-2C7E-15F9-BC52A64537F5}"/>
              </a:ext>
            </a:extLst>
          </p:cNvPr>
          <p:cNvGrpSpPr>
            <a:grpSpLocks/>
          </p:cNvGrpSpPr>
          <p:nvPr/>
        </p:nvGrpSpPr>
        <p:grpSpPr bwMode="auto">
          <a:xfrm>
            <a:off x="450850" y="1144588"/>
            <a:ext cx="1812925" cy="2787650"/>
            <a:chOff x="381000" y="1248693"/>
            <a:chExt cx="2282440" cy="3479918"/>
          </a:xfrm>
        </p:grpSpPr>
        <p:pic>
          <p:nvPicPr>
            <p:cNvPr id="46096" name="図 1">
              <a:extLst>
                <a:ext uri="{FF2B5EF4-FFF2-40B4-BE49-F238E27FC236}">
                  <a16:creationId xmlns:a16="http://schemas.microsoft.com/office/drawing/2014/main" id="{658D3C5D-E234-D228-AE11-C6FB6FAFB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" y="1248693"/>
              <a:ext cx="2282440" cy="347991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097" name="AutoShape 177">
              <a:extLst>
                <a:ext uri="{FF2B5EF4-FFF2-40B4-BE49-F238E27FC236}">
                  <a16:creationId xmlns:a16="http://schemas.microsoft.com/office/drawing/2014/main" id="{57874BB9-9FE6-954E-C5AA-01FDAEA30B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1996" y="4131470"/>
              <a:ext cx="1879753" cy="377030"/>
            </a:xfrm>
            <a:prstGeom prst="roundRect">
              <a:avLst>
                <a:gd name="adj" fmla="val 16667"/>
              </a:avLst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9" name="Text Box 68">
              <a:extLst>
                <a:ext uri="{FF2B5EF4-FFF2-40B4-BE49-F238E27FC236}">
                  <a16:creationId xmlns:a16="http://schemas.microsoft.com/office/drawing/2014/main" id="{B40CB1DE-3EC8-05F4-C101-89D93135CF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2986" y="3929973"/>
              <a:ext cx="265818" cy="3250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22860" rIns="0" bIns="0"/>
            <a:lstStyle/>
            <a:p>
              <a:pPr rtl="1" eaLnBrk="1" hangingPunct="1">
                <a:defRPr/>
              </a:pPr>
              <a:r>
                <a:rPr lang="en-US" altLang="ja-JP" b="1" dirty="0">
                  <a:solidFill>
                    <a:srgbClr val="FF0000"/>
                  </a:solidFill>
                  <a:latin typeface="+mj-ea"/>
                  <a:ea typeface="+mj-ea"/>
                </a:rPr>
                <a:t>1.</a:t>
              </a:r>
              <a:endParaRPr lang="ja-JP" altLang="en-US" b="1" dirty="0">
                <a:solidFill>
                  <a:srgbClr val="FF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0" name="Text Box 68">
            <a:extLst>
              <a:ext uri="{FF2B5EF4-FFF2-40B4-BE49-F238E27FC236}">
                <a16:creationId xmlns:a16="http://schemas.microsoft.com/office/drawing/2014/main" id="{E58F582D-3001-9F07-6FC3-FFDDA7E3BC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7812088"/>
            <a:ext cx="265113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0" bIns="0"/>
          <a:lstStyle/>
          <a:p>
            <a:pPr rtl="1" eaLnBrk="1" hangingPunct="1">
              <a:defRPr/>
            </a:pPr>
            <a:r>
              <a:rPr lang="en-US" altLang="ja-JP" b="1" dirty="0">
                <a:solidFill>
                  <a:srgbClr val="FF0000"/>
                </a:solidFill>
                <a:latin typeface="+mj-ea"/>
                <a:ea typeface="+mj-ea"/>
              </a:rPr>
              <a:t>2.</a:t>
            </a:r>
            <a:endParaRPr lang="ja-JP" altLang="en-US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46090" name="AutoShape 177">
            <a:extLst>
              <a:ext uri="{FF2B5EF4-FFF2-40B4-BE49-F238E27FC236}">
                <a16:creationId xmlns:a16="http://schemas.microsoft.com/office/drawing/2014/main" id="{59AA2FC6-8776-7593-66B7-D84AF407CA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5964238"/>
            <a:ext cx="1187450" cy="1236662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6970186-3873-F574-0B10-EDF9F8C95520}"/>
              </a:ext>
            </a:extLst>
          </p:cNvPr>
          <p:cNvSpPr/>
          <p:nvPr/>
        </p:nvSpPr>
        <p:spPr>
          <a:xfrm>
            <a:off x="1462088" y="61913"/>
            <a:ext cx="1166812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tx1"/>
                </a:solidFill>
                <a:latin typeface="+mj-ea"/>
                <a:ea typeface="+mj-ea"/>
              </a:rPr>
              <a:t>Contacts</a:t>
            </a:r>
            <a:endParaRPr lang="ja-JP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0EDF6A0-7DEF-3678-8587-1C66DB8DC994}"/>
              </a:ext>
            </a:extLst>
          </p:cNvPr>
          <p:cNvSpPr/>
          <p:nvPr/>
        </p:nvSpPr>
        <p:spPr>
          <a:xfrm>
            <a:off x="2682875" y="61913"/>
            <a:ext cx="1214438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tx1"/>
                </a:solidFill>
                <a:latin typeface="+mj-ea"/>
                <a:ea typeface="+mj-ea"/>
              </a:rPr>
              <a:t>Answer</a:t>
            </a:r>
            <a:endParaRPr lang="ja-JP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DEE83E1-334A-FD46-B686-C4C6BF4B28C4}"/>
              </a:ext>
            </a:extLst>
          </p:cNvPr>
          <p:cNvSpPr/>
          <p:nvPr/>
        </p:nvSpPr>
        <p:spPr>
          <a:xfrm>
            <a:off x="3951288" y="49213"/>
            <a:ext cx="1268413" cy="369887"/>
          </a:xfrm>
          <a:prstGeom prst="rect">
            <a:avLst/>
          </a:prstGeom>
          <a:solidFill>
            <a:srgbClr val="0070C0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bg1"/>
                </a:solidFill>
                <a:latin typeface="+mj-ea"/>
                <a:ea typeface="+mj-ea"/>
              </a:rPr>
              <a:t>LINE</a:t>
            </a:r>
            <a:endParaRPr lang="ja-JP" altLang="en-US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A76128CE-847C-49F1-D166-268ADE298869}"/>
              </a:ext>
            </a:extLst>
          </p:cNvPr>
          <p:cNvSpPr/>
          <p:nvPr/>
        </p:nvSpPr>
        <p:spPr>
          <a:xfrm>
            <a:off x="122238" y="61913"/>
            <a:ext cx="1285875" cy="346075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solidFill>
                  <a:schemeClr val="tx1"/>
                </a:solidFill>
                <a:latin typeface="+mj-ea"/>
                <a:ea typeface="+mj-ea"/>
              </a:rPr>
              <a:t>Login</a:t>
            </a:r>
            <a:endParaRPr lang="ja-JP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1414</Words>
  <Application>Microsoft Office PowerPoint</Application>
  <PresentationFormat>画面に合わせる (4:3)</PresentationFormat>
  <Paragraphs>245</Paragraphs>
  <Slides>15</Slides>
  <Notes>12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19" baseType="lpstr">
      <vt:lpstr>ＭＳ Ｐゴシック</vt:lpstr>
      <vt:lpstr>Arial</vt:lpstr>
      <vt:lpstr>Calibri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modified xsi:type="dcterms:W3CDTF">2025-09-17T03:58:39Z</dcterms:modified>
</cp:coreProperties>
</file>