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2"/>
  </p:notesMasterIdLst>
  <p:sldIdLst>
    <p:sldId id="351" r:id="rId2"/>
    <p:sldId id="352" r:id="rId3"/>
    <p:sldId id="345" r:id="rId4"/>
    <p:sldId id="346" r:id="rId5"/>
    <p:sldId id="347" r:id="rId6"/>
    <p:sldId id="348" r:id="rId7"/>
    <p:sldId id="349" r:id="rId8"/>
    <p:sldId id="350" r:id="rId9"/>
    <p:sldId id="305" r:id="rId10"/>
    <p:sldId id="344" r:id="rId11"/>
    <p:sldId id="353" r:id="rId12"/>
    <p:sldId id="294" r:id="rId13"/>
    <p:sldId id="354" r:id="rId14"/>
    <p:sldId id="355" r:id="rId15"/>
    <p:sldId id="357" r:id="rId16"/>
    <p:sldId id="358" r:id="rId17"/>
    <p:sldId id="359" r:id="rId18"/>
    <p:sldId id="314" r:id="rId19"/>
    <p:sldId id="360" r:id="rId20"/>
    <p:sldId id="356" r:id="rId21"/>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FF"/>
    <a:srgbClr val="FFCC66"/>
    <a:srgbClr val="FFCC99"/>
    <a:srgbClr val="FFFF99"/>
    <a:srgbClr val="FF99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07" autoAdjust="0"/>
    <p:restoredTop sz="96026" autoAdjust="0"/>
  </p:normalViewPr>
  <p:slideViewPr>
    <p:cSldViewPr snapToGrid="0">
      <p:cViewPr varScale="1">
        <p:scale>
          <a:sx n="72" d="100"/>
          <a:sy n="72" d="100"/>
        </p:scale>
        <p:origin x="2395" y="6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A25CB2C9-A029-08D9-952C-AB054D37D6BB}"/>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361BE5C6-4B6B-07CE-88E0-DDA2568B17B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FE9F7D3B-0091-44DD-8EA1-DC0F1F00F724}" type="datetimeFigureOut">
              <a:rPr lang="ja-JP" altLang="en-US"/>
              <a:pPr>
                <a:defRPr/>
              </a:pPr>
              <a:t>2026/1/27</a:t>
            </a:fld>
            <a:endParaRPr lang="ja-JP" altLang="en-US"/>
          </a:p>
        </p:txBody>
      </p:sp>
      <p:sp>
        <p:nvSpPr>
          <p:cNvPr id="4" name="スライド イメージ プレースホルダ 3">
            <a:extLst>
              <a:ext uri="{FF2B5EF4-FFF2-40B4-BE49-F238E27FC236}">
                <a16:creationId xmlns:a16="http://schemas.microsoft.com/office/drawing/2014/main" id="{E47C4E5D-CACF-2646-F5DD-66A6D478520B}"/>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6D9B0F-5D4B-1814-D439-6CB129163A48}"/>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494295DE-8D29-22AE-C3F2-E9C0203D883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3C9CCAB-E1E5-2F79-9AA8-4E6A331DBC1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16E0C4-C35C-49F4-8C52-15A660DDAE5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F37BC5F1-1743-2BC8-C6F3-B6F905DFC4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F701621-52D3-4F08-15D9-F8E82BA0D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7F38BF1F-AB78-3E33-8E4F-DD8F95ED8B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663B9D8-75DA-40F6-B5A6-E2F29BB4169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C916FA8D-D601-ACDB-8610-2CF4715776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14254540-926C-0082-D711-E0E194D79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71F9598D-2439-3DA1-CC14-EBA640E56A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41997D53-2741-17A1-FB0C-38D00388DB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F64648BC-9E50-54B8-E95A-5CDF06F22E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B700D035-11AB-469F-27EB-2012E2F4C0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619EDB99-71D0-2B10-D6A5-2943D41F9D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90C5E404-DAC2-949F-29B6-F45B4F4556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D8B71A97-C8E7-0134-4B3E-B07061ABB6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848A025-C8E1-4F00-BC79-47A1BB2A9308}"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1626049-1C8F-352E-A363-1C474F5705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0C1BF10-E25E-1304-9889-5E9DD73287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A4771D72-1CD6-352A-548B-735110A261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3857C14-75DB-4054-B8E9-A508141FD60F}"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3149E970-D456-9B5C-E436-246242E505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19E2B335-D5B5-425A-61F9-6A8BCB758F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BA20A154-15C5-887E-D054-11C2077E2E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74FD8E4-F139-47A1-AEBA-C112F3B4B157}"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176024DF-4583-5A03-1644-31824BB609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5BBEF88A-DD81-32E5-38A2-3418CCE9E3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490C515F-A4C7-3E77-1D5C-5D72D5C252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305AF6B-E953-4209-924B-94DA7D7D301C}"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5D9356D0-2950-6F90-CC43-3F56A957BE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D2895883-6619-A5EC-660D-F539BDA1E0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A598698F-282F-284D-2AAB-C822A240B4D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C631E81-98FD-4BED-BE08-F0124ADF4939}"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00202C7E-CB69-D827-E537-4339663C88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B510F5CA-7215-604A-3C55-0D8BCDBBA7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BE771AE8-6EBD-A26C-6E8B-7F4AF58E66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AA0B97-E0F6-487C-8AAA-73C14272E5FF}" type="slidenum">
              <a:rPr lang="ja-JP" altLang="en-US" smtClean="0"/>
              <a:pPr>
                <a:spcBef>
                  <a:spcPct val="0"/>
                </a:spcBef>
              </a:pPr>
              <a:t>8</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3BDDC24F-5AB5-FCEA-7FAB-19C4C2A0D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AF86625B-6935-1D74-02B2-06CE479E41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362C8A-0379-BE36-3DAA-DBEE5BAC8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1B88AA20-24CB-DEF3-ADC3-185A4E91D3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A94BCDA6-7385-0172-D31B-5B53F39DB4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160339D5-0234-9157-E3B8-7D7FF48236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3867849-78A6-4337-9DAA-B822A5F446A8}" type="slidenum">
              <a:rPr lang="ja-JP" altLang="en-US" smtClean="0"/>
              <a:pPr>
                <a:spcBef>
                  <a:spcPct val="0"/>
                </a:spcBef>
              </a:pPr>
              <a:t>10</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EC506C58-D298-B6EF-C59C-386F57C1A7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441A31F9-91F5-C20A-777E-FF0088DE4E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069A2710-B532-06E5-003F-53A1382618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AC2D5E1-AC2B-4CF8-AE93-9B810AD46DF9}" type="slidenum">
              <a:rPr lang="ja-JP" altLang="en-US" smtClean="0"/>
              <a:pPr>
                <a:spcBef>
                  <a:spcPct val="0"/>
                </a:spcBef>
              </a:pPr>
              <a:t>11</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471CB5BD-DFBB-EAD7-CDCB-0AD9D5002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0A8E2863-BE41-DA01-3321-04763F1FE0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F7C38E26-C75C-C6F2-D4FE-1A7AD4CA61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DC23BE3-E26C-40D6-AB25-78EC434C7A6D}" type="slidenum">
              <a:rPr lang="ja-JP" altLang="en-US" smtClean="0"/>
              <a:pPr>
                <a:spcBef>
                  <a:spcPct val="0"/>
                </a:spcBef>
              </a:pPr>
              <a:t>12</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2A08B367-5368-034F-9D9A-5B6BE69F2A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7BC9EA42-D03A-2028-D131-CC9DFA8490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AE1611FB-E566-261A-8120-3DAC96C1EC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4AB87AA-4E9A-43B8-A96A-776377CD50E7}" type="slidenum">
              <a:rPr lang="ja-JP" altLang="en-US" smtClean="0"/>
              <a:pPr>
                <a:spcBef>
                  <a:spcPct val="0"/>
                </a:spcBef>
              </a:pPr>
              <a:t>13</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E9420-11FA-3344-BDEA-B7902C9F1B73}"/>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AAE05CA1-5CA5-6DBB-A42D-8AA21ADE53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D151B5AD-82F0-2C64-45A6-ECC0BAD0F9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3921F097-BB8B-CC63-CE46-37DF902A32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14</a:t>
            </a:fld>
            <a:endParaRPr lang="ja-JP" altLang="en-US"/>
          </a:p>
        </p:txBody>
      </p:sp>
    </p:spTree>
    <p:extLst>
      <p:ext uri="{BB962C8B-B14F-4D97-AF65-F5344CB8AC3E}">
        <p14:creationId xmlns:p14="http://schemas.microsoft.com/office/powerpoint/2010/main" val="2022481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BA07-00D1-5DF5-69F9-EF2FAA2C7E9F}"/>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B1045FB1-137E-6F89-3AE6-AD4672CDD5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E2523B5D-F6A6-6549-BC2F-9F03303368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B379187C-1144-7224-79EA-BF9006D622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15</a:t>
            </a:fld>
            <a:endParaRPr lang="ja-JP" altLang="en-US"/>
          </a:p>
        </p:txBody>
      </p:sp>
    </p:spTree>
    <p:extLst>
      <p:ext uri="{BB962C8B-B14F-4D97-AF65-F5344CB8AC3E}">
        <p14:creationId xmlns:p14="http://schemas.microsoft.com/office/powerpoint/2010/main" val="305534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84773-9B85-6929-06AC-2B021320DCA7}"/>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73E09DED-4827-9601-3545-89F8DCA1EE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06213B67-6B07-93B2-11FF-DD32605330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7BCC59C1-5294-746C-7C1D-A20A8047E9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16</a:t>
            </a:fld>
            <a:endParaRPr lang="ja-JP" altLang="en-US"/>
          </a:p>
        </p:txBody>
      </p:sp>
    </p:spTree>
    <p:extLst>
      <p:ext uri="{BB962C8B-B14F-4D97-AF65-F5344CB8AC3E}">
        <p14:creationId xmlns:p14="http://schemas.microsoft.com/office/powerpoint/2010/main" val="405088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63CDF007-9DC4-7748-5E34-ADDA66DC5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BB3160B3-735C-CF99-4A9C-94BB71BC12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D83F29C8-EE0B-6685-6AA6-1AF8C8AF65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17</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0AE3B-4086-1D6E-821C-103D810F706C}"/>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787EF1EC-7722-2CEC-7523-4B133749F9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978D9ED6-3B49-72E2-1062-B21691A29F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E448DF30-8AAC-08A2-6943-75391A6025B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18</a:t>
            </a:fld>
            <a:endParaRPr lang="ja-JP" altLang="en-US"/>
          </a:p>
        </p:txBody>
      </p:sp>
    </p:spTree>
    <p:extLst>
      <p:ext uri="{BB962C8B-B14F-4D97-AF65-F5344CB8AC3E}">
        <p14:creationId xmlns:p14="http://schemas.microsoft.com/office/powerpoint/2010/main" val="3162742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D493CB6D-7ECA-BF31-5C2E-C6FF4783DE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1A96BAA9-15CE-AC6C-83CB-0CDAD1FDCB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D935CBC3-C7A9-5C05-5416-974ED96549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0CF7C66-648D-4092-BF6B-ADC0E482DE11}" type="slidenum">
              <a:rPr lang="ja-JP" altLang="en-US" smtClean="0"/>
              <a:pPr>
                <a:spcBef>
                  <a:spcPct val="0"/>
                </a:spcBef>
              </a:pPr>
              <a:t>19</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BEDCF04-A29C-C457-A07E-4716BE12A946}"/>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9965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6B955B3-E211-2060-980C-4594979BD4B5}"/>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43C553BD-F188-E91A-448D-56FF4B2C91C8}"/>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E026DB8-A8DB-63ED-AA86-6F91B7A8E2DC}"/>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37F5ECDA-7BF3-4F9C-9940-CA74D87CECBC}" type="slidenum">
              <a:rPr lang="ja-JP" altLang="en-US"/>
              <a:pPr>
                <a:defRPr/>
              </a:pPr>
              <a:t>‹#›</a:t>
            </a:fld>
            <a:endParaRPr lang="ja-JP" altLang="en-US"/>
          </a:p>
        </p:txBody>
      </p:sp>
    </p:spTree>
    <p:extLst>
      <p:ext uri="{BB962C8B-B14F-4D97-AF65-F5344CB8AC3E}">
        <p14:creationId xmlns:p14="http://schemas.microsoft.com/office/powerpoint/2010/main" val="2371538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4CF0A145-AB76-99A5-0B12-AAEEA3EE817C}"/>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8F24FF9D-8B7B-5769-EFF9-F627927943C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5D625DA-1AEA-9C50-EF85-71929BEDB258}"/>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94B22A9D-4A77-E832-B760-B9629B70B2E2}"/>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128F5AB6-F34B-10FA-972E-3BDDC6F953C3}"/>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351BD70-FA41-4DAF-9045-C9F29AA16A1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593" r:id="rId1"/>
    <p:sldLayoutId id="2147484594"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480F57BC-4759-98C3-C6AC-3F941130B2CE}"/>
              </a:ext>
            </a:extLst>
          </p:cNvPr>
          <p:cNvSpPr>
            <a:spLocks noGrp="1"/>
          </p:cNvSpPr>
          <p:nvPr>
            <p:ph type="subTitle" idx="1"/>
          </p:nvPr>
        </p:nvSpPr>
        <p:spPr>
          <a:xfrm>
            <a:off x="1028700" y="3500438"/>
            <a:ext cx="4800600" cy="1339850"/>
          </a:xfrm>
        </p:spPr>
        <p:txBody>
          <a:bodyPr/>
          <a:lstStyle/>
          <a:p>
            <a:pPr eaLnBrk="1" hangingPunct="1">
              <a:lnSpc>
                <a:spcPct val="150000"/>
              </a:lnSpc>
              <a:defRPr/>
            </a:pPr>
            <a:r>
              <a:rPr lang="ja-JP" altLang="en-US" dirty="0">
                <a:solidFill>
                  <a:schemeClr val="tx1">
                    <a:lumMod val="75000"/>
                    <a:lumOff val="25000"/>
                  </a:schemeClr>
                </a:solidFill>
              </a:rPr>
              <a:t>アプリ 操作説明書</a:t>
            </a:r>
            <a:endParaRPr lang="en-US" altLang="ja-JP" dirty="0">
              <a:solidFill>
                <a:schemeClr val="tx1">
                  <a:lumMod val="75000"/>
                  <a:lumOff val="25000"/>
                </a:schemeClr>
              </a:solidFill>
            </a:endParaRPr>
          </a:p>
          <a:p>
            <a:pPr eaLnBrk="1" hangingPunct="1">
              <a:lnSpc>
                <a:spcPct val="150000"/>
              </a:lnSpc>
              <a:defRPr/>
            </a:pPr>
            <a:r>
              <a:rPr lang="ja-JP" altLang="en-US" b="1" dirty="0">
                <a:solidFill>
                  <a:srgbClr val="0070C0"/>
                </a:solidFill>
              </a:rPr>
              <a:t>～　一般ユーザ版　～</a:t>
            </a:r>
            <a:endParaRPr lang="en-US" altLang="ja-JP" dirty="0">
              <a:solidFill>
                <a:srgbClr val="0070C0"/>
              </a:solidFill>
            </a:endParaRPr>
          </a:p>
        </p:txBody>
      </p:sp>
      <p:sp>
        <p:nvSpPr>
          <p:cNvPr id="16" name="テキスト ボックス 15">
            <a:extLst>
              <a:ext uri="{FF2B5EF4-FFF2-40B4-BE49-F238E27FC236}">
                <a16:creationId xmlns:a16="http://schemas.microsoft.com/office/drawing/2014/main" id="{A03CF17A-CD65-C6C7-7CDF-2289B7C137A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INFOCOM CORPORATION All rights reserved </a:t>
            </a:r>
          </a:p>
        </p:txBody>
      </p:sp>
      <p:sp>
        <p:nvSpPr>
          <p:cNvPr id="5124" name="サブタイトル 2">
            <a:extLst>
              <a:ext uri="{FF2B5EF4-FFF2-40B4-BE49-F238E27FC236}">
                <a16:creationId xmlns:a16="http://schemas.microsoft.com/office/drawing/2014/main" id="{C9838343-414C-8551-5B7A-065EB981ABCC}"/>
              </a:ext>
            </a:extLst>
          </p:cNvPr>
          <p:cNvSpPr txBox="1">
            <a:spLocks/>
          </p:cNvSpPr>
          <p:nvPr/>
        </p:nvSpPr>
        <p:spPr bwMode="auto">
          <a:xfrm>
            <a:off x="1028700" y="8339138"/>
            <a:ext cx="4800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a:t>インフォコム株式会社</a:t>
            </a:r>
            <a:endParaRPr lang="en-US" altLang="ja-JP"/>
          </a:p>
        </p:txBody>
      </p:sp>
      <p:cxnSp>
        <p:nvCxnSpPr>
          <p:cNvPr id="24" name="直線コネクタ 23">
            <a:extLst>
              <a:ext uri="{FF2B5EF4-FFF2-40B4-BE49-F238E27FC236}">
                <a16:creationId xmlns:a16="http://schemas.microsoft.com/office/drawing/2014/main" id="{28D39F08-8BB4-F48B-038D-0C8876FB6C8F}"/>
              </a:ext>
            </a:extLst>
          </p:cNvPr>
          <p:cNvCxnSpPr>
            <a:cxnSpLocks/>
          </p:cNvCxnSpPr>
          <p:nvPr/>
        </p:nvCxnSpPr>
        <p:spPr>
          <a:xfrm>
            <a:off x="0" y="5200650"/>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26" name="グループ化 25">
            <a:extLst>
              <a:ext uri="{FF2B5EF4-FFF2-40B4-BE49-F238E27FC236}">
                <a16:creationId xmlns:a16="http://schemas.microsoft.com/office/drawing/2014/main" id="{A6E6A814-7823-2260-2F61-9926B706FFFB}"/>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4C0D0D50-21F3-FC3C-DC44-AD55A1DB4044}"/>
                </a:ext>
              </a:extLst>
            </p:cNvPr>
            <p:cNvSpPr txBox="1">
              <a:spLocks/>
            </p:cNvSpPr>
            <p:nvPr/>
          </p:nvSpPr>
          <p:spPr bwMode="auto">
            <a:xfrm>
              <a:off x="0" y="371649"/>
              <a:ext cx="6858000" cy="2787191"/>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endParaRPr lang="en-US" altLang="ja-JP" sz="2400" dirty="0">
                <a:solidFill>
                  <a:schemeClr val="bg1"/>
                </a:solidFill>
                <a:latin typeface="+mn-ea"/>
                <a:ea typeface="+mn-ea"/>
                <a:cs typeface="+mj-cs"/>
              </a:endParaRPr>
            </a:p>
          </p:txBody>
        </p:sp>
        <p:pic>
          <p:nvPicPr>
            <p:cNvPr id="5129" name="図 8">
              <a:extLst>
                <a:ext uri="{FF2B5EF4-FFF2-40B4-BE49-F238E27FC236}">
                  <a16:creationId xmlns:a16="http://schemas.microsoft.com/office/drawing/2014/main" id="{ECA90B3C-B1C1-593E-CD35-5A26EED62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C2518723-CF4B-5F7D-4280-9F458CDE36DC}"/>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5127" name="サブタイトル 2">
            <a:extLst>
              <a:ext uri="{FF2B5EF4-FFF2-40B4-BE49-F238E27FC236}">
                <a16:creationId xmlns:a16="http://schemas.microsoft.com/office/drawing/2014/main" id="{27554CBB-5C6C-00D1-2B35-BF35D4A84593}"/>
              </a:ext>
            </a:extLst>
          </p:cNvPr>
          <p:cNvSpPr txBox="1">
            <a:spLocks/>
          </p:cNvSpPr>
          <p:nvPr/>
        </p:nvSpPr>
        <p:spPr bwMode="auto">
          <a:xfrm>
            <a:off x="2152650" y="8618538"/>
            <a:ext cx="2552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2026/1/27</a:t>
            </a:r>
            <a:br>
              <a:rPr lang="en-US" altLang="ja-JP" sz="1200" dirty="0"/>
            </a:br>
            <a:endParaRPr lang="en-US" altLang="ja-JP"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D80D0C95-99DC-3AD0-D3AA-1BC4D681CE1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3EE72764-261E-2674-DD30-866F2791EC72}"/>
              </a:ext>
            </a:extLst>
          </p:cNvPr>
          <p:cNvSpPr txBox="1">
            <a:spLocks/>
          </p:cNvSpPr>
          <p:nvPr/>
        </p:nvSpPr>
        <p:spPr>
          <a:xfrm>
            <a:off x="2859088" y="195263"/>
            <a:ext cx="2293937" cy="357187"/>
          </a:xfrm>
          <a:prstGeom prst="rect">
            <a:avLst/>
          </a:prstGeom>
          <a:noFill/>
        </p:spPr>
        <p:txBody>
          <a:bodyPr anchor="ctr"/>
          <a:lstStyle/>
          <a:p>
            <a:pPr eaLnBrk="1" fontAlgn="auto" hangingPunct="1">
              <a:spcAft>
                <a:spcPts val="0"/>
              </a:spcAft>
              <a:defRPr/>
            </a:pPr>
            <a:r>
              <a:rPr lang="ja-JP" altLang="en-US" sz="2400" b="1" u="sng" dirty="0">
                <a:solidFill>
                  <a:srgbClr val="0070C0"/>
                </a:solidFill>
                <a:latin typeface="+mj-lt"/>
                <a:ea typeface="+mj-ea"/>
                <a:cs typeface="+mj-cs"/>
              </a:rPr>
              <a:t>目次</a:t>
            </a:r>
            <a:endParaRPr lang="en-US" altLang="ja-JP" sz="2400" b="1" u="sng" dirty="0">
              <a:solidFill>
                <a:srgbClr val="0070C0"/>
              </a:solidFill>
              <a:latin typeface="+mj-lt"/>
              <a:ea typeface="+mj-ea"/>
              <a:cs typeface="+mj-cs"/>
            </a:endParaRPr>
          </a:p>
        </p:txBody>
      </p:sp>
      <p:sp>
        <p:nvSpPr>
          <p:cNvPr id="57" name="正方形/長方形 56">
            <a:extLst>
              <a:ext uri="{FF2B5EF4-FFF2-40B4-BE49-F238E27FC236}">
                <a16:creationId xmlns:a16="http://schemas.microsoft.com/office/drawing/2014/main" id="{04358593-AF14-FAF7-B522-745AD9929C61}"/>
              </a:ext>
            </a:extLst>
          </p:cNvPr>
          <p:cNvSpPr/>
          <p:nvPr/>
        </p:nvSpPr>
        <p:spPr>
          <a:xfrm rot="5400000">
            <a:off x="3228249" y="1150217"/>
            <a:ext cx="976171" cy="584199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4" name="正方形/長方形 53">
            <a:extLst>
              <a:ext uri="{FF2B5EF4-FFF2-40B4-BE49-F238E27FC236}">
                <a16:creationId xmlns:a16="http://schemas.microsoft.com/office/drawing/2014/main" id="{F80EED21-A446-014D-55DB-CC05058CAEDD}"/>
              </a:ext>
            </a:extLst>
          </p:cNvPr>
          <p:cNvSpPr/>
          <p:nvPr/>
        </p:nvSpPr>
        <p:spPr bwMode="auto">
          <a:xfrm rot="5400000">
            <a:off x="62775" y="3772764"/>
            <a:ext cx="984107" cy="58896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4" name="テキスト ボックス 26">
            <a:extLst>
              <a:ext uri="{FF2B5EF4-FFF2-40B4-BE49-F238E27FC236}">
                <a16:creationId xmlns:a16="http://schemas.microsoft.com/office/drawing/2014/main" id="{C34207D0-93D1-AB23-393F-78DCB609CFD4}"/>
              </a:ext>
            </a:extLst>
          </p:cNvPr>
          <p:cNvSpPr txBox="1">
            <a:spLocks noChangeArrowheads="1"/>
          </p:cNvSpPr>
          <p:nvPr/>
        </p:nvSpPr>
        <p:spPr bwMode="auto">
          <a:xfrm>
            <a:off x="842509" y="3627460"/>
            <a:ext cx="5427663"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３．連絡先登録</a:t>
            </a:r>
            <a:br>
              <a:rPr lang="en-US" altLang="ja-JP" sz="1400" dirty="0"/>
            </a:br>
            <a:r>
              <a:rPr lang="ja-JP" altLang="en-US" sz="1400" dirty="0"/>
              <a:t>　（１）アプリから連絡先を登録する</a:t>
            </a:r>
          </a:p>
          <a:p>
            <a:pPr eaLnBrk="1" hangingPunct="1">
              <a:spcBef>
                <a:spcPct val="0"/>
              </a:spcBef>
              <a:buFontTx/>
              <a:buNone/>
            </a:pPr>
            <a:r>
              <a:rPr lang="ja-JP" altLang="en-US" sz="1400" dirty="0"/>
              <a:t>　（２）テスト連絡を実施する</a:t>
            </a:r>
          </a:p>
          <a:p>
            <a:pPr eaLnBrk="1" hangingPunct="1">
              <a:spcBef>
                <a:spcPct val="0"/>
              </a:spcBef>
              <a:buFontTx/>
              <a:buNone/>
            </a:pPr>
            <a:endParaRPr lang="en-US" altLang="ja-JP" sz="1400" dirty="0"/>
          </a:p>
        </p:txBody>
      </p:sp>
      <p:sp>
        <p:nvSpPr>
          <p:cNvPr id="62" name="正方形/長方形 61">
            <a:extLst>
              <a:ext uri="{FF2B5EF4-FFF2-40B4-BE49-F238E27FC236}">
                <a16:creationId xmlns:a16="http://schemas.microsoft.com/office/drawing/2014/main" id="{8D0600C4-1808-F369-BB88-6ED8E357506D}"/>
              </a:ext>
            </a:extLst>
          </p:cNvPr>
          <p:cNvSpPr/>
          <p:nvPr/>
        </p:nvSpPr>
        <p:spPr>
          <a:xfrm rot="5400000">
            <a:off x="77788" y="1736866"/>
            <a:ext cx="862012" cy="5222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A6BD98CB-013F-6FDB-A2C4-D44AF152A266}"/>
              </a:ext>
            </a:extLst>
          </p:cNvPr>
          <p:cNvSpPr/>
          <p:nvPr/>
        </p:nvSpPr>
        <p:spPr>
          <a:xfrm rot="5400000">
            <a:off x="3272629" y="-926163"/>
            <a:ext cx="871537" cy="58578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520918AF-DD1B-126C-6D70-89A62FDAD108}"/>
              </a:ext>
            </a:extLst>
          </p:cNvPr>
          <p:cNvSpPr txBox="1">
            <a:spLocks noChangeArrowheads="1"/>
          </p:cNvSpPr>
          <p:nvPr/>
        </p:nvSpPr>
        <p:spPr bwMode="ltGray">
          <a:xfrm>
            <a:off x="315913" y="1557479"/>
            <a:ext cx="4000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初期設定</a:t>
            </a:r>
          </a:p>
        </p:txBody>
      </p:sp>
      <p:sp>
        <p:nvSpPr>
          <p:cNvPr id="65" name="角丸四角形 64">
            <a:extLst>
              <a:ext uri="{FF2B5EF4-FFF2-40B4-BE49-F238E27FC236}">
                <a16:creationId xmlns:a16="http://schemas.microsoft.com/office/drawing/2014/main" id="{C78409A6-5954-8BDC-B5EB-11C7B33A92D3}"/>
              </a:ext>
            </a:extLst>
          </p:cNvPr>
          <p:cNvSpPr/>
          <p:nvPr/>
        </p:nvSpPr>
        <p:spPr>
          <a:xfrm>
            <a:off x="5684838" y="1760679"/>
            <a:ext cx="727075" cy="47783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P4</a:t>
            </a:r>
            <a:endParaRPr lang="ja-JP" altLang="en-US" sz="2000" dirty="0">
              <a:solidFill>
                <a:schemeClr val="tx1"/>
              </a:solidFill>
              <a:latin typeface="+mn-ea"/>
            </a:endParaRPr>
          </a:p>
        </p:txBody>
      </p:sp>
      <p:grpSp>
        <p:nvGrpSpPr>
          <p:cNvPr id="7179" name="グループ化 3">
            <a:extLst>
              <a:ext uri="{FF2B5EF4-FFF2-40B4-BE49-F238E27FC236}">
                <a16:creationId xmlns:a16="http://schemas.microsoft.com/office/drawing/2014/main" id="{1EA80524-6B58-2339-A0D0-26B3A9D0B248}"/>
              </a:ext>
            </a:extLst>
          </p:cNvPr>
          <p:cNvGrpSpPr>
            <a:grpSpLocks/>
          </p:cNvGrpSpPr>
          <p:nvPr/>
        </p:nvGrpSpPr>
        <p:grpSpPr bwMode="auto">
          <a:xfrm>
            <a:off x="247650" y="2554431"/>
            <a:ext cx="6378573" cy="1020760"/>
            <a:chOff x="242826" y="2546346"/>
            <a:chExt cx="6483377" cy="1211141"/>
          </a:xfrm>
        </p:grpSpPr>
        <p:sp>
          <p:nvSpPr>
            <p:cNvPr id="56" name="正方形/長方形 55">
              <a:extLst>
                <a:ext uri="{FF2B5EF4-FFF2-40B4-BE49-F238E27FC236}">
                  <a16:creationId xmlns:a16="http://schemas.microsoft.com/office/drawing/2014/main" id="{67698CF4-9251-67AC-0BDD-58A8A75268AD}"/>
                </a:ext>
              </a:extLst>
            </p:cNvPr>
            <p:cNvSpPr/>
            <p:nvPr/>
          </p:nvSpPr>
          <p:spPr>
            <a:xfrm rot="5400000">
              <a:off x="3261014" y="115244"/>
              <a:ext cx="1013368" cy="591701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3" name="グループ化 2">
              <a:extLst>
                <a:ext uri="{FF2B5EF4-FFF2-40B4-BE49-F238E27FC236}">
                  <a16:creationId xmlns:a16="http://schemas.microsoft.com/office/drawing/2014/main" id="{FA656A7C-705A-E731-929D-1BEBA712AFCC}"/>
                </a:ext>
              </a:extLst>
            </p:cNvPr>
            <p:cNvGrpSpPr>
              <a:grpSpLocks/>
            </p:cNvGrpSpPr>
            <p:nvPr/>
          </p:nvGrpSpPr>
          <p:grpSpPr bwMode="auto">
            <a:xfrm>
              <a:off x="242826" y="2546346"/>
              <a:ext cx="598755" cy="1044563"/>
              <a:chOff x="242826" y="2546346"/>
              <a:chExt cx="598755" cy="1044563"/>
            </a:xfrm>
          </p:grpSpPr>
          <p:sp>
            <p:nvSpPr>
              <p:cNvPr id="55" name="正方形/長方形 54">
                <a:extLst>
                  <a:ext uri="{FF2B5EF4-FFF2-40B4-BE49-F238E27FC236}">
                    <a16:creationId xmlns:a16="http://schemas.microsoft.com/office/drawing/2014/main" id="{69BD001C-7210-DEBB-214F-CEF18214B89A}"/>
                  </a:ext>
                </a:extLst>
              </p:cNvPr>
              <p:cNvSpPr/>
              <p:nvPr/>
            </p:nvSpPr>
            <p:spPr>
              <a:xfrm rot="5400000">
                <a:off x="25102" y="2775371"/>
                <a:ext cx="1034087" cy="59864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26A7CE3-F71F-B388-677D-DFB4F60119BF}"/>
                  </a:ext>
                </a:extLst>
              </p:cNvPr>
              <p:cNvSpPr txBox="1">
                <a:spLocks noChangeArrowheads="1"/>
              </p:cNvSpPr>
              <p:nvPr/>
            </p:nvSpPr>
            <p:spPr bwMode="ltGray">
              <a:xfrm>
                <a:off x="332581" y="2546346"/>
                <a:ext cx="398176"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回答</a:t>
                </a:r>
              </a:p>
            </p:txBody>
          </p:sp>
        </p:grpSp>
        <p:sp>
          <p:nvSpPr>
            <p:cNvPr id="7194" name="テキスト ボックス 25">
              <a:extLst>
                <a:ext uri="{FF2B5EF4-FFF2-40B4-BE49-F238E27FC236}">
                  <a16:creationId xmlns:a16="http://schemas.microsoft.com/office/drawing/2014/main" id="{1B34283B-92D2-EBF5-9D05-DC6C342AE2F8}"/>
                </a:ext>
              </a:extLst>
            </p:cNvPr>
            <p:cNvSpPr txBox="1">
              <a:spLocks noChangeArrowheads="1"/>
            </p:cNvSpPr>
            <p:nvPr/>
          </p:nvSpPr>
          <p:spPr bwMode="auto">
            <a:xfrm>
              <a:off x="862439" y="2589835"/>
              <a:ext cx="5164137" cy="116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２．回答</a:t>
              </a:r>
              <a:br>
                <a:rPr lang="en-US" altLang="ja-JP" sz="1400" dirty="0"/>
              </a:br>
              <a:r>
                <a:rPr lang="ja-JP" altLang="en-US" sz="1400" dirty="0"/>
                <a:t>　（１）通知から回答する</a:t>
              </a:r>
              <a:endParaRPr lang="en-US" altLang="ja-JP" sz="1400" dirty="0"/>
            </a:p>
            <a:p>
              <a:pPr eaLnBrk="1" hangingPunct="1">
                <a:spcBef>
                  <a:spcPct val="0"/>
                </a:spcBef>
                <a:buFontTx/>
                <a:buNone/>
              </a:pPr>
              <a:r>
                <a:rPr lang="ja-JP" altLang="en-US" sz="1400" dirty="0"/>
                <a:t>　（２）アプリを起動して回答する</a:t>
              </a:r>
            </a:p>
            <a:p>
              <a:pPr eaLnBrk="1" hangingPunct="1">
                <a:spcBef>
                  <a:spcPct val="0"/>
                </a:spcBef>
                <a:buFontTx/>
                <a:buNone/>
              </a:pPr>
              <a:endParaRPr lang="ja-JP" altLang="en-US" sz="1400" dirty="0"/>
            </a:p>
          </p:txBody>
        </p:sp>
      </p:grpSp>
      <p:grpSp>
        <p:nvGrpSpPr>
          <p:cNvPr id="7180" name="グループ化 4">
            <a:extLst>
              <a:ext uri="{FF2B5EF4-FFF2-40B4-BE49-F238E27FC236}">
                <a16:creationId xmlns:a16="http://schemas.microsoft.com/office/drawing/2014/main" id="{BF71AF5C-3E96-18AC-6782-AAE2F88E9030}"/>
              </a:ext>
            </a:extLst>
          </p:cNvPr>
          <p:cNvGrpSpPr>
            <a:grpSpLocks/>
          </p:cNvGrpSpPr>
          <p:nvPr/>
        </p:nvGrpSpPr>
        <p:grpSpPr bwMode="auto">
          <a:xfrm>
            <a:off x="239225" y="5517968"/>
            <a:ext cx="6378482" cy="1031323"/>
            <a:chOff x="100965" y="4139428"/>
            <a:chExt cx="6627602" cy="1029020"/>
          </a:xfrm>
        </p:grpSpPr>
        <p:sp>
          <p:nvSpPr>
            <p:cNvPr id="68" name="正方形/長方形 67">
              <a:extLst>
                <a:ext uri="{FF2B5EF4-FFF2-40B4-BE49-F238E27FC236}">
                  <a16:creationId xmlns:a16="http://schemas.microsoft.com/office/drawing/2014/main" id="{9993B608-00A0-CE6D-DB99-8DBDD2F318A1}"/>
                </a:ext>
              </a:extLst>
            </p:cNvPr>
            <p:cNvSpPr/>
            <p:nvPr/>
          </p:nvSpPr>
          <p:spPr>
            <a:xfrm rot="5400000">
              <a:off x="-15443" y="4422027"/>
              <a:ext cx="875929"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7DD6D18E-9E8F-03F9-C871-84112024B474}"/>
                </a:ext>
              </a:extLst>
            </p:cNvPr>
            <p:cNvSpPr/>
            <p:nvPr/>
          </p:nvSpPr>
          <p:spPr>
            <a:xfrm rot="5400000">
              <a:off x="3287686" y="1727565"/>
              <a:ext cx="875928" cy="600583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0" name="テキスト ボックス 22">
              <a:extLst>
                <a:ext uri="{FF2B5EF4-FFF2-40B4-BE49-F238E27FC236}">
                  <a16:creationId xmlns:a16="http://schemas.microsoft.com/office/drawing/2014/main" id="{1C2D8D63-79DA-EE60-CBC5-B439BB4BDEE4}"/>
                </a:ext>
              </a:extLst>
            </p:cNvPr>
            <p:cNvSpPr txBox="1">
              <a:spLocks noChangeArrowheads="1"/>
            </p:cNvSpPr>
            <p:nvPr/>
          </p:nvSpPr>
          <p:spPr bwMode="auto">
            <a:xfrm>
              <a:off x="100965" y="4139428"/>
              <a:ext cx="415737" cy="88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伝言</a:t>
              </a:r>
              <a:endParaRPr lang="en-US" altLang="ja-JP" sz="1400" dirty="0">
                <a:solidFill>
                  <a:schemeClr val="bg1"/>
                </a:solidFill>
              </a:endParaRPr>
            </a:p>
          </p:txBody>
        </p:sp>
        <p:sp>
          <p:nvSpPr>
            <p:cNvPr id="7191" name="テキスト ボックス 26">
              <a:extLst>
                <a:ext uri="{FF2B5EF4-FFF2-40B4-BE49-F238E27FC236}">
                  <a16:creationId xmlns:a16="http://schemas.microsoft.com/office/drawing/2014/main" id="{B43C8BE0-59BB-8FA0-4002-FB366F96A1A7}"/>
                </a:ext>
              </a:extLst>
            </p:cNvPr>
            <p:cNvSpPr txBox="1">
              <a:spLocks noChangeArrowheads="1"/>
            </p:cNvSpPr>
            <p:nvPr/>
          </p:nvSpPr>
          <p:spPr bwMode="auto">
            <a:xfrm>
              <a:off x="760637" y="4324578"/>
              <a:ext cx="4371975" cy="76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５</a:t>
              </a:r>
              <a:r>
                <a:rPr lang="en-US" altLang="ja-JP" sz="1600" b="1" dirty="0">
                  <a:solidFill>
                    <a:srgbClr val="0070C0"/>
                  </a:solidFill>
                </a:rPr>
                <a:t>. </a:t>
              </a:r>
              <a:r>
                <a:rPr lang="ja-JP" altLang="en-US" sz="1600" b="1" dirty="0">
                  <a:solidFill>
                    <a:srgbClr val="0070C0"/>
                  </a:solidFill>
                </a:rPr>
                <a:t>伝言サービス</a:t>
              </a:r>
              <a:br>
                <a:rPr lang="en-US" altLang="ja-JP" sz="1400" dirty="0"/>
              </a:br>
              <a:r>
                <a:rPr lang="ja-JP" altLang="en-US" sz="1400" dirty="0"/>
                <a:t>　（１）家族の安否を確認する</a:t>
              </a:r>
              <a:endParaRPr lang="en-US" altLang="ja-JP" sz="1400" dirty="0"/>
            </a:p>
            <a:p>
              <a:pPr eaLnBrk="1" hangingPunct="1">
                <a:spcBef>
                  <a:spcPct val="0"/>
                </a:spcBef>
                <a:buFontTx/>
                <a:buNone/>
              </a:pPr>
              <a:r>
                <a:rPr lang="ja-JP" altLang="en-US" sz="1400" dirty="0"/>
                <a:t>　（２）伝言メッセージを確認、登録する</a:t>
              </a:r>
            </a:p>
          </p:txBody>
        </p:sp>
      </p:grpSp>
      <p:sp>
        <p:nvSpPr>
          <p:cNvPr id="7181" name="テキスト ボックス 24">
            <a:extLst>
              <a:ext uri="{FF2B5EF4-FFF2-40B4-BE49-F238E27FC236}">
                <a16:creationId xmlns:a16="http://schemas.microsoft.com/office/drawing/2014/main" id="{167C395A-4102-91C4-BB16-FEC9B6B99B9E}"/>
              </a:ext>
            </a:extLst>
          </p:cNvPr>
          <p:cNvSpPr txBox="1">
            <a:spLocks noChangeArrowheads="1"/>
          </p:cNvSpPr>
          <p:nvPr/>
        </p:nvSpPr>
        <p:spPr bwMode="auto">
          <a:xfrm>
            <a:off x="833437" y="1579523"/>
            <a:ext cx="511333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１．インストール・初期設定</a:t>
            </a:r>
            <a:br>
              <a:rPr lang="en-US" altLang="ja-JP" sz="1400" dirty="0"/>
            </a:br>
            <a:r>
              <a:rPr lang="ja-JP" altLang="en-US" sz="1400" dirty="0"/>
              <a:t>　（１）スマートフォンの</a:t>
            </a:r>
            <a:r>
              <a:rPr lang="en-US" altLang="ja-JP" sz="1400" dirty="0"/>
              <a:t>Web</a:t>
            </a:r>
            <a:r>
              <a:rPr lang="ja-JP" altLang="en-US" sz="1400" dirty="0"/>
              <a:t>ブラウザから設定する</a:t>
            </a:r>
            <a:endParaRPr lang="en-US" altLang="ja-JP" sz="1400" dirty="0"/>
          </a:p>
          <a:p>
            <a:pPr eaLnBrk="1" hangingPunct="1">
              <a:spcBef>
                <a:spcPct val="0"/>
              </a:spcBef>
              <a:buFontTx/>
              <a:buNone/>
            </a:pPr>
            <a:r>
              <a:rPr lang="ja-JP" altLang="en-US" sz="1400" dirty="0"/>
              <a:t>　（２）パソコンの</a:t>
            </a:r>
            <a:r>
              <a:rPr lang="en-US" altLang="ja-JP" sz="1400" dirty="0"/>
              <a:t>We</a:t>
            </a:r>
            <a:r>
              <a:rPr lang="ja-JP" altLang="en-US" sz="1400" dirty="0"/>
              <a:t>ｂブラウザから設定する</a:t>
            </a:r>
            <a:endParaRPr lang="en-US" altLang="ja-JP" sz="1400" dirty="0"/>
          </a:p>
        </p:txBody>
      </p:sp>
      <p:sp>
        <p:nvSpPr>
          <p:cNvPr id="7182" name="テキスト ボックス 22">
            <a:extLst>
              <a:ext uri="{FF2B5EF4-FFF2-40B4-BE49-F238E27FC236}">
                <a16:creationId xmlns:a16="http://schemas.microsoft.com/office/drawing/2014/main" id="{E7B7590D-8F0D-BBA3-AA6D-BD8645156EBB}"/>
              </a:ext>
            </a:extLst>
          </p:cNvPr>
          <p:cNvSpPr txBox="1">
            <a:spLocks noChangeArrowheads="1"/>
          </p:cNvSpPr>
          <p:nvPr/>
        </p:nvSpPr>
        <p:spPr bwMode="auto">
          <a:xfrm>
            <a:off x="247650" y="717551"/>
            <a:ext cx="624363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本操作説明書では、エマージェンシーコールの</a:t>
            </a:r>
            <a:r>
              <a:rPr lang="en-US" altLang="ja-JP" sz="1100" dirty="0">
                <a:latin typeface="Arial" panose="020B0604020202020204" pitchFamily="34" charset="0"/>
              </a:rPr>
              <a:t>Ver6</a:t>
            </a:r>
            <a:r>
              <a:rPr lang="ja-JP" altLang="en-US" sz="1100" dirty="0">
                <a:latin typeface="Arial" panose="020B0604020202020204" pitchFamily="34" charset="0"/>
              </a:rPr>
              <a:t>のスマートデバイスアプリ（アプリ）の初期設定、回答、アプリからの連絡先登録について記載しています。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連絡発信や集計など権限が必要な操作については、別途の管理者用のマニュアルを参照ください。</a:t>
            </a:r>
          </a:p>
        </p:txBody>
      </p:sp>
      <p:sp>
        <p:nvSpPr>
          <p:cNvPr id="3" name="テキスト ボックス 18">
            <a:extLst>
              <a:ext uri="{FF2B5EF4-FFF2-40B4-BE49-F238E27FC236}">
                <a16:creationId xmlns:a16="http://schemas.microsoft.com/office/drawing/2014/main" id="{591FAE36-7B82-EB7A-5839-B389663FBC13}"/>
              </a:ext>
            </a:extLst>
          </p:cNvPr>
          <p:cNvSpPr txBox="1">
            <a:spLocks noChangeArrowheads="1"/>
          </p:cNvSpPr>
          <p:nvPr/>
        </p:nvSpPr>
        <p:spPr bwMode="auto">
          <a:xfrm>
            <a:off x="335954" y="7668905"/>
            <a:ext cx="6223000" cy="1200329"/>
          </a:xfrm>
          <a:prstGeom prst="rect">
            <a:avLst/>
          </a:prstGeom>
          <a:noFill/>
          <a:ln w="9525">
            <a:noFill/>
            <a:miter lim="800000"/>
            <a:headEnd/>
            <a:tailEnd/>
          </a:ln>
        </p:spPr>
        <p:txBody>
          <a:bodyPr>
            <a:spAutoFit/>
          </a:bodyPr>
          <a:lstStyle/>
          <a:p>
            <a:pPr eaLnBrk="1" hangingPunct="1">
              <a:defRPr/>
            </a:pPr>
            <a:r>
              <a:rPr lang="en-US" altLang="ja-JP" sz="1200" dirty="0">
                <a:latin typeface="+mn-ea"/>
                <a:ea typeface="+mn-ea"/>
              </a:rPr>
              <a:t>※</a:t>
            </a:r>
            <a:r>
              <a:rPr lang="ja-JP" altLang="en-US" sz="1200" dirty="0">
                <a:latin typeface="+mn-ea"/>
                <a:ea typeface="+mn-ea"/>
              </a:rPr>
              <a:t>本操作説明書では、スマートデバイス用アプリケーションを「アプリ」と表記します。</a:t>
            </a:r>
            <a:endParaRPr lang="en-US" altLang="ja-JP" sz="1200" dirty="0">
              <a:latin typeface="+mn-ea"/>
              <a:ea typeface="+mn-ea"/>
            </a:endParaRPr>
          </a:p>
          <a:p>
            <a:pPr eaLnBrk="1" hangingPunct="1">
              <a:defRPr/>
            </a:pPr>
            <a:r>
              <a:rPr lang="en-US" altLang="ja-JP" sz="1200" dirty="0">
                <a:latin typeface="+mn-ea"/>
                <a:ea typeface="+mn-ea"/>
              </a:rPr>
              <a:t>※</a:t>
            </a:r>
            <a:r>
              <a:rPr lang="ja-JP" altLang="en-US" sz="1200" dirty="0">
                <a:latin typeface="+mn-ea"/>
                <a:ea typeface="+mn-ea"/>
              </a:rPr>
              <a:t>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ja-JP" altLang="en-US" sz="1400" dirty="0">
              <a:latin typeface="+mn-ea"/>
              <a:ea typeface="+mn-ea"/>
            </a:endParaRPr>
          </a:p>
          <a:p>
            <a:pPr eaLnBrk="1" hangingPunct="1">
              <a:defRPr/>
            </a:pPr>
            <a:r>
              <a:rPr lang="ja-JP" altLang="en-US" sz="1200" dirty="0">
                <a:latin typeface="+mn-ea"/>
                <a:ea typeface="+mn-ea"/>
              </a:rPr>
              <a:t>＜サポートしている</a:t>
            </a:r>
            <a:r>
              <a:rPr lang="en-US" altLang="ja-JP" sz="1200" dirty="0">
                <a:latin typeface="+mn-ea"/>
                <a:ea typeface="+mn-ea"/>
              </a:rPr>
              <a:t>OS</a:t>
            </a:r>
            <a:r>
              <a:rPr lang="ja-JP" altLang="en-US" sz="1200" dirty="0">
                <a:latin typeface="+mn-ea"/>
                <a:ea typeface="+mn-ea"/>
              </a:rPr>
              <a:t>＞</a:t>
            </a:r>
            <a:endParaRPr lang="en-US" altLang="ja-JP" sz="1200" dirty="0">
              <a:latin typeface="+mn-ea"/>
              <a:ea typeface="+mn-ea"/>
            </a:endParaRPr>
          </a:p>
          <a:p>
            <a:pPr indent="174625" eaLnBrk="1" hangingPunct="1">
              <a:tabLst>
                <a:tab pos="177800" algn="l"/>
              </a:tabLst>
              <a:defRPr/>
            </a:pPr>
            <a:r>
              <a:rPr lang="en-US" altLang="ja-JP" sz="1200" dirty="0">
                <a:latin typeface="+mn-lt"/>
                <a:ea typeface="+mn-ea"/>
              </a:rPr>
              <a:t>iOS</a:t>
            </a:r>
            <a:r>
              <a:rPr lang="ja-JP" altLang="en-US" sz="1200" dirty="0">
                <a:latin typeface="+mn-lt"/>
                <a:ea typeface="+mn-ea"/>
              </a:rPr>
              <a:t>バージョン　</a:t>
            </a:r>
            <a:r>
              <a:rPr lang="en-US" altLang="ja-JP" sz="1200" dirty="0">
                <a:latin typeface="+mn-lt"/>
                <a:ea typeface="+mn-ea"/>
              </a:rPr>
              <a:t>17</a:t>
            </a:r>
            <a:r>
              <a:rPr lang="ja-JP" altLang="en-US" sz="1200" dirty="0">
                <a:latin typeface="+mn-lt"/>
                <a:ea typeface="+mn-ea"/>
              </a:rPr>
              <a:t>、</a:t>
            </a:r>
            <a:r>
              <a:rPr lang="en-US" altLang="ja-JP" sz="1200" dirty="0">
                <a:latin typeface="+mn-lt"/>
                <a:ea typeface="+mn-ea"/>
              </a:rPr>
              <a:t>18</a:t>
            </a:r>
            <a:r>
              <a:rPr lang="ja-JP" altLang="en-US" sz="1200" dirty="0">
                <a:latin typeface="+mn-lt"/>
                <a:ea typeface="+mn-ea"/>
              </a:rPr>
              <a:t>、</a:t>
            </a:r>
            <a:r>
              <a:rPr lang="en-US" altLang="ja-JP" sz="1200" dirty="0">
                <a:latin typeface="+mn-lt"/>
                <a:ea typeface="+mn-ea"/>
              </a:rPr>
              <a:t>26</a:t>
            </a:r>
          </a:p>
          <a:p>
            <a:pPr indent="174625" eaLnBrk="1" hangingPunct="1">
              <a:tabLst>
                <a:tab pos="177800" algn="l"/>
              </a:tabLst>
              <a:defRPr/>
            </a:pPr>
            <a:r>
              <a:rPr lang="en-US" altLang="ja-JP" sz="1200" dirty="0">
                <a:latin typeface="+mn-lt"/>
                <a:ea typeface="+mn-ea"/>
              </a:rPr>
              <a:t>Android</a:t>
            </a:r>
            <a:r>
              <a:rPr lang="ja-JP" altLang="en-US" sz="1200" dirty="0">
                <a:latin typeface="+mn-lt"/>
                <a:ea typeface="+mn-ea"/>
              </a:rPr>
              <a:t>バージョン </a:t>
            </a:r>
            <a:r>
              <a:rPr lang="en-US" altLang="ja-JP" sz="1200" dirty="0">
                <a:latin typeface="+mn-lt"/>
              </a:rPr>
              <a:t>14</a:t>
            </a:r>
            <a:r>
              <a:rPr lang="ja-JP" altLang="en-US" sz="1200" dirty="0">
                <a:latin typeface="+mn-lt"/>
              </a:rPr>
              <a:t>、</a:t>
            </a:r>
            <a:r>
              <a:rPr lang="en-US" altLang="ja-JP" sz="1200" dirty="0">
                <a:latin typeface="+mn-lt"/>
              </a:rPr>
              <a:t>15</a:t>
            </a:r>
            <a:r>
              <a:rPr lang="ja-JP" altLang="en-US" sz="1200" dirty="0">
                <a:latin typeface="+mn-lt"/>
              </a:rPr>
              <a:t>、</a:t>
            </a:r>
            <a:r>
              <a:rPr lang="en-US" altLang="ja-JP" sz="1200" dirty="0">
                <a:latin typeface="+mn-lt"/>
              </a:rPr>
              <a:t>16</a:t>
            </a:r>
          </a:p>
          <a:p>
            <a:pPr indent="174625" eaLnBrk="1" hangingPunct="1">
              <a:tabLst>
                <a:tab pos="177800" algn="l"/>
              </a:tabLst>
              <a:defRPr/>
            </a:pPr>
            <a:r>
              <a:rPr lang="en-US" altLang="ja-JP" sz="1200" dirty="0">
                <a:latin typeface="+mn-lt"/>
                <a:ea typeface="+mn-ea"/>
              </a:rPr>
              <a:t>※</a:t>
            </a:r>
            <a:r>
              <a:rPr lang="ja-JP" altLang="en-US" sz="1200" dirty="0">
                <a:latin typeface="+mn-lt"/>
                <a:ea typeface="+mn-ea"/>
              </a:rPr>
              <a:t>最新の</a:t>
            </a:r>
            <a:r>
              <a:rPr lang="en-US" altLang="ja-JP" sz="1200" dirty="0">
                <a:latin typeface="+mn-lt"/>
                <a:ea typeface="+mn-ea"/>
              </a:rPr>
              <a:t>OS</a:t>
            </a:r>
            <a:r>
              <a:rPr lang="ja-JP" altLang="en-US" sz="1200" dirty="0">
                <a:latin typeface="+mn-lt"/>
                <a:ea typeface="+mn-ea"/>
              </a:rPr>
              <a:t>はサポート対象とする方針となっております</a:t>
            </a:r>
            <a:endParaRPr lang="en-US" altLang="ja-JP" sz="1200" dirty="0">
              <a:latin typeface="+mn-lt"/>
              <a:ea typeface="+mn-ea"/>
            </a:endParaRPr>
          </a:p>
        </p:txBody>
      </p:sp>
      <p:sp>
        <p:nvSpPr>
          <p:cNvPr id="7184" name="テキスト ボックス 21">
            <a:extLst>
              <a:ext uri="{FF2B5EF4-FFF2-40B4-BE49-F238E27FC236}">
                <a16:creationId xmlns:a16="http://schemas.microsoft.com/office/drawing/2014/main" id="{5F9568E5-DD58-ADF4-9CCD-FD6D3DD70B64}"/>
              </a:ext>
            </a:extLst>
          </p:cNvPr>
          <p:cNvSpPr txBox="1">
            <a:spLocks noChangeArrowheads="1"/>
          </p:cNvSpPr>
          <p:nvPr/>
        </p:nvSpPr>
        <p:spPr bwMode="ltGray">
          <a:xfrm>
            <a:off x="327808" y="3511690"/>
            <a:ext cx="40005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連絡先登録</a:t>
            </a:r>
          </a:p>
        </p:txBody>
      </p:sp>
      <p:sp>
        <p:nvSpPr>
          <p:cNvPr id="4" name="角丸四角形 64">
            <a:extLst>
              <a:ext uri="{FF2B5EF4-FFF2-40B4-BE49-F238E27FC236}">
                <a16:creationId xmlns:a16="http://schemas.microsoft.com/office/drawing/2014/main" id="{930BCBEE-2110-9478-5131-C120A0263C33}"/>
              </a:ext>
            </a:extLst>
          </p:cNvPr>
          <p:cNvSpPr/>
          <p:nvPr/>
        </p:nvSpPr>
        <p:spPr>
          <a:xfrm>
            <a:off x="5683842" y="2760010"/>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P8</a:t>
            </a:r>
            <a:endParaRPr lang="ja-JP" altLang="en-US" sz="2000" dirty="0">
              <a:solidFill>
                <a:schemeClr val="tx1"/>
              </a:solidFill>
              <a:latin typeface="+mn-ea"/>
            </a:endParaRPr>
          </a:p>
        </p:txBody>
      </p:sp>
      <p:sp>
        <p:nvSpPr>
          <p:cNvPr id="5" name="角丸四角形 64">
            <a:extLst>
              <a:ext uri="{FF2B5EF4-FFF2-40B4-BE49-F238E27FC236}">
                <a16:creationId xmlns:a16="http://schemas.microsoft.com/office/drawing/2014/main" id="{D270B43C-E4D2-6387-6786-91FA62B0672F}"/>
              </a:ext>
            </a:extLst>
          </p:cNvPr>
          <p:cNvSpPr/>
          <p:nvPr/>
        </p:nvSpPr>
        <p:spPr>
          <a:xfrm>
            <a:off x="5657748" y="3842684"/>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P11</a:t>
            </a:r>
            <a:endParaRPr lang="ja-JP" altLang="en-US" sz="2000" dirty="0">
              <a:solidFill>
                <a:schemeClr val="tx1"/>
              </a:solidFill>
              <a:latin typeface="+mn-ea"/>
            </a:endParaRPr>
          </a:p>
        </p:txBody>
      </p:sp>
      <p:sp>
        <p:nvSpPr>
          <p:cNvPr id="6" name="角丸四角形 64">
            <a:extLst>
              <a:ext uri="{FF2B5EF4-FFF2-40B4-BE49-F238E27FC236}">
                <a16:creationId xmlns:a16="http://schemas.microsoft.com/office/drawing/2014/main" id="{53ED1E62-6318-2B0F-8FF3-496C9E8A4830}"/>
              </a:ext>
            </a:extLst>
          </p:cNvPr>
          <p:cNvSpPr/>
          <p:nvPr/>
        </p:nvSpPr>
        <p:spPr>
          <a:xfrm>
            <a:off x="5638122" y="5832272"/>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P15</a:t>
            </a:r>
            <a:endParaRPr lang="ja-JP" altLang="en-US" sz="2000" dirty="0">
              <a:solidFill>
                <a:schemeClr val="tx1"/>
              </a:solidFill>
              <a:latin typeface="+mn-ea"/>
            </a:endParaRPr>
          </a:p>
        </p:txBody>
      </p:sp>
      <p:grpSp>
        <p:nvGrpSpPr>
          <p:cNvPr id="2" name="グループ化 4">
            <a:extLst>
              <a:ext uri="{FF2B5EF4-FFF2-40B4-BE49-F238E27FC236}">
                <a16:creationId xmlns:a16="http://schemas.microsoft.com/office/drawing/2014/main" id="{3064D5F6-7F68-091F-6CE5-31C33D531505}"/>
              </a:ext>
            </a:extLst>
          </p:cNvPr>
          <p:cNvGrpSpPr>
            <a:grpSpLocks/>
          </p:cNvGrpSpPr>
          <p:nvPr/>
        </p:nvGrpSpPr>
        <p:grpSpPr bwMode="auto">
          <a:xfrm>
            <a:off x="277456" y="4641176"/>
            <a:ext cx="6365874" cy="1011235"/>
            <a:chOff x="114066" y="4225311"/>
            <a:chExt cx="6655740" cy="1008976"/>
          </a:xfrm>
        </p:grpSpPr>
        <p:sp>
          <p:nvSpPr>
            <p:cNvPr id="7" name="正方形/長方形 6">
              <a:extLst>
                <a:ext uri="{FF2B5EF4-FFF2-40B4-BE49-F238E27FC236}">
                  <a16:creationId xmlns:a16="http://schemas.microsoft.com/office/drawing/2014/main" id="{0D30BAD9-3E69-45CD-EDB7-376AFB6CA038}"/>
                </a:ext>
              </a:extLst>
            </p:cNvPr>
            <p:cNvSpPr/>
            <p:nvPr/>
          </p:nvSpPr>
          <p:spPr>
            <a:xfrm rot="5400000">
              <a:off x="-4895" y="4411479"/>
              <a:ext cx="854835"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 name="正方形/長方形 7">
              <a:extLst>
                <a:ext uri="{FF2B5EF4-FFF2-40B4-BE49-F238E27FC236}">
                  <a16:creationId xmlns:a16="http://schemas.microsoft.com/office/drawing/2014/main" id="{9F728A7E-22E6-F6F6-B629-0E6392A1DCA7}"/>
                </a:ext>
              </a:extLst>
            </p:cNvPr>
            <p:cNvSpPr/>
            <p:nvPr/>
          </p:nvSpPr>
          <p:spPr>
            <a:xfrm rot="5400000">
              <a:off x="3318852" y="1696399"/>
              <a:ext cx="854835" cy="60470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9" name="テキスト ボックス 22">
              <a:extLst>
                <a:ext uri="{FF2B5EF4-FFF2-40B4-BE49-F238E27FC236}">
                  <a16:creationId xmlns:a16="http://schemas.microsoft.com/office/drawing/2014/main" id="{1E2164A3-AD78-32F9-8AC0-E8A75D5719F4}"/>
                </a:ext>
              </a:extLst>
            </p:cNvPr>
            <p:cNvSpPr txBox="1">
              <a:spLocks noChangeArrowheads="1"/>
            </p:cNvSpPr>
            <p:nvPr/>
          </p:nvSpPr>
          <p:spPr bwMode="auto">
            <a:xfrm>
              <a:off x="145153" y="4225311"/>
              <a:ext cx="383757" cy="100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dirty="0">
                  <a:solidFill>
                    <a:schemeClr val="bg1"/>
                  </a:solidFill>
                </a:rPr>
                <a:t>パスワード</a:t>
              </a:r>
              <a:endParaRPr lang="en-US" altLang="ja-JP" sz="1200" dirty="0">
                <a:solidFill>
                  <a:schemeClr val="bg1"/>
                </a:solidFill>
              </a:endParaRPr>
            </a:p>
          </p:txBody>
        </p:sp>
        <p:sp>
          <p:nvSpPr>
            <p:cNvPr id="10" name="テキスト ボックス 26">
              <a:extLst>
                <a:ext uri="{FF2B5EF4-FFF2-40B4-BE49-F238E27FC236}">
                  <a16:creationId xmlns:a16="http://schemas.microsoft.com/office/drawing/2014/main" id="{6AA605FB-83C9-4357-077B-9501D54E51C5}"/>
                </a:ext>
              </a:extLst>
            </p:cNvPr>
            <p:cNvSpPr txBox="1">
              <a:spLocks noChangeArrowheads="1"/>
            </p:cNvSpPr>
            <p:nvPr/>
          </p:nvSpPr>
          <p:spPr bwMode="auto">
            <a:xfrm>
              <a:off x="738572" y="4326189"/>
              <a:ext cx="4371975" cy="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４</a:t>
              </a:r>
              <a:r>
                <a:rPr lang="en-US" altLang="ja-JP" sz="1600" b="1" dirty="0">
                  <a:solidFill>
                    <a:srgbClr val="0070C0"/>
                  </a:solidFill>
                </a:rPr>
                <a:t>. </a:t>
              </a:r>
              <a:r>
                <a:rPr lang="ja-JP" altLang="en-US" sz="1600" b="1" dirty="0">
                  <a:solidFill>
                    <a:srgbClr val="0070C0"/>
                  </a:solidFill>
                </a:rPr>
                <a:t>パスワード変更</a:t>
              </a:r>
              <a:br>
                <a:rPr lang="en-US" altLang="ja-JP" sz="1400" dirty="0"/>
              </a:br>
              <a:r>
                <a:rPr lang="ja-JP" altLang="en-US" sz="1400" dirty="0"/>
                <a:t>　（１）パスワードを変更する</a:t>
              </a:r>
            </a:p>
          </p:txBody>
        </p:sp>
      </p:grpSp>
      <p:sp>
        <p:nvSpPr>
          <p:cNvPr id="11" name="角丸四角形 64">
            <a:extLst>
              <a:ext uri="{FF2B5EF4-FFF2-40B4-BE49-F238E27FC236}">
                <a16:creationId xmlns:a16="http://schemas.microsoft.com/office/drawing/2014/main" id="{65216EE7-307F-27AE-773E-4F158AA56B30}"/>
              </a:ext>
            </a:extLst>
          </p:cNvPr>
          <p:cNvSpPr/>
          <p:nvPr/>
        </p:nvSpPr>
        <p:spPr>
          <a:xfrm>
            <a:off x="5657748" y="4909827"/>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P14</a:t>
            </a:r>
            <a:endParaRPr lang="ja-JP" altLang="en-US" sz="2000" dirty="0">
              <a:solidFill>
                <a:schemeClr val="tx1"/>
              </a:solidFill>
              <a:latin typeface="+mn-ea"/>
            </a:endParaRPr>
          </a:p>
        </p:txBody>
      </p:sp>
      <p:sp>
        <p:nvSpPr>
          <p:cNvPr id="18" name="テキスト ボックス 22">
            <a:extLst>
              <a:ext uri="{FF2B5EF4-FFF2-40B4-BE49-F238E27FC236}">
                <a16:creationId xmlns:a16="http://schemas.microsoft.com/office/drawing/2014/main" id="{F2F7AAF0-FCBE-AE45-567E-B7C55A63474B}"/>
              </a:ext>
            </a:extLst>
          </p:cNvPr>
          <p:cNvSpPr txBox="1">
            <a:spLocks noChangeArrowheads="1"/>
          </p:cNvSpPr>
          <p:nvPr/>
        </p:nvSpPr>
        <p:spPr bwMode="auto">
          <a:xfrm>
            <a:off x="473177" y="4814135"/>
            <a:ext cx="369332" cy="78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dirty="0">
                <a:solidFill>
                  <a:schemeClr val="bg1"/>
                </a:solidFill>
              </a:rPr>
              <a:t>変更</a:t>
            </a:r>
            <a:endParaRPr lang="en-US" altLang="ja-JP" sz="1200" dirty="0">
              <a:solidFill>
                <a:schemeClr val="bg1"/>
              </a:solidFill>
            </a:endParaRPr>
          </a:p>
        </p:txBody>
      </p:sp>
      <p:grpSp>
        <p:nvGrpSpPr>
          <p:cNvPr id="23" name="グループ化 4">
            <a:extLst>
              <a:ext uri="{FF2B5EF4-FFF2-40B4-BE49-F238E27FC236}">
                <a16:creationId xmlns:a16="http://schemas.microsoft.com/office/drawing/2014/main" id="{874431D0-1123-B5E1-F15A-DFB1D32C13C9}"/>
              </a:ext>
            </a:extLst>
          </p:cNvPr>
          <p:cNvGrpSpPr>
            <a:grpSpLocks/>
          </p:cNvGrpSpPr>
          <p:nvPr/>
        </p:nvGrpSpPr>
        <p:grpSpPr bwMode="auto">
          <a:xfrm>
            <a:off x="277455" y="6513403"/>
            <a:ext cx="6340254" cy="1020763"/>
            <a:chOff x="114067" y="4149963"/>
            <a:chExt cx="6614502" cy="1018483"/>
          </a:xfrm>
        </p:grpSpPr>
        <p:sp>
          <p:nvSpPr>
            <p:cNvPr id="24" name="正方形/長方形 23">
              <a:extLst>
                <a:ext uri="{FF2B5EF4-FFF2-40B4-BE49-F238E27FC236}">
                  <a16:creationId xmlns:a16="http://schemas.microsoft.com/office/drawing/2014/main" id="{19FC8077-9C13-A3EA-BBE3-05C34EC744EE}"/>
                </a:ext>
              </a:extLst>
            </p:cNvPr>
            <p:cNvSpPr/>
            <p:nvPr/>
          </p:nvSpPr>
          <p:spPr>
            <a:xfrm rot="5400000">
              <a:off x="-15440" y="4422025"/>
              <a:ext cx="875928"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 name="正方形/長方形 24">
              <a:extLst>
                <a:ext uri="{FF2B5EF4-FFF2-40B4-BE49-F238E27FC236}">
                  <a16:creationId xmlns:a16="http://schemas.microsoft.com/office/drawing/2014/main" id="{8A73F830-5594-1D6B-11E3-A823D1DFD344}"/>
                </a:ext>
              </a:extLst>
            </p:cNvPr>
            <p:cNvSpPr/>
            <p:nvPr/>
          </p:nvSpPr>
          <p:spPr>
            <a:xfrm rot="5400000">
              <a:off x="3292440" y="1722811"/>
              <a:ext cx="866423" cy="600583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6" name="テキスト ボックス 22">
              <a:extLst>
                <a:ext uri="{FF2B5EF4-FFF2-40B4-BE49-F238E27FC236}">
                  <a16:creationId xmlns:a16="http://schemas.microsoft.com/office/drawing/2014/main" id="{17C836AD-C542-E3CD-E444-C32812729281}"/>
                </a:ext>
              </a:extLst>
            </p:cNvPr>
            <p:cNvSpPr txBox="1">
              <a:spLocks noChangeArrowheads="1"/>
            </p:cNvSpPr>
            <p:nvPr/>
          </p:nvSpPr>
          <p:spPr bwMode="auto">
            <a:xfrm>
              <a:off x="204141" y="4149963"/>
              <a:ext cx="417417" cy="100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その他</a:t>
              </a:r>
            </a:p>
          </p:txBody>
        </p:sp>
        <p:sp>
          <p:nvSpPr>
            <p:cNvPr id="27" name="テキスト ボックス 26">
              <a:extLst>
                <a:ext uri="{FF2B5EF4-FFF2-40B4-BE49-F238E27FC236}">
                  <a16:creationId xmlns:a16="http://schemas.microsoft.com/office/drawing/2014/main" id="{926094D7-2850-F637-7031-8C78C347FC6B}"/>
                </a:ext>
              </a:extLst>
            </p:cNvPr>
            <p:cNvSpPr txBox="1">
              <a:spLocks noChangeArrowheads="1"/>
            </p:cNvSpPr>
            <p:nvPr/>
          </p:nvSpPr>
          <p:spPr bwMode="auto">
            <a:xfrm>
              <a:off x="746093" y="4328856"/>
              <a:ext cx="4371975" cy="798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６</a:t>
              </a:r>
              <a:r>
                <a:rPr lang="en-US" altLang="ja-JP" sz="1600" b="1" dirty="0">
                  <a:solidFill>
                    <a:srgbClr val="0070C0"/>
                  </a:solidFill>
                </a:rPr>
                <a:t>. </a:t>
              </a:r>
              <a:r>
                <a:rPr lang="ja-JP" altLang="en-US" sz="1600" b="1" dirty="0">
                  <a:solidFill>
                    <a:srgbClr val="0070C0"/>
                  </a:solidFill>
                </a:rPr>
                <a:t>その他</a:t>
              </a:r>
              <a:endParaRPr lang="en-US" altLang="ja-JP" sz="1600" b="1" dirty="0">
                <a:solidFill>
                  <a:srgbClr val="0070C0"/>
                </a:solidFill>
              </a:endParaRPr>
            </a:p>
            <a:p>
              <a:pPr eaLnBrk="1" hangingPunct="1">
                <a:spcBef>
                  <a:spcPct val="0"/>
                </a:spcBef>
                <a:buFontTx/>
                <a:buNone/>
              </a:pPr>
              <a:r>
                <a:rPr lang="ja-JP" altLang="en-US" sz="1600" b="1" dirty="0">
                  <a:solidFill>
                    <a:srgbClr val="0070C0"/>
                  </a:solidFill>
                </a:rPr>
                <a:t>　</a:t>
              </a:r>
              <a:r>
                <a:rPr lang="ja-JP" altLang="en-US" sz="1400" dirty="0"/>
                <a:t>（１）通知の設定</a:t>
              </a:r>
              <a:br>
                <a:rPr lang="en-US" altLang="ja-JP" sz="1400" dirty="0"/>
              </a:br>
              <a:r>
                <a:rPr lang="ja-JP" altLang="en-US" sz="1400" dirty="0"/>
                <a:t>　（２）連絡先からアプリを削除する　</a:t>
              </a:r>
            </a:p>
          </p:txBody>
        </p:sp>
      </p:grpSp>
      <p:sp>
        <p:nvSpPr>
          <p:cNvPr id="28" name="角丸四角形 64">
            <a:extLst>
              <a:ext uri="{FF2B5EF4-FFF2-40B4-BE49-F238E27FC236}">
                <a16:creationId xmlns:a16="http://schemas.microsoft.com/office/drawing/2014/main" id="{799FE707-F6CC-D596-F3AF-9C9BDDAF870F}"/>
              </a:ext>
            </a:extLst>
          </p:cNvPr>
          <p:cNvSpPr/>
          <p:nvPr/>
        </p:nvSpPr>
        <p:spPr>
          <a:xfrm>
            <a:off x="5638121" y="6740317"/>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P17</a:t>
            </a:r>
            <a:endParaRPr lang="ja-JP" altLang="en-US" sz="2000" dirty="0">
              <a:solidFill>
                <a:schemeClr val="tx1"/>
              </a:solidFill>
              <a:latin typeface="+mn-ea"/>
            </a:endParaRPr>
          </a:p>
        </p:txBody>
      </p:sp>
      <p:sp>
        <p:nvSpPr>
          <p:cNvPr id="36" name="テキスト ボックス 22">
            <a:extLst>
              <a:ext uri="{FF2B5EF4-FFF2-40B4-BE49-F238E27FC236}">
                <a16:creationId xmlns:a16="http://schemas.microsoft.com/office/drawing/2014/main" id="{FCB9986E-74DF-EE44-766B-F021BD759FE5}"/>
              </a:ext>
            </a:extLst>
          </p:cNvPr>
          <p:cNvSpPr txBox="1">
            <a:spLocks noChangeArrowheads="1"/>
          </p:cNvSpPr>
          <p:nvPr/>
        </p:nvSpPr>
        <p:spPr bwMode="auto">
          <a:xfrm>
            <a:off x="467825" y="5577587"/>
            <a:ext cx="400110" cy="101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サービス</a:t>
            </a:r>
            <a:endParaRPr lang="en-US" altLang="ja-JP" sz="14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CB0F3A5E-9232-661B-4CA7-58ECF937D25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9219" name="テキスト ボックス 24">
            <a:extLst>
              <a:ext uri="{FF2B5EF4-FFF2-40B4-BE49-F238E27FC236}">
                <a16:creationId xmlns:a16="http://schemas.microsoft.com/office/drawing/2014/main" id="{1A7E2D9A-116A-8824-9540-04A7624333DB}"/>
              </a:ext>
            </a:extLst>
          </p:cNvPr>
          <p:cNvSpPr txBox="1">
            <a:spLocks noChangeArrowheads="1"/>
          </p:cNvSpPr>
          <p:nvPr/>
        </p:nvSpPr>
        <p:spPr bwMode="auto">
          <a:xfrm>
            <a:off x="80963" y="530225"/>
            <a:ext cx="69294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１．初期設定</a:t>
            </a:r>
            <a:endParaRPr lang="en-US" altLang="ja-JP" sz="2800">
              <a:solidFill>
                <a:srgbClr val="0070C0"/>
              </a:solidFill>
            </a:endParaRPr>
          </a:p>
        </p:txBody>
      </p:sp>
      <p:sp>
        <p:nvSpPr>
          <p:cNvPr id="9220" name="テキスト ボックス 56">
            <a:extLst>
              <a:ext uri="{FF2B5EF4-FFF2-40B4-BE49-F238E27FC236}">
                <a16:creationId xmlns:a16="http://schemas.microsoft.com/office/drawing/2014/main" id="{67DC1192-E0B3-AA5D-35F7-50E0D34D2FC2}"/>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5" name="テキスト ボックス 56">
            <a:extLst>
              <a:ext uri="{FF2B5EF4-FFF2-40B4-BE49-F238E27FC236}">
                <a16:creationId xmlns:a16="http://schemas.microsoft.com/office/drawing/2014/main" id="{40DA3A6B-E5A7-8736-02AA-334425A5DD15}"/>
              </a:ext>
            </a:extLst>
          </p:cNvPr>
          <p:cNvSpPr txBox="1">
            <a:spLocks noChangeArrowheads="1"/>
          </p:cNvSpPr>
          <p:nvPr/>
        </p:nvSpPr>
        <p:spPr bwMode="auto">
          <a:xfrm>
            <a:off x="3149600" y="3438525"/>
            <a:ext cx="3348038" cy="7381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①スマートフォンの</a:t>
            </a:r>
            <a:r>
              <a:rPr lang="en-US" altLang="ja-JP" sz="1400" dirty="0">
                <a:latin typeface="Calibri" pitchFamily="34" charset="0"/>
              </a:rPr>
              <a:t>Web</a:t>
            </a:r>
            <a:r>
              <a:rPr lang="ja-JP" altLang="en-US" sz="1400" dirty="0">
                <a:latin typeface="Calibri" pitchFamily="34" charset="0"/>
              </a:rPr>
              <a:t>ブラウザからログインし、マイメニューの中の「マイページ」をタップします。</a:t>
            </a:r>
            <a:endParaRPr lang="en-US" altLang="ja-JP" sz="1400" dirty="0">
              <a:latin typeface="+mj-ea"/>
              <a:ea typeface="+mj-ea"/>
            </a:endParaRPr>
          </a:p>
        </p:txBody>
      </p:sp>
      <p:grpSp>
        <p:nvGrpSpPr>
          <p:cNvPr id="9222" name="グループ化 1">
            <a:extLst>
              <a:ext uri="{FF2B5EF4-FFF2-40B4-BE49-F238E27FC236}">
                <a16:creationId xmlns:a16="http://schemas.microsoft.com/office/drawing/2014/main" id="{FA2CB9E5-9889-8D73-C8B0-29B802E5A8ED}"/>
              </a:ext>
            </a:extLst>
          </p:cNvPr>
          <p:cNvGrpSpPr>
            <a:grpSpLocks/>
          </p:cNvGrpSpPr>
          <p:nvPr/>
        </p:nvGrpSpPr>
        <p:grpSpPr bwMode="auto">
          <a:xfrm>
            <a:off x="331788" y="2116138"/>
            <a:ext cx="5886450" cy="995362"/>
            <a:chOff x="224333" y="2469088"/>
            <a:chExt cx="5885819" cy="995314"/>
          </a:xfrm>
        </p:grpSpPr>
        <p:sp>
          <p:nvSpPr>
            <p:cNvPr id="9236" name="テキスト ボックス 23">
              <a:extLst>
                <a:ext uri="{FF2B5EF4-FFF2-40B4-BE49-F238E27FC236}">
                  <a16:creationId xmlns:a16="http://schemas.microsoft.com/office/drawing/2014/main" id="{867E06AC-E043-8606-C27E-B1779EFF4A26}"/>
                </a:ext>
              </a:extLst>
            </p:cNvPr>
            <p:cNvSpPr txBox="1">
              <a:spLocks noChangeArrowheads="1"/>
            </p:cNvSpPr>
            <p:nvPr/>
          </p:nvSpPr>
          <p:spPr bwMode="auto">
            <a:xfrm>
              <a:off x="225811" y="2469088"/>
              <a:ext cx="5884341"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a:t>
              </a:r>
              <a:r>
                <a:rPr lang="en-US" altLang="ja-JP" sz="1800"/>
                <a:t> </a:t>
              </a:r>
              <a:r>
                <a:rPr lang="ja-JP" altLang="en-US" sz="1800"/>
                <a:t>スマートフォンの</a:t>
              </a:r>
              <a:r>
                <a:rPr lang="en-US" altLang="ja-JP" sz="1800"/>
                <a:t>Web</a:t>
              </a:r>
              <a:r>
                <a:rPr lang="ja-JP" altLang="en-US" sz="1800"/>
                <a:t>ブラウザから設定する</a:t>
              </a:r>
            </a:p>
          </p:txBody>
        </p:sp>
        <p:sp>
          <p:nvSpPr>
            <p:cNvPr id="67611" name="テキスト ボックス 23">
              <a:extLst>
                <a:ext uri="{FF2B5EF4-FFF2-40B4-BE49-F238E27FC236}">
                  <a16:creationId xmlns:a16="http://schemas.microsoft.com/office/drawing/2014/main" id="{147CFC02-E52F-9F03-6D17-5EF4D763E996}"/>
                </a:ext>
              </a:extLst>
            </p:cNvPr>
            <p:cNvSpPr txBox="1">
              <a:spLocks noChangeArrowheads="1"/>
            </p:cNvSpPr>
            <p:nvPr/>
          </p:nvSpPr>
          <p:spPr bwMode="auto">
            <a:xfrm>
              <a:off x="224333" y="3107232"/>
              <a:ext cx="5885819" cy="357170"/>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●スマートフォン</a:t>
              </a:r>
              <a:r>
                <a:rPr lang="en-US" altLang="ja-JP" sz="1600" dirty="0"/>
                <a:t>Web</a:t>
              </a:r>
              <a:r>
                <a:rPr lang="ja-JP" altLang="en-US" sz="1600" dirty="0"/>
                <a:t>からのアプリケーションのインストール方法</a:t>
              </a:r>
            </a:p>
          </p:txBody>
        </p:sp>
      </p:grpSp>
      <p:sp>
        <p:nvSpPr>
          <p:cNvPr id="26" name="テキスト ボックス 56">
            <a:extLst>
              <a:ext uri="{FF2B5EF4-FFF2-40B4-BE49-F238E27FC236}">
                <a16:creationId xmlns:a16="http://schemas.microsoft.com/office/drawing/2014/main" id="{EEACD5FC-B100-B3B5-26F0-E36E8EB1C8CA}"/>
              </a:ext>
            </a:extLst>
          </p:cNvPr>
          <p:cNvSpPr txBox="1">
            <a:spLocks noChangeArrowheads="1"/>
          </p:cNvSpPr>
          <p:nvPr/>
        </p:nvSpPr>
        <p:spPr bwMode="auto">
          <a:xfrm>
            <a:off x="3149600" y="4848225"/>
            <a:ext cx="3198813" cy="243205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②マイページの下部までスクロールし</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「アプリダウンロード」下のメニューをタップします。</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されます。手順に従ってインストールを実施してください。</a:t>
            </a:r>
            <a:endParaRPr lang="en-US" altLang="ja-JP" sz="1400" dirty="0">
              <a:latin typeface="Calibri" pitchFamily="34" charset="0"/>
            </a:endParaRPr>
          </a:p>
          <a:p>
            <a:pPr marL="174625" eaLnBrk="1" hangingPunct="1">
              <a:defRPr/>
            </a:pPr>
            <a:endParaRPr lang="en-US" altLang="ja-JP" sz="1400" dirty="0">
              <a:latin typeface="Calibri" pitchFamily="34" charset="0"/>
            </a:endParaRPr>
          </a:p>
          <a:p>
            <a:pPr marL="271463" indent="-96838" eaLnBrk="1" hangingPunct="1">
              <a:defRPr/>
            </a:pPr>
            <a:r>
              <a:rPr lang="en-US" altLang="ja-JP" sz="900" dirty="0">
                <a:latin typeface="+mn-ea"/>
              </a:rPr>
              <a:t>※Android</a:t>
            </a:r>
            <a:r>
              <a:rPr lang="ja-JP" altLang="en-US" sz="900" dirty="0">
                <a:latin typeface="+mn-ea"/>
              </a:rPr>
              <a:t>の場合、</a:t>
            </a:r>
            <a:r>
              <a:rPr lang="en-US" altLang="ja-JP" sz="900" dirty="0">
                <a:latin typeface="+mn-ea"/>
              </a:rPr>
              <a:t>Android</a:t>
            </a:r>
            <a:r>
              <a:rPr lang="ja-JP" altLang="en-US" sz="900" dirty="0">
                <a:latin typeface="+mn-ea"/>
              </a:rPr>
              <a:t>用の目メニューが表示されます。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アプリケーションのインストールには、「</a:t>
            </a:r>
            <a:r>
              <a:rPr lang="en-US" altLang="ja-JP" sz="900" dirty="0">
                <a:latin typeface="+mn-ea"/>
              </a:rPr>
              <a:t>Apple ID</a:t>
            </a:r>
            <a:r>
              <a:rPr lang="ja-JP" altLang="en-US" sz="900" dirty="0">
                <a:latin typeface="+mn-ea"/>
              </a:rPr>
              <a:t>」又は、</a:t>
            </a:r>
            <a:endParaRPr lang="en-US" altLang="ja-JP" sz="900" dirty="0">
              <a:latin typeface="+mn-ea"/>
            </a:endParaRPr>
          </a:p>
          <a:p>
            <a:pPr marL="271463" eaLnBrk="1" hangingPunct="1">
              <a:defRPr/>
            </a:pPr>
            <a:r>
              <a:rPr lang="ja-JP" altLang="en-US" sz="900" dirty="0">
                <a:latin typeface="+mn-ea"/>
              </a:rPr>
              <a:t>「</a:t>
            </a:r>
            <a:r>
              <a:rPr lang="en-US" altLang="ja-JP" sz="900" dirty="0">
                <a:latin typeface="+mn-ea"/>
              </a:rPr>
              <a:t>Google</a:t>
            </a:r>
            <a:r>
              <a:rPr lang="ja-JP" altLang="en-US" sz="900" dirty="0">
                <a:latin typeface="+mn-ea"/>
              </a:rPr>
              <a:t>アカウント」が必要となります。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本メニューが表示されていない場合は、</a:t>
            </a:r>
            <a:r>
              <a:rPr lang="en-US" altLang="ja-JP" sz="900" dirty="0">
                <a:latin typeface="+mn-ea"/>
              </a:rPr>
              <a:t> </a:t>
            </a:r>
            <a:r>
              <a:rPr lang="ja-JP" altLang="en-US" sz="900" dirty="0">
                <a:latin typeface="+mn-ea"/>
              </a:rPr>
              <a:t>「</a:t>
            </a:r>
            <a:r>
              <a:rPr lang="en-US" altLang="ja-JP" sz="900" dirty="0">
                <a:latin typeface="+mn-ea"/>
              </a:rPr>
              <a:t>App Store</a:t>
            </a:r>
            <a:r>
              <a:rPr lang="ja-JP" altLang="en-US" sz="900" dirty="0">
                <a:latin typeface="+mn-ea"/>
              </a:rPr>
              <a:t>」</a:t>
            </a:r>
            <a:endParaRPr lang="en-US" altLang="ja-JP" sz="900" dirty="0">
              <a:latin typeface="+mn-ea"/>
            </a:endParaRPr>
          </a:p>
          <a:p>
            <a:pPr marL="271463" eaLnBrk="1" hangingPunct="1">
              <a:defRPr/>
            </a:pPr>
            <a:r>
              <a:rPr lang="ja-JP" altLang="en-US" sz="900" dirty="0">
                <a:latin typeface="+mn-ea"/>
              </a:rPr>
              <a:t>又は、「Ｐｌａｙストア」から直接アプリのンストールを実施してください。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1864DF38-B2EA-67D2-FF76-628C2A932864}"/>
              </a:ext>
            </a:extLst>
          </p:cNvPr>
          <p:cNvSpPr txBox="1">
            <a:spLocks noChangeArrowheads="1"/>
          </p:cNvSpPr>
          <p:nvPr/>
        </p:nvSpPr>
        <p:spPr bwMode="auto">
          <a:xfrm>
            <a:off x="3222625" y="7470775"/>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9225" name="グループ化 1">
            <a:extLst>
              <a:ext uri="{FF2B5EF4-FFF2-40B4-BE49-F238E27FC236}">
                <a16:creationId xmlns:a16="http://schemas.microsoft.com/office/drawing/2014/main" id="{A73052DD-0DE3-17CF-C202-3C7728466BED}"/>
              </a:ext>
            </a:extLst>
          </p:cNvPr>
          <p:cNvGrpSpPr>
            <a:grpSpLocks/>
          </p:cNvGrpSpPr>
          <p:nvPr/>
        </p:nvGrpSpPr>
        <p:grpSpPr bwMode="auto">
          <a:xfrm>
            <a:off x="3435350" y="7926388"/>
            <a:ext cx="2782888" cy="596900"/>
            <a:chOff x="3482976" y="7983448"/>
            <a:chExt cx="2782887" cy="756636"/>
          </a:xfrm>
        </p:grpSpPr>
        <p:sp>
          <p:nvSpPr>
            <p:cNvPr id="31" name="角丸四角形 30">
              <a:extLst>
                <a:ext uri="{FF2B5EF4-FFF2-40B4-BE49-F238E27FC236}">
                  <a16:creationId xmlns:a16="http://schemas.microsoft.com/office/drawing/2014/main" id="{776931A8-4F86-367A-9DF9-17E65A56599C}"/>
                </a:ext>
              </a:extLst>
            </p:cNvPr>
            <p:cNvSpPr/>
            <p:nvPr/>
          </p:nvSpPr>
          <p:spPr>
            <a:xfrm>
              <a:off x="3482976" y="8317495"/>
              <a:ext cx="2782887" cy="42258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アプリのインストール完了</a:t>
              </a:r>
            </a:p>
          </p:txBody>
        </p:sp>
        <p:sp>
          <p:nvSpPr>
            <p:cNvPr id="32" name="下矢印 31">
              <a:extLst>
                <a:ext uri="{FF2B5EF4-FFF2-40B4-BE49-F238E27FC236}">
                  <a16:creationId xmlns:a16="http://schemas.microsoft.com/office/drawing/2014/main" id="{B30AC18E-6F0C-7257-24E9-084E3C6753AC}"/>
                </a:ext>
              </a:extLst>
            </p:cNvPr>
            <p:cNvSpPr/>
            <p:nvPr/>
          </p:nvSpPr>
          <p:spPr>
            <a:xfrm>
              <a:off x="4537076" y="7983448"/>
              <a:ext cx="669925" cy="251541"/>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11" name="図 10" descr="テキスト, 手紙&#10;&#10;自動的に生成された説明">
            <a:extLst>
              <a:ext uri="{FF2B5EF4-FFF2-40B4-BE49-F238E27FC236}">
                <a16:creationId xmlns:a16="http://schemas.microsoft.com/office/drawing/2014/main" id="{D850C86B-59A1-34EB-D75F-73B8230F0216}"/>
              </a:ext>
            </a:extLst>
          </p:cNvPr>
          <p:cNvPicPr>
            <a:picLocks noChangeAspect="1"/>
          </p:cNvPicPr>
          <p:nvPr/>
        </p:nvPicPr>
        <p:blipFill>
          <a:blip r:embed="rId3"/>
          <a:stretch>
            <a:fillRect/>
          </a:stretch>
        </p:blipFill>
        <p:spPr>
          <a:xfrm>
            <a:off x="712788" y="5272088"/>
            <a:ext cx="1682750" cy="2133600"/>
          </a:xfrm>
          <a:prstGeom prst="rect">
            <a:avLst/>
          </a:prstGeom>
          <a:ln>
            <a:solidFill>
              <a:schemeClr val="tx1">
                <a:lumMod val="65000"/>
                <a:lumOff val="35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4DE0DEFD-0730-EEDB-A6D9-A6746F09F8F3}"/>
              </a:ext>
            </a:extLst>
          </p:cNvPr>
          <p:cNvPicPr>
            <a:picLocks noChangeAspect="1"/>
          </p:cNvPicPr>
          <p:nvPr/>
        </p:nvPicPr>
        <p:blipFill>
          <a:blip r:embed="rId4"/>
          <a:stretch>
            <a:fillRect/>
          </a:stretch>
        </p:blipFill>
        <p:spPr>
          <a:xfrm>
            <a:off x="698500" y="3424238"/>
            <a:ext cx="1624013" cy="1654175"/>
          </a:xfrm>
          <a:prstGeom prst="rect">
            <a:avLst/>
          </a:prstGeom>
          <a:ln>
            <a:solidFill>
              <a:schemeClr val="tx1">
                <a:lumMod val="50000"/>
                <a:lumOff val="50000"/>
              </a:schemeClr>
            </a:solidFill>
          </a:ln>
        </p:spPr>
      </p:pic>
      <p:sp>
        <p:nvSpPr>
          <p:cNvPr id="9228" name="AutoShape 177">
            <a:extLst>
              <a:ext uri="{FF2B5EF4-FFF2-40B4-BE49-F238E27FC236}">
                <a16:creationId xmlns:a16="http://schemas.microsoft.com/office/drawing/2014/main" id="{F3C0A803-DA8C-7CF4-5DBB-216047BAF7E6}"/>
              </a:ext>
            </a:extLst>
          </p:cNvPr>
          <p:cNvSpPr>
            <a:spLocks noChangeArrowheads="1"/>
          </p:cNvSpPr>
          <p:nvPr/>
        </p:nvSpPr>
        <p:spPr bwMode="auto">
          <a:xfrm>
            <a:off x="787400" y="4117975"/>
            <a:ext cx="717550" cy="6016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9" name="AutoShape 177">
            <a:extLst>
              <a:ext uri="{FF2B5EF4-FFF2-40B4-BE49-F238E27FC236}">
                <a16:creationId xmlns:a16="http://schemas.microsoft.com/office/drawing/2014/main" id="{B018F805-AD28-EC4B-27A9-67FB6E1E80DB}"/>
              </a:ext>
            </a:extLst>
          </p:cNvPr>
          <p:cNvSpPr>
            <a:spLocks noChangeArrowheads="1"/>
          </p:cNvSpPr>
          <p:nvPr/>
        </p:nvSpPr>
        <p:spPr bwMode="auto">
          <a:xfrm>
            <a:off x="1136650" y="6064250"/>
            <a:ext cx="814388" cy="3794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テキスト ボックス 18">
            <a:extLst>
              <a:ext uri="{FF2B5EF4-FFF2-40B4-BE49-F238E27FC236}">
                <a16:creationId xmlns:a16="http://schemas.microsoft.com/office/drawing/2014/main" id="{3CC21E6B-1872-573E-9958-26A91C3925D4}"/>
              </a:ext>
            </a:extLst>
          </p:cNvPr>
          <p:cNvSpPr txBox="1">
            <a:spLocks noChangeArrowheads="1"/>
          </p:cNvSpPr>
          <p:nvPr/>
        </p:nvSpPr>
        <p:spPr bwMode="auto">
          <a:xfrm>
            <a:off x="203200" y="1192213"/>
            <a:ext cx="6715125" cy="646112"/>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初めてアプリを利用する際には、アプリのインストールと初期設定（ログイン）が必要となります。</a:t>
            </a:r>
            <a:endParaRPr lang="en-US" altLang="ja-JP" sz="1200" dirty="0">
              <a:latin typeface="+mn-ea"/>
              <a:ea typeface="+mn-ea"/>
            </a:endParaRPr>
          </a:p>
          <a:p>
            <a:pPr eaLnBrk="1" hangingPunct="1">
              <a:defRPr/>
            </a:pPr>
            <a:r>
              <a:rPr lang="ja-JP" altLang="en-US" sz="1200" dirty="0">
                <a:latin typeface="+mn-ea"/>
                <a:ea typeface="+mn-ea"/>
              </a:rPr>
              <a:t>初期設定は、スマートフォンの</a:t>
            </a:r>
            <a:r>
              <a:rPr lang="en-US" altLang="ja-JP" sz="1200" dirty="0">
                <a:latin typeface="+mn-ea"/>
                <a:ea typeface="+mn-ea"/>
              </a:rPr>
              <a:t>Web</a:t>
            </a:r>
            <a:r>
              <a:rPr lang="ja-JP" altLang="en-US" sz="1200" dirty="0">
                <a:latin typeface="+mn-ea"/>
                <a:ea typeface="+mn-ea"/>
              </a:rPr>
              <a:t>ブラウザ　もしくは　パソコンの</a:t>
            </a:r>
            <a:r>
              <a:rPr lang="en-US" altLang="ja-JP" sz="1200" dirty="0">
                <a:latin typeface="+mn-ea"/>
                <a:ea typeface="+mn-ea"/>
              </a:rPr>
              <a:t>Web</a:t>
            </a:r>
            <a:r>
              <a:rPr lang="ja-JP" altLang="en-US" sz="1200" dirty="0">
                <a:latin typeface="+mn-ea"/>
                <a:ea typeface="+mn-ea"/>
              </a:rPr>
              <a:t>ブラウザから実施できます。</a:t>
            </a:r>
            <a:endParaRPr lang="en-US" altLang="ja-JP" sz="1200" dirty="0">
              <a:latin typeface="+mn-ea"/>
              <a:ea typeface="+mn-ea"/>
            </a:endParaRPr>
          </a:p>
          <a:p>
            <a:pPr eaLnBrk="1" hangingPunct="1">
              <a:defRPr/>
            </a:pPr>
            <a:r>
              <a:rPr lang="ja-JP" altLang="en-US" sz="1200" dirty="0">
                <a:latin typeface="+mn-ea"/>
                <a:ea typeface="+mn-ea"/>
              </a:rPr>
              <a:t>どちらか利用しやすい方法にて初期設定を実施してください。</a:t>
            </a:r>
            <a:endParaRPr lang="en-US" altLang="ja-JP" sz="1200" dirty="0">
              <a:latin typeface="+mn-ea"/>
              <a:ea typeface="+mn-ea"/>
            </a:endParaRPr>
          </a:p>
        </p:txBody>
      </p:sp>
      <p:pic>
        <p:nvPicPr>
          <p:cNvPr id="9231" name="図 4">
            <a:extLst>
              <a:ext uri="{FF2B5EF4-FFF2-40B4-BE49-F238E27FC236}">
                <a16:creationId xmlns:a16="http://schemas.microsoft.com/office/drawing/2014/main" id="{7AFC0C5E-7984-3A71-3A66-B93F0B39E0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875" y="7658100"/>
            <a:ext cx="1454150"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AutoShape 177">
            <a:extLst>
              <a:ext uri="{FF2B5EF4-FFF2-40B4-BE49-F238E27FC236}">
                <a16:creationId xmlns:a16="http://schemas.microsoft.com/office/drawing/2014/main" id="{FEC8CE97-BA8B-1FDA-8976-C878F86B3E4D}"/>
              </a:ext>
            </a:extLst>
          </p:cNvPr>
          <p:cNvSpPr>
            <a:spLocks noChangeArrowheads="1"/>
          </p:cNvSpPr>
          <p:nvPr/>
        </p:nvSpPr>
        <p:spPr bwMode="auto">
          <a:xfrm>
            <a:off x="785813" y="7842250"/>
            <a:ext cx="473075" cy="4175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33" name="テキスト ボックス 24">
            <a:extLst>
              <a:ext uri="{FF2B5EF4-FFF2-40B4-BE49-F238E27FC236}">
                <a16:creationId xmlns:a16="http://schemas.microsoft.com/office/drawing/2014/main" id="{F17F6BC7-120A-C4B3-A4AA-5F870B3374A2}"/>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632C94A0-6098-942B-B29A-0D70052ED3F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68F1D20-935A-4F86-9E68-72D17A6A88A5}"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06980133-54A7-8768-1607-845F76488C67}"/>
              </a:ext>
            </a:extLst>
          </p:cNvPr>
          <p:cNvSpPr txBox="1">
            <a:spLocks noChangeArrowheads="1"/>
          </p:cNvSpPr>
          <p:nvPr/>
        </p:nvSpPr>
        <p:spPr bwMode="auto">
          <a:xfrm>
            <a:off x="3243263" y="1119188"/>
            <a:ext cx="3340100" cy="28924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　をタップします。</a:t>
            </a:r>
            <a:endParaRPr lang="en-US" altLang="ja-JP" sz="1400" dirty="0">
              <a:latin typeface="+mj-ea"/>
              <a:ea typeface="+mj-ea"/>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②「起動または初期設定」をタップすると、</a:t>
            </a:r>
            <a:endParaRPr lang="en-US" altLang="ja-JP" sz="1400" dirty="0">
              <a:latin typeface="Calibri" pitchFamily="34" charset="0"/>
            </a:endParaRPr>
          </a:p>
          <a:p>
            <a:pPr eaLnBrk="1" hangingPunct="1">
              <a:defRPr/>
            </a:pPr>
            <a:r>
              <a:rPr lang="ja-JP" altLang="en-US" sz="1400" dirty="0">
                <a:latin typeface="Calibri" pitchFamily="34" charset="0"/>
              </a:rPr>
              <a:t>　　アプリが起動します。</a:t>
            </a:r>
            <a:endParaRPr lang="en-US" altLang="ja-JP" sz="1050" dirty="0">
              <a:solidFill>
                <a:srgbClr val="FF0000"/>
              </a:solidFill>
              <a:latin typeface="+mn-ea"/>
            </a:endParaRPr>
          </a:p>
        </p:txBody>
      </p:sp>
      <p:sp>
        <p:nvSpPr>
          <p:cNvPr id="69636" name="テキスト ボックス 23">
            <a:extLst>
              <a:ext uri="{FF2B5EF4-FFF2-40B4-BE49-F238E27FC236}">
                <a16:creationId xmlns:a16="http://schemas.microsoft.com/office/drawing/2014/main" id="{46B06C58-38AB-BA2A-55B5-04E21A5A6E23}"/>
              </a:ext>
            </a:extLst>
          </p:cNvPr>
          <p:cNvSpPr txBox="1">
            <a:spLocks noChangeArrowheads="1"/>
          </p:cNvSpPr>
          <p:nvPr/>
        </p:nvSpPr>
        <p:spPr bwMode="auto">
          <a:xfrm>
            <a:off x="319088" y="520700"/>
            <a:ext cx="5137150"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●スマートフォン</a:t>
            </a:r>
            <a:r>
              <a:rPr lang="en-US" altLang="ja-JP" sz="1600" dirty="0"/>
              <a:t>Web</a:t>
            </a:r>
            <a:r>
              <a:rPr lang="ja-JP" altLang="en-US" sz="1600" dirty="0"/>
              <a:t>からのアプリの初期設定</a:t>
            </a:r>
          </a:p>
        </p:txBody>
      </p:sp>
      <p:pic>
        <p:nvPicPr>
          <p:cNvPr id="28" name="図 27" descr="グラフィカル ユーザー インターフェイス, アプリケーション&#10;&#10;自動的に生成された説明">
            <a:extLst>
              <a:ext uri="{FF2B5EF4-FFF2-40B4-BE49-F238E27FC236}">
                <a16:creationId xmlns:a16="http://schemas.microsoft.com/office/drawing/2014/main" id="{87A0FE9D-7464-8991-B7EF-C02DC1A288E2}"/>
              </a:ext>
            </a:extLst>
          </p:cNvPr>
          <p:cNvPicPr>
            <a:picLocks noChangeAspect="1"/>
          </p:cNvPicPr>
          <p:nvPr/>
        </p:nvPicPr>
        <p:blipFill>
          <a:blip r:embed="rId3"/>
          <a:stretch>
            <a:fillRect/>
          </a:stretch>
        </p:blipFill>
        <p:spPr>
          <a:xfrm>
            <a:off x="674688" y="1000125"/>
            <a:ext cx="1897062" cy="2117725"/>
          </a:xfrm>
          <a:prstGeom prst="rect">
            <a:avLst/>
          </a:prstGeom>
          <a:ln>
            <a:solidFill>
              <a:schemeClr val="tx1">
                <a:lumMod val="50000"/>
                <a:lumOff val="50000"/>
              </a:schemeClr>
            </a:solidFill>
          </a:ln>
        </p:spPr>
      </p:pic>
      <p:pic>
        <p:nvPicPr>
          <p:cNvPr id="30" name="図 29" descr="テキスト, 手紙&#10;&#10;自動的に生成された説明">
            <a:extLst>
              <a:ext uri="{FF2B5EF4-FFF2-40B4-BE49-F238E27FC236}">
                <a16:creationId xmlns:a16="http://schemas.microsoft.com/office/drawing/2014/main" id="{232A28A0-FEDE-F50B-7D91-E949B04723C4}"/>
              </a:ext>
            </a:extLst>
          </p:cNvPr>
          <p:cNvPicPr>
            <a:picLocks noChangeAspect="1"/>
          </p:cNvPicPr>
          <p:nvPr/>
        </p:nvPicPr>
        <p:blipFill>
          <a:blip r:embed="rId4"/>
          <a:stretch>
            <a:fillRect/>
          </a:stretch>
        </p:blipFill>
        <p:spPr>
          <a:xfrm>
            <a:off x="617538" y="3362325"/>
            <a:ext cx="1954212" cy="2347913"/>
          </a:xfrm>
          <a:prstGeom prst="rect">
            <a:avLst/>
          </a:prstGeom>
          <a:ln>
            <a:solidFill>
              <a:schemeClr val="tx1">
                <a:lumMod val="65000"/>
                <a:lumOff val="35000"/>
              </a:schemeClr>
            </a:solidFill>
          </a:ln>
        </p:spPr>
      </p:pic>
      <p:sp>
        <p:nvSpPr>
          <p:cNvPr id="11271" name="AutoShape 177">
            <a:extLst>
              <a:ext uri="{FF2B5EF4-FFF2-40B4-BE49-F238E27FC236}">
                <a16:creationId xmlns:a16="http://schemas.microsoft.com/office/drawing/2014/main" id="{D6D15767-4E0F-2BEE-4EC9-E183B2F19BB0}"/>
              </a:ext>
            </a:extLst>
          </p:cNvPr>
          <p:cNvSpPr>
            <a:spLocks noChangeArrowheads="1"/>
          </p:cNvSpPr>
          <p:nvPr/>
        </p:nvSpPr>
        <p:spPr bwMode="auto">
          <a:xfrm>
            <a:off x="781050" y="1965325"/>
            <a:ext cx="760413" cy="60007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72" name="AutoShape 177">
            <a:extLst>
              <a:ext uri="{FF2B5EF4-FFF2-40B4-BE49-F238E27FC236}">
                <a16:creationId xmlns:a16="http://schemas.microsoft.com/office/drawing/2014/main" id="{F8A214E9-E0C7-C39A-4C52-2DD63C31E296}"/>
              </a:ext>
            </a:extLst>
          </p:cNvPr>
          <p:cNvSpPr>
            <a:spLocks noChangeArrowheads="1"/>
          </p:cNvSpPr>
          <p:nvPr/>
        </p:nvSpPr>
        <p:spPr bwMode="auto">
          <a:xfrm>
            <a:off x="1154113" y="5332413"/>
            <a:ext cx="939800" cy="3016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D2AD731D-74BF-BEC5-5611-376D812CEBBF}"/>
              </a:ext>
            </a:extLst>
          </p:cNvPr>
          <p:cNvPicPr>
            <a:picLocks noChangeAspect="1"/>
          </p:cNvPicPr>
          <p:nvPr/>
        </p:nvPicPr>
        <p:blipFill>
          <a:blip r:embed="rId5"/>
          <a:stretch>
            <a:fillRect/>
          </a:stretch>
        </p:blipFill>
        <p:spPr>
          <a:xfrm>
            <a:off x="561975" y="6110288"/>
            <a:ext cx="2122488" cy="2574925"/>
          </a:xfrm>
          <a:prstGeom prst="rect">
            <a:avLst/>
          </a:prstGeom>
          <a:ln>
            <a:solidFill>
              <a:schemeClr val="tx1">
                <a:lumMod val="50000"/>
                <a:lumOff val="50000"/>
              </a:schemeClr>
            </a:solidFill>
          </a:ln>
        </p:spPr>
      </p:pic>
      <p:sp>
        <p:nvSpPr>
          <p:cNvPr id="4" name="テキスト ボックス 3">
            <a:extLst>
              <a:ext uri="{FF2B5EF4-FFF2-40B4-BE49-F238E27FC236}">
                <a16:creationId xmlns:a16="http://schemas.microsoft.com/office/drawing/2014/main" id="{D99F60F7-3A84-6EB5-B692-480595FF59CF}"/>
              </a:ext>
            </a:extLst>
          </p:cNvPr>
          <p:cNvSpPr txBox="1"/>
          <p:nvPr/>
        </p:nvSpPr>
        <p:spPr>
          <a:xfrm>
            <a:off x="3455988" y="6110288"/>
            <a:ext cx="3127375" cy="2108200"/>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③アプリが起動し、設定画面が表示されます。</a:t>
            </a:r>
            <a:endParaRPr lang="en-US" altLang="ja-JP" sz="1400" dirty="0">
              <a:solidFill>
                <a:prstClr val="black"/>
              </a:solidFill>
              <a:latin typeface="Calibri" pitchFamily="34" charset="0"/>
            </a:endParaRPr>
          </a:p>
          <a:p>
            <a:pPr eaLnBrk="1" hangingPunct="1">
              <a:defRPr/>
            </a:pP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④「ログイン」ボタンをタップします。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endParaRPr lang="en-US" altLang="ja-JP" sz="1000" dirty="0">
              <a:latin typeface="Calibri" pitchFamily="34" charset="0"/>
            </a:endParaRPr>
          </a:p>
        </p:txBody>
      </p:sp>
      <p:sp>
        <p:nvSpPr>
          <p:cNvPr id="11275" name="AutoShape 177">
            <a:extLst>
              <a:ext uri="{FF2B5EF4-FFF2-40B4-BE49-F238E27FC236}">
                <a16:creationId xmlns:a16="http://schemas.microsoft.com/office/drawing/2014/main" id="{7C81F46B-B50D-8A8D-F7DF-5EA91006B91E}"/>
              </a:ext>
            </a:extLst>
          </p:cNvPr>
          <p:cNvSpPr>
            <a:spLocks noChangeArrowheads="1"/>
          </p:cNvSpPr>
          <p:nvPr/>
        </p:nvSpPr>
        <p:spPr bwMode="auto">
          <a:xfrm>
            <a:off x="601663" y="7581900"/>
            <a:ext cx="1970087" cy="703263"/>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76" name="テキスト ボックス 24">
            <a:extLst>
              <a:ext uri="{FF2B5EF4-FFF2-40B4-BE49-F238E27FC236}">
                <a16:creationId xmlns:a16="http://schemas.microsoft.com/office/drawing/2014/main" id="{22CDACE7-2FD7-F889-74C0-C000EF223544}"/>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938CA5FB-F9CF-DCC5-4554-DA9CE05DD48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2611DA4-6B7C-4415-99FD-0CFC3AF5AF64}"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941E136A-2179-30DB-8181-E4B4DE6AC33C}"/>
              </a:ext>
            </a:extLst>
          </p:cNvPr>
          <p:cNvSpPr txBox="1">
            <a:spLocks noChangeArrowheads="1"/>
          </p:cNvSpPr>
          <p:nvPr/>
        </p:nvSpPr>
        <p:spPr bwMode="auto">
          <a:xfrm>
            <a:off x="3170238" y="78105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⑤トップ画面（マイメニュー）が表示され、</a:t>
            </a:r>
            <a:endParaRPr lang="en-US" altLang="ja-JP" sz="1400" dirty="0">
              <a:latin typeface="Calibri" pitchFamily="34" charset="0"/>
            </a:endParaRPr>
          </a:p>
          <a:p>
            <a:pPr eaLnBrk="1" hangingPunct="1">
              <a:defRPr/>
            </a:pPr>
            <a:r>
              <a:rPr lang="ja-JP" altLang="en-US" sz="1400" dirty="0">
                <a:latin typeface="Calibri" pitchFamily="34" charset="0"/>
              </a:rPr>
              <a:t>　初期設定が完了となります。</a:t>
            </a:r>
            <a:endParaRPr lang="ja-JP" altLang="en-US" sz="1050" dirty="0">
              <a:solidFill>
                <a:srgbClr val="FF0000"/>
              </a:solidFill>
              <a:latin typeface="Calibri" pitchFamily="34" charset="0"/>
            </a:endParaRPr>
          </a:p>
        </p:txBody>
      </p:sp>
      <p:grpSp>
        <p:nvGrpSpPr>
          <p:cNvPr id="71685" name="グループ化 1">
            <a:extLst>
              <a:ext uri="{FF2B5EF4-FFF2-40B4-BE49-F238E27FC236}">
                <a16:creationId xmlns:a16="http://schemas.microsoft.com/office/drawing/2014/main" id="{D226FD19-0CE2-D951-5AF5-73B137791DA7}"/>
              </a:ext>
            </a:extLst>
          </p:cNvPr>
          <p:cNvGrpSpPr>
            <a:grpSpLocks/>
          </p:cNvGrpSpPr>
          <p:nvPr/>
        </p:nvGrpSpPr>
        <p:grpSpPr bwMode="auto">
          <a:xfrm>
            <a:off x="3227286" y="2211602"/>
            <a:ext cx="2659063" cy="752990"/>
            <a:chOff x="3573463" y="2051050"/>
            <a:chExt cx="2658612" cy="1008063"/>
          </a:xfrm>
          <a:solidFill>
            <a:srgbClr val="0070C0"/>
          </a:solidFill>
        </p:grpSpPr>
        <p:sp>
          <p:nvSpPr>
            <p:cNvPr id="30" name="角丸四角形 29">
              <a:extLst>
                <a:ext uri="{FF2B5EF4-FFF2-40B4-BE49-F238E27FC236}">
                  <a16:creationId xmlns:a16="http://schemas.microsoft.com/office/drawing/2014/main" id="{C6E9FB11-DFD4-3748-2BD5-D6BB695446A5}"/>
                </a:ext>
              </a:extLst>
            </p:cNvPr>
            <p:cNvSpPr/>
            <p:nvPr/>
          </p:nvSpPr>
          <p:spPr>
            <a:xfrm>
              <a:off x="3573463" y="2484437"/>
              <a:ext cx="2658612" cy="5746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アプリの初期設定完了</a:t>
              </a:r>
            </a:p>
          </p:txBody>
        </p:sp>
        <p:sp>
          <p:nvSpPr>
            <p:cNvPr id="32" name="下矢印 31">
              <a:extLst>
                <a:ext uri="{FF2B5EF4-FFF2-40B4-BE49-F238E27FC236}">
                  <a16:creationId xmlns:a16="http://schemas.microsoft.com/office/drawing/2014/main" id="{BE171022-DD24-0CC0-C7CB-8EDDBF800EF8}"/>
                </a:ext>
              </a:extLst>
            </p:cNvPr>
            <p:cNvSpPr/>
            <p:nvPr/>
          </p:nvSpPr>
          <p:spPr>
            <a:xfrm>
              <a:off x="4536913" y="2051050"/>
              <a:ext cx="795202" cy="2555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grpSp>
      <p:pic>
        <p:nvPicPr>
          <p:cNvPr id="3" name="図 2">
            <a:extLst>
              <a:ext uri="{FF2B5EF4-FFF2-40B4-BE49-F238E27FC236}">
                <a16:creationId xmlns:a16="http://schemas.microsoft.com/office/drawing/2014/main" id="{695DEFD6-0E4F-82AE-D119-5F83DF13B148}"/>
              </a:ext>
            </a:extLst>
          </p:cNvPr>
          <p:cNvPicPr>
            <a:picLocks noChangeAspect="1"/>
          </p:cNvPicPr>
          <p:nvPr/>
        </p:nvPicPr>
        <p:blipFill>
          <a:blip r:embed="rId3"/>
          <a:stretch>
            <a:fillRect/>
          </a:stretch>
        </p:blipFill>
        <p:spPr>
          <a:xfrm>
            <a:off x="519113" y="771525"/>
            <a:ext cx="2100262" cy="2647950"/>
          </a:xfrm>
          <a:prstGeom prst="rect">
            <a:avLst/>
          </a:prstGeom>
          <a:ln>
            <a:solidFill>
              <a:schemeClr val="tx1">
                <a:lumMod val="50000"/>
                <a:lumOff val="50000"/>
              </a:schemeClr>
            </a:solidFill>
          </a:ln>
        </p:spPr>
      </p:pic>
      <p:grpSp>
        <p:nvGrpSpPr>
          <p:cNvPr id="7" name="グループ化 2">
            <a:extLst>
              <a:ext uri="{FF2B5EF4-FFF2-40B4-BE49-F238E27FC236}">
                <a16:creationId xmlns:a16="http://schemas.microsoft.com/office/drawing/2014/main" id="{5DC1D881-0BEE-0CC2-44F2-264141A229B8}"/>
              </a:ext>
            </a:extLst>
          </p:cNvPr>
          <p:cNvGrpSpPr>
            <a:grpSpLocks/>
          </p:cNvGrpSpPr>
          <p:nvPr/>
        </p:nvGrpSpPr>
        <p:grpSpPr bwMode="auto">
          <a:xfrm>
            <a:off x="436507" y="5966780"/>
            <a:ext cx="5845175" cy="1747479"/>
            <a:chOff x="188913" y="4645025"/>
            <a:chExt cx="5864868" cy="1513931"/>
          </a:xfrm>
          <a:solidFill>
            <a:schemeClr val="accent1">
              <a:lumMod val="20000"/>
              <a:lumOff val="80000"/>
            </a:schemeClr>
          </a:solidFill>
        </p:grpSpPr>
        <p:sp>
          <p:nvSpPr>
            <p:cNvPr id="8" name="Text Box 59">
              <a:extLst>
                <a:ext uri="{FF2B5EF4-FFF2-40B4-BE49-F238E27FC236}">
                  <a16:creationId xmlns:a16="http://schemas.microsoft.com/office/drawing/2014/main" id="{7C7BA921-17A7-FD1A-6BFF-05B7AB465D2A}"/>
                </a:ext>
              </a:extLst>
            </p:cNvPr>
            <p:cNvSpPr txBox="1">
              <a:spLocks noChangeArrowheads="1"/>
            </p:cNvSpPr>
            <p:nvPr/>
          </p:nvSpPr>
          <p:spPr bwMode="auto">
            <a:xfrm>
              <a:off x="188913" y="4645025"/>
              <a:ext cx="5864868" cy="1513931"/>
            </a:xfrm>
            <a:prstGeom prst="rect">
              <a:avLst/>
            </a:prstGeom>
            <a:grpFill/>
            <a:ln w="28575">
              <a:solidFill>
                <a:srgbClr val="0070C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0070C0"/>
                  </a:solidFill>
                  <a:latin typeface="ＭＳ Ｐゴシック"/>
                </a:rPr>
                <a:t>初期設定後は、連絡先の一番上位にアプリの情報が登録されます</a:t>
              </a:r>
              <a:endParaRPr lang="ja-JP" altLang="en-US" sz="1050" dirty="0">
                <a:solidFill>
                  <a:srgbClr val="0070C0"/>
                </a:solidFill>
                <a:latin typeface="ＭＳ Ｐゴシック"/>
              </a:endParaRPr>
            </a:p>
          </p:txBody>
        </p:sp>
        <p:sp>
          <p:nvSpPr>
            <p:cNvPr id="9" name="テキスト ボックス 56">
              <a:extLst>
                <a:ext uri="{FF2B5EF4-FFF2-40B4-BE49-F238E27FC236}">
                  <a16:creationId xmlns:a16="http://schemas.microsoft.com/office/drawing/2014/main" id="{17092AA7-C627-6B85-B32B-0404703B4A9C}"/>
                </a:ext>
              </a:extLst>
            </p:cNvPr>
            <p:cNvSpPr txBox="1">
              <a:spLocks noChangeArrowheads="1"/>
            </p:cNvSpPr>
            <p:nvPr/>
          </p:nvSpPr>
          <p:spPr bwMode="auto">
            <a:xfrm>
              <a:off x="3097487" y="5059004"/>
              <a:ext cx="2825357" cy="853768"/>
            </a:xfrm>
            <a:prstGeom prst="rect">
              <a:avLst/>
            </a:prstGeom>
            <a:grp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105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 「スマートデバイス」については、緊急連絡先の</a:t>
              </a:r>
              <a:endParaRPr lang="en-US" altLang="ja-JP" sz="900" dirty="0">
                <a:latin typeface="ＭＳ Ｐゴシック"/>
                <a:ea typeface="ＭＳ Ｐゴシック" charset="-128"/>
              </a:endParaRPr>
            </a:p>
            <a:p>
              <a:pPr indent="174625" eaLnBrk="1" fontAlgn="auto" hangingPunct="1">
                <a:spcBef>
                  <a:spcPts val="0"/>
                </a:spcBef>
                <a:spcAft>
                  <a:spcPts val="0"/>
                </a:spcAft>
                <a:defRPr sz="1000"/>
              </a:pPr>
              <a:r>
                <a:rPr lang="ja-JP" altLang="en-US" sz="900" dirty="0">
                  <a:latin typeface="ＭＳ Ｐゴシック"/>
                  <a:ea typeface="ＭＳ Ｐゴシック" charset="-128"/>
                </a:rPr>
                <a:t>順番を変えることはできません。</a:t>
              </a:r>
              <a:endParaRPr lang="en-US" altLang="ja-JP" sz="900" dirty="0">
                <a:latin typeface="ＭＳ Ｐゴシック"/>
                <a:ea typeface="ＭＳ Ｐゴシック" charset="-128"/>
              </a:endParaRPr>
            </a:p>
          </p:txBody>
        </p:sp>
      </p:grpSp>
      <p:grpSp>
        <p:nvGrpSpPr>
          <p:cNvPr id="10" name="グループ化 1">
            <a:extLst>
              <a:ext uri="{FF2B5EF4-FFF2-40B4-BE49-F238E27FC236}">
                <a16:creationId xmlns:a16="http://schemas.microsoft.com/office/drawing/2014/main" id="{79129361-0FDF-BDD2-C752-85F0199062F8}"/>
              </a:ext>
            </a:extLst>
          </p:cNvPr>
          <p:cNvGrpSpPr>
            <a:grpSpLocks/>
          </p:cNvGrpSpPr>
          <p:nvPr/>
        </p:nvGrpSpPr>
        <p:grpSpPr bwMode="auto">
          <a:xfrm>
            <a:off x="470406" y="4110114"/>
            <a:ext cx="5805487" cy="1368425"/>
            <a:chOff x="188913" y="3132138"/>
            <a:chExt cx="5688012" cy="1368425"/>
          </a:xfrm>
          <a:solidFill>
            <a:schemeClr val="accent1">
              <a:lumMod val="20000"/>
              <a:lumOff val="80000"/>
            </a:schemeClr>
          </a:solidFill>
        </p:grpSpPr>
        <p:sp>
          <p:nvSpPr>
            <p:cNvPr id="11" name="Text Box 59">
              <a:extLst>
                <a:ext uri="{FF2B5EF4-FFF2-40B4-BE49-F238E27FC236}">
                  <a16:creationId xmlns:a16="http://schemas.microsoft.com/office/drawing/2014/main" id="{0F8EB2C0-EDE2-9EA0-3E25-8E94566BE620}"/>
                </a:ext>
              </a:extLst>
            </p:cNvPr>
            <p:cNvSpPr txBox="1">
              <a:spLocks noChangeArrowheads="1"/>
            </p:cNvSpPr>
            <p:nvPr/>
          </p:nvSpPr>
          <p:spPr bwMode="auto">
            <a:xfrm>
              <a:off x="188913" y="3132138"/>
              <a:ext cx="5688012" cy="1368425"/>
            </a:xfrm>
            <a:prstGeom prst="rect">
              <a:avLst/>
            </a:prstGeom>
            <a:grp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r>
                <a:rPr lang="ja-JP" altLang="en-US" sz="1400" b="1" dirty="0">
                  <a:solidFill>
                    <a:srgbClr val="0070C0"/>
                  </a:solidFill>
                  <a:latin typeface="ＭＳ Ｐゴシック" panose="020B0600070205080204" pitchFamily="50" charset="-128"/>
                </a:rPr>
                <a:t>「連絡先が一杯です」と表示された場合</a:t>
              </a:r>
              <a:endParaRPr lang="en-US" altLang="ja-JP" sz="1400" b="1" dirty="0">
                <a:solidFill>
                  <a:srgbClr val="0070C0"/>
                </a:solidFill>
                <a:latin typeface="ＭＳ Ｐゴシック" panose="020B0600070205080204" pitchFamily="50" charset="-128"/>
              </a:endParaRPr>
            </a:p>
          </p:txBody>
        </p:sp>
        <p:sp>
          <p:nvSpPr>
            <p:cNvPr id="12" name="テキスト ボックス 56">
              <a:extLst>
                <a:ext uri="{FF2B5EF4-FFF2-40B4-BE49-F238E27FC236}">
                  <a16:creationId xmlns:a16="http://schemas.microsoft.com/office/drawing/2014/main" id="{F0417C5A-5BC5-C9CD-7FA7-D89608D220AB}"/>
                </a:ext>
              </a:extLst>
            </p:cNvPr>
            <p:cNvSpPr txBox="1">
              <a:spLocks noChangeArrowheads="1"/>
            </p:cNvSpPr>
            <p:nvPr/>
          </p:nvSpPr>
          <p:spPr bwMode="auto">
            <a:xfrm>
              <a:off x="2405324" y="3492501"/>
              <a:ext cx="3095200" cy="969496"/>
            </a:xfrm>
            <a:prstGeom prst="rect">
              <a:avLst/>
            </a:prstGeom>
            <a:grp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登録されている緊急連絡先が</a:t>
              </a:r>
              <a:r>
                <a:rPr lang="en-US" altLang="ja-JP" sz="900" dirty="0">
                  <a:latin typeface="ＭＳ Ｐゴシック"/>
                  <a:ea typeface="ＭＳ Ｐゴシック" charset="-128"/>
                </a:rPr>
                <a:t>10</a:t>
              </a:r>
              <a:r>
                <a:rPr lang="ja-JP" altLang="en-US" sz="900" dirty="0">
                  <a:latin typeface="ＭＳ Ｐゴシック"/>
                  <a:ea typeface="ＭＳ Ｐゴシック" charset="-128"/>
                </a:rPr>
                <a:t>件未満の場合、</a:t>
              </a:r>
              <a:endParaRPr lang="en-US" altLang="ja-JP" sz="900" dirty="0">
                <a:latin typeface="ＭＳ Ｐゴシック"/>
                <a:ea typeface="ＭＳ Ｐゴシック" charset="-128"/>
              </a:endParaRPr>
            </a:p>
            <a:p>
              <a:pPr marL="87313" eaLnBrk="1" fontAlgn="auto" hangingPunct="1">
                <a:spcBef>
                  <a:spcPts val="0"/>
                </a:spcBef>
                <a:spcAft>
                  <a:spcPts val="0"/>
                </a:spcAft>
                <a:defRPr sz="1000"/>
              </a:pPr>
              <a:r>
                <a:rPr lang="ja-JP" altLang="en-US" sz="900" dirty="0">
                  <a:latin typeface="ＭＳ Ｐゴシック"/>
                  <a:ea typeface="ＭＳ Ｐゴシック" charset="-128"/>
                </a:rPr>
                <a:t> アプリケーションの登録を制御されている場合がありますので、詳細は御社ご担当者様にお問い合わせください。</a:t>
              </a:r>
              <a:endParaRPr lang="en-US" altLang="ja-JP" sz="900" dirty="0">
                <a:latin typeface="ＭＳ Ｐゴシック"/>
                <a:ea typeface="ＭＳ Ｐゴシック" charset="-128"/>
              </a:endParaRPr>
            </a:p>
          </p:txBody>
        </p:sp>
        <p:pic>
          <p:nvPicPr>
            <p:cNvPr id="13" name="Picture 22">
              <a:extLst>
                <a:ext uri="{FF2B5EF4-FFF2-40B4-BE49-F238E27FC236}">
                  <a16:creationId xmlns:a16="http://schemas.microsoft.com/office/drawing/2014/main" id="{38449146-8B6F-CF5B-C9F7-D97EF675886C}"/>
                </a:ext>
              </a:extLst>
            </p:cNvPr>
            <p:cNvPicPr>
              <a:picLocks noChangeAspect="1" noChangeArrowheads="1"/>
            </p:cNvPicPr>
            <p:nvPr/>
          </p:nvPicPr>
          <p:blipFill>
            <a:blip r:embed="rId4"/>
            <a:srcRect/>
            <a:stretch>
              <a:fillRect/>
            </a:stretch>
          </p:blipFill>
          <p:spPr bwMode="auto">
            <a:xfrm>
              <a:off x="549275" y="3492500"/>
              <a:ext cx="1584325" cy="917575"/>
            </a:xfrm>
            <a:prstGeom prst="rect">
              <a:avLst/>
            </a:prstGeom>
            <a:grpFill/>
            <a:ln w="9525">
              <a:solidFill>
                <a:schemeClr val="accent1"/>
              </a:solidFill>
              <a:miter lim="800000"/>
              <a:headEnd/>
              <a:tailEnd/>
            </a:ln>
          </p:spPr>
        </p:pic>
      </p:grpSp>
      <p:pic>
        <p:nvPicPr>
          <p:cNvPr id="13320" name="図 13">
            <a:extLst>
              <a:ext uri="{FF2B5EF4-FFF2-40B4-BE49-F238E27FC236}">
                <a16:creationId xmlns:a16="http://schemas.microsoft.com/office/drawing/2014/main" id="{9D33EBC8-D20D-5529-ABBA-371DA7D8E8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638" y="6469063"/>
            <a:ext cx="25495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テキスト ボックス 24">
            <a:extLst>
              <a:ext uri="{FF2B5EF4-FFF2-40B4-BE49-F238E27FC236}">
                <a16:creationId xmlns:a16="http://schemas.microsoft.com/office/drawing/2014/main" id="{7881CC0F-A41B-931E-3329-ED9BD82F2E13}"/>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6A528675-B9A5-F767-AC30-11F86E447F6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38EB0C6-619E-466C-A565-EACEE3CD7CD5}"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5363" name="テキスト ボックス 56">
            <a:extLst>
              <a:ext uri="{FF2B5EF4-FFF2-40B4-BE49-F238E27FC236}">
                <a16:creationId xmlns:a16="http://schemas.microsoft.com/office/drawing/2014/main" id="{1EDEA78A-0DBB-C1FE-15FE-2AC462B21555}"/>
              </a:ext>
            </a:extLst>
          </p:cNvPr>
          <p:cNvSpPr txBox="1">
            <a:spLocks noChangeArrowheads="1"/>
          </p:cNvSpPr>
          <p:nvPr/>
        </p:nvSpPr>
        <p:spPr bwMode="auto">
          <a:xfrm>
            <a:off x="2786063" y="6524625"/>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73732" name="テキスト ボックス 23">
            <a:extLst>
              <a:ext uri="{FF2B5EF4-FFF2-40B4-BE49-F238E27FC236}">
                <a16:creationId xmlns:a16="http://schemas.microsoft.com/office/drawing/2014/main" id="{7CE542FB-4489-94FF-1896-4D7DB69266B7}"/>
              </a:ext>
            </a:extLst>
          </p:cNvPr>
          <p:cNvSpPr txBox="1">
            <a:spLocks noChangeArrowheads="1"/>
          </p:cNvSpPr>
          <p:nvPr/>
        </p:nvSpPr>
        <p:spPr bwMode="auto">
          <a:xfrm>
            <a:off x="254000" y="1114425"/>
            <a:ext cx="5213350" cy="358775"/>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●パソコンからのアプリのインストール方法</a:t>
            </a:r>
          </a:p>
        </p:txBody>
      </p:sp>
      <p:sp>
        <p:nvSpPr>
          <p:cNvPr id="26" name="テキスト ボックス 56">
            <a:extLst>
              <a:ext uri="{FF2B5EF4-FFF2-40B4-BE49-F238E27FC236}">
                <a16:creationId xmlns:a16="http://schemas.microsoft.com/office/drawing/2014/main" id="{D50F29B7-226A-106E-63E6-99A3E7B47B57}"/>
              </a:ext>
            </a:extLst>
          </p:cNvPr>
          <p:cNvSpPr txBox="1">
            <a:spLocks noChangeArrowheads="1"/>
          </p:cNvSpPr>
          <p:nvPr/>
        </p:nvSpPr>
        <p:spPr bwMode="auto">
          <a:xfrm>
            <a:off x="3336925" y="4075113"/>
            <a:ext cx="3365500" cy="130810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②「ダウンロード」の</a:t>
            </a:r>
            <a:r>
              <a:rPr lang="en-US" altLang="ja-JP" sz="1400" dirty="0">
                <a:latin typeface="Calibri" pitchFamily="34" charset="0"/>
              </a:rPr>
              <a:t>QR</a:t>
            </a:r>
            <a:r>
              <a:rPr lang="ja-JP" altLang="en-US" sz="1400" dirty="0">
                <a:latin typeface="Calibri" pitchFamily="34" charset="0"/>
              </a:rPr>
              <a:t>コードをスマートフォンのカメラアプリから読み込むと、アプリのインストール画面が表示されます。</a:t>
            </a:r>
            <a:endParaRPr lang="en-US" altLang="ja-JP" sz="1400" dirty="0">
              <a:latin typeface="Calibri" pitchFamily="34" charset="0"/>
            </a:endParaRPr>
          </a:p>
          <a:p>
            <a:pPr marL="174625" eaLnBrk="1" hangingPunct="1">
              <a:defRPr/>
            </a:pPr>
            <a:r>
              <a:rPr lang="ja-JP" altLang="en-US" sz="1400" dirty="0">
                <a:latin typeface="Calibri" pitchFamily="34" charset="0"/>
              </a:rPr>
              <a:t>ストアの手順に従ってインストールを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endParaRPr lang="en-US" altLang="ja-JP" sz="900" dirty="0">
              <a:solidFill>
                <a:srgbClr val="FF0000"/>
              </a:solidFill>
              <a:latin typeface="+mn-ea"/>
            </a:endParaRPr>
          </a:p>
        </p:txBody>
      </p:sp>
      <p:sp>
        <p:nvSpPr>
          <p:cNvPr id="28" name="テキスト ボックス 56">
            <a:extLst>
              <a:ext uri="{FF2B5EF4-FFF2-40B4-BE49-F238E27FC236}">
                <a16:creationId xmlns:a16="http://schemas.microsoft.com/office/drawing/2014/main" id="{777F77DC-681D-352C-281E-AB377EC8E481}"/>
              </a:ext>
            </a:extLst>
          </p:cNvPr>
          <p:cNvSpPr txBox="1">
            <a:spLocks noChangeArrowheads="1"/>
          </p:cNvSpPr>
          <p:nvPr/>
        </p:nvSpPr>
        <p:spPr bwMode="auto">
          <a:xfrm>
            <a:off x="3336925" y="6623050"/>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73735" name="グループ化 1">
            <a:extLst>
              <a:ext uri="{FF2B5EF4-FFF2-40B4-BE49-F238E27FC236}">
                <a16:creationId xmlns:a16="http://schemas.microsoft.com/office/drawing/2014/main" id="{C50A7B65-2906-94A4-96CE-B2B4EFA80088}"/>
              </a:ext>
            </a:extLst>
          </p:cNvPr>
          <p:cNvGrpSpPr>
            <a:grpSpLocks/>
          </p:cNvGrpSpPr>
          <p:nvPr/>
        </p:nvGrpSpPr>
        <p:grpSpPr bwMode="auto">
          <a:xfrm>
            <a:off x="3525838" y="7454900"/>
            <a:ext cx="2927350" cy="739775"/>
            <a:chOff x="3573463" y="7695276"/>
            <a:chExt cx="2927350" cy="1015337"/>
          </a:xfrm>
          <a:solidFill>
            <a:srgbClr val="0070C0"/>
          </a:solidFill>
        </p:grpSpPr>
        <p:sp>
          <p:nvSpPr>
            <p:cNvPr id="31" name="角丸四角形 30">
              <a:extLst>
                <a:ext uri="{FF2B5EF4-FFF2-40B4-BE49-F238E27FC236}">
                  <a16:creationId xmlns:a16="http://schemas.microsoft.com/office/drawing/2014/main" id="{0846B4B6-55B1-6E8D-B6FE-273C3123B9CE}"/>
                </a:ext>
              </a:extLst>
            </p:cNvPr>
            <p:cNvSpPr/>
            <p:nvPr/>
          </p:nvSpPr>
          <p:spPr>
            <a:xfrm>
              <a:off x="3573463" y="8134727"/>
              <a:ext cx="2927350" cy="57588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アプリのインストール完了</a:t>
              </a:r>
            </a:p>
          </p:txBody>
        </p:sp>
        <p:sp>
          <p:nvSpPr>
            <p:cNvPr id="32" name="下矢印 31">
              <a:extLst>
                <a:ext uri="{FF2B5EF4-FFF2-40B4-BE49-F238E27FC236}">
                  <a16:creationId xmlns:a16="http://schemas.microsoft.com/office/drawing/2014/main" id="{72E6052D-4EC8-1C89-A7EB-707C204FAF14}"/>
                </a:ext>
              </a:extLst>
            </p:cNvPr>
            <p:cNvSpPr/>
            <p:nvPr/>
          </p:nvSpPr>
          <p:spPr>
            <a:xfrm>
              <a:off x="4633913" y="7695276"/>
              <a:ext cx="700087" cy="32363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811DA49B-D3C6-1705-E54A-989D0F236BA2}"/>
              </a:ext>
            </a:extLst>
          </p:cNvPr>
          <p:cNvPicPr>
            <a:picLocks noChangeAspect="1"/>
          </p:cNvPicPr>
          <p:nvPr/>
        </p:nvPicPr>
        <p:blipFill>
          <a:blip r:embed="rId3"/>
          <a:stretch>
            <a:fillRect/>
          </a:stretch>
        </p:blipFill>
        <p:spPr>
          <a:xfrm>
            <a:off x="254000" y="1643063"/>
            <a:ext cx="2925763" cy="1860550"/>
          </a:xfrm>
          <a:prstGeom prst="rect">
            <a:avLst/>
          </a:prstGeom>
          <a:ln>
            <a:solidFill>
              <a:schemeClr val="tx1">
                <a:lumMod val="50000"/>
                <a:lumOff val="50000"/>
              </a:schemeClr>
            </a:solidFill>
          </a:ln>
        </p:spPr>
      </p:pic>
      <p:sp>
        <p:nvSpPr>
          <p:cNvPr id="15369" name="テキスト ボックス 32">
            <a:extLst>
              <a:ext uri="{FF2B5EF4-FFF2-40B4-BE49-F238E27FC236}">
                <a16:creationId xmlns:a16="http://schemas.microsoft.com/office/drawing/2014/main" id="{106FEC02-F81B-1ECF-D4EC-4B05E1FAC6A2}"/>
              </a:ext>
            </a:extLst>
          </p:cNvPr>
          <p:cNvSpPr txBox="1">
            <a:spLocks noChangeArrowheads="1"/>
          </p:cNvSpPr>
          <p:nvPr/>
        </p:nvSpPr>
        <p:spPr bwMode="auto">
          <a:xfrm>
            <a:off x="3411538" y="1706563"/>
            <a:ext cx="30416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①パソコンからエマージェンシーコールにログインし、マイメニューの中の「マイページ」をクリックします。</a:t>
            </a:r>
            <a:endParaRPr lang="en-US" altLang="ja-JP" sz="1400"/>
          </a:p>
        </p:txBody>
      </p:sp>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8F870BB0-2127-9777-9D77-095C1394FD34}"/>
              </a:ext>
            </a:extLst>
          </p:cNvPr>
          <p:cNvPicPr>
            <a:picLocks noChangeAspect="1"/>
          </p:cNvPicPr>
          <p:nvPr/>
        </p:nvPicPr>
        <p:blipFill>
          <a:blip r:embed="rId4"/>
          <a:stretch>
            <a:fillRect/>
          </a:stretch>
        </p:blipFill>
        <p:spPr>
          <a:xfrm>
            <a:off x="254000" y="4017963"/>
            <a:ext cx="2925763" cy="2195512"/>
          </a:xfrm>
          <a:prstGeom prst="rect">
            <a:avLst/>
          </a:prstGeom>
          <a:ln>
            <a:solidFill>
              <a:schemeClr val="tx1">
                <a:lumMod val="50000"/>
                <a:lumOff val="50000"/>
              </a:schemeClr>
            </a:solidFill>
          </a:ln>
        </p:spPr>
      </p:pic>
      <p:sp>
        <p:nvSpPr>
          <p:cNvPr id="15371" name="AutoShape 177">
            <a:extLst>
              <a:ext uri="{FF2B5EF4-FFF2-40B4-BE49-F238E27FC236}">
                <a16:creationId xmlns:a16="http://schemas.microsoft.com/office/drawing/2014/main" id="{3C1A142D-4F1E-8D81-DF42-6B7C17676C77}"/>
              </a:ext>
            </a:extLst>
          </p:cNvPr>
          <p:cNvSpPr>
            <a:spLocks noChangeArrowheads="1"/>
          </p:cNvSpPr>
          <p:nvPr/>
        </p:nvSpPr>
        <p:spPr bwMode="auto">
          <a:xfrm>
            <a:off x="254000" y="2052638"/>
            <a:ext cx="755650" cy="1682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2" name="AutoShape 177">
            <a:extLst>
              <a:ext uri="{FF2B5EF4-FFF2-40B4-BE49-F238E27FC236}">
                <a16:creationId xmlns:a16="http://schemas.microsoft.com/office/drawing/2014/main" id="{F541A29A-63BD-DEF4-D9B4-0C87230C2632}"/>
              </a:ext>
            </a:extLst>
          </p:cNvPr>
          <p:cNvSpPr>
            <a:spLocks noChangeArrowheads="1"/>
          </p:cNvSpPr>
          <p:nvPr/>
        </p:nvSpPr>
        <p:spPr bwMode="auto">
          <a:xfrm>
            <a:off x="1047750" y="2276475"/>
            <a:ext cx="671513" cy="5445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3" name="AutoShape 177">
            <a:extLst>
              <a:ext uri="{FF2B5EF4-FFF2-40B4-BE49-F238E27FC236}">
                <a16:creationId xmlns:a16="http://schemas.microsoft.com/office/drawing/2014/main" id="{884A0633-9382-16D0-A98E-0E38844D0BC0}"/>
              </a:ext>
            </a:extLst>
          </p:cNvPr>
          <p:cNvSpPr>
            <a:spLocks noChangeArrowheads="1"/>
          </p:cNvSpPr>
          <p:nvPr/>
        </p:nvSpPr>
        <p:spPr bwMode="auto">
          <a:xfrm>
            <a:off x="1214438" y="4759325"/>
            <a:ext cx="1500187" cy="6191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4" name="テキスト ボックス 23">
            <a:extLst>
              <a:ext uri="{FF2B5EF4-FFF2-40B4-BE49-F238E27FC236}">
                <a16:creationId xmlns:a16="http://schemas.microsoft.com/office/drawing/2014/main" id="{74E50991-E449-AD0D-6B36-5190F2FF621A}"/>
              </a:ext>
            </a:extLst>
          </p:cNvPr>
          <p:cNvSpPr txBox="1">
            <a:spLocks noChangeArrowheads="1"/>
          </p:cNvSpPr>
          <p:nvPr/>
        </p:nvSpPr>
        <p:spPr bwMode="auto">
          <a:xfrm>
            <a:off x="254000" y="612775"/>
            <a:ext cx="57848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a:t>
            </a:r>
            <a:r>
              <a:rPr lang="en-US" altLang="ja-JP" sz="1800"/>
              <a:t> </a:t>
            </a:r>
            <a:r>
              <a:rPr lang="ja-JP" altLang="en-US" sz="1800"/>
              <a:t>　パソコンの</a:t>
            </a:r>
            <a:r>
              <a:rPr lang="en-US" altLang="ja-JP" sz="1800"/>
              <a:t>We</a:t>
            </a:r>
            <a:r>
              <a:rPr lang="ja-JP" altLang="en-US" sz="1800"/>
              <a:t>ｂブラウザから設定する</a:t>
            </a:r>
          </a:p>
        </p:txBody>
      </p:sp>
      <p:pic>
        <p:nvPicPr>
          <p:cNvPr id="15375" name="図 2">
            <a:extLst>
              <a:ext uri="{FF2B5EF4-FFF2-40B4-BE49-F238E27FC236}">
                <a16:creationId xmlns:a16="http://schemas.microsoft.com/office/drawing/2014/main" id="{11D5BAAB-A7DF-36CB-6757-CEF1D1EA13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475" y="6816725"/>
            <a:ext cx="234315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テキスト ボックス 24">
            <a:extLst>
              <a:ext uri="{FF2B5EF4-FFF2-40B4-BE49-F238E27FC236}">
                <a16:creationId xmlns:a16="http://schemas.microsoft.com/office/drawing/2014/main" id="{B2379982-58C4-2C07-0ED3-A9FD92F5EBAA}"/>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7CD8884-7E92-6E74-C561-A2BC2F9D0AB8}"/>
              </a:ext>
            </a:extLst>
          </p:cNvPr>
          <p:cNvPicPr>
            <a:picLocks noChangeAspect="1"/>
          </p:cNvPicPr>
          <p:nvPr/>
        </p:nvPicPr>
        <p:blipFill>
          <a:blip r:embed="rId3"/>
          <a:stretch>
            <a:fillRect/>
          </a:stretch>
        </p:blipFill>
        <p:spPr>
          <a:xfrm>
            <a:off x="504825" y="6121400"/>
            <a:ext cx="2335213" cy="2574925"/>
          </a:xfrm>
          <a:prstGeom prst="rect">
            <a:avLst/>
          </a:prstGeom>
          <a:ln>
            <a:solidFill>
              <a:schemeClr val="tx1">
                <a:lumMod val="50000"/>
                <a:lumOff val="50000"/>
              </a:schemeClr>
            </a:solidFill>
          </a:ln>
        </p:spPr>
      </p:pic>
      <p:sp>
        <p:nvSpPr>
          <p:cNvPr id="17411" name="スライド番号プレースホルダ 2">
            <a:extLst>
              <a:ext uri="{FF2B5EF4-FFF2-40B4-BE49-F238E27FC236}">
                <a16:creationId xmlns:a16="http://schemas.microsoft.com/office/drawing/2014/main" id="{59A57048-8C7C-D9AC-26D0-990DD7D26F7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E268329-BE7D-405A-8080-911B036E39DD}"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14430D86-1243-25CE-FFC9-B599C8FFD05E}"/>
              </a:ext>
            </a:extLst>
          </p:cNvPr>
          <p:cNvSpPr txBox="1">
            <a:spLocks noChangeArrowheads="1"/>
          </p:cNvSpPr>
          <p:nvPr/>
        </p:nvSpPr>
        <p:spPr bwMode="auto">
          <a:xfrm>
            <a:off x="3810000" y="1209675"/>
            <a:ext cx="2840038" cy="36322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をクリックします。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②「アプリ起動」の</a:t>
            </a:r>
            <a:r>
              <a:rPr lang="en-US" altLang="ja-JP" sz="1400" dirty="0">
                <a:latin typeface="Calibri" pitchFamily="34" charset="0"/>
              </a:rPr>
              <a:t>QR</a:t>
            </a:r>
            <a:r>
              <a:rPr lang="ja-JP" altLang="en-US" sz="1400" dirty="0">
                <a:latin typeface="Calibri" pitchFamily="34" charset="0"/>
              </a:rPr>
              <a:t>コードをスマートフォンのカメラアプリから読み込むと、アプリが起動します。</a:t>
            </a:r>
            <a:endParaRPr lang="en-US" altLang="ja-JP" sz="1050" dirty="0">
              <a:solidFill>
                <a:srgbClr val="FF0000"/>
              </a:solidFill>
              <a:latin typeface="+mn-ea"/>
            </a:endParaRPr>
          </a:p>
          <a:p>
            <a:pPr eaLnBrk="1" hangingPunct="1">
              <a:defRPr/>
            </a:pPr>
            <a:endParaRPr lang="en-US" altLang="ja-JP" sz="1200" dirty="0">
              <a:latin typeface="+mn-ea"/>
            </a:endParaRPr>
          </a:p>
          <a:p>
            <a:pPr eaLnBrk="1" hangingPunct="1">
              <a:defRPr/>
            </a:pPr>
            <a:r>
              <a:rPr lang="en-US" altLang="ja-JP" sz="1200" dirty="0">
                <a:latin typeface="+mn-ea"/>
              </a:rPr>
              <a:t>※</a:t>
            </a:r>
            <a:r>
              <a:rPr lang="ja-JP" altLang="en-US" sz="1200" dirty="0">
                <a:latin typeface="+mn-ea"/>
              </a:rPr>
              <a:t>アプリが起動せず、</a:t>
            </a:r>
            <a:r>
              <a:rPr lang="en-US" altLang="ja-JP" sz="1200" dirty="0">
                <a:latin typeface="+mn-ea"/>
              </a:rPr>
              <a:t>QR</a:t>
            </a:r>
            <a:r>
              <a:rPr lang="ja-JP" altLang="en-US" sz="1200" dirty="0">
                <a:latin typeface="+mn-ea"/>
              </a:rPr>
              <a:t>コードの読み取りがうまくいかない場合には、スマートフォンからの操作で初期設定を行ってください。</a:t>
            </a:r>
            <a:endParaRPr lang="en-US" altLang="ja-JP" sz="1200" dirty="0">
              <a:latin typeface="+mn-ea"/>
            </a:endParaRPr>
          </a:p>
        </p:txBody>
      </p:sp>
      <p:sp>
        <p:nvSpPr>
          <p:cNvPr id="75780" name="テキスト ボックス 23">
            <a:extLst>
              <a:ext uri="{FF2B5EF4-FFF2-40B4-BE49-F238E27FC236}">
                <a16:creationId xmlns:a16="http://schemas.microsoft.com/office/drawing/2014/main" id="{2DA10764-D45E-FC1C-734B-CAAF70CD65F9}"/>
              </a:ext>
            </a:extLst>
          </p:cNvPr>
          <p:cNvSpPr txBox="1">
            <a:spLocks noChangeArrowheads="1"/>
          </p:cNvSpPr>
          <p:nvPr/>
        </p:nvSpPr>
        <p:spPr bwMode="auto">
          <a:xfrm>
            <a:off x="325438" y="655638"/>
            <a:ext cx="4864100" cy="355600"/>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a:t>●パソコン</a:t>
            </a:r>
            <a:r>
              <a:rPr lang="en-US" altLang="ja-JP" sz="1600"/>
              <a:t>WEB</a:t>
            </a:r>
            <a:r>
              <a:rPr lang="ja-JP" altLang="en-US" sz="1600"/>
              <a:t>からのアプリケーションの初期設定</a:t>
            </a:r>
          </a:p>
        </p:txBody>
      </p:sp>
      <p:pic>
        <p:nvPicPr>
          <p:cNvPr id="10" name="図 9" descr="グラフィカル ユーザー インターフェイス が含まれている画像&#10;&#10;自動的に生成された説明">
            <a:extLst>
              <a:ext uri="{FF2B5EF4-FFF2-40B4-BE49-F238E27FC236}">
                <a16:creationId xmlns:a16="http://schemas.microsoft.com/office/drawing/2014/main" id="{A8736AB6-60E9-0432-9B22-3EAC28C18F01}"/>
              </a:ext>
            </a:extLst>
          </p:cNvPr>
          <p:cNvPicPr>
            <a:picLocks noChangeAspect="1"/>
          </p:cNvPicPr>
          <p:nvPr/>
        </p:nvPicPr>
        <p:blipFill>
          <a:blip r:embed="rId4"/>
          <a:stretch>
            <a:fillRect/>
          </a:stretch>
        </p:blipFill>
        <p:spPr>
          <a:xfrm>
            <a:off x="458788" y="3416300"/>
            <a:ext cx="3206750" cy="2195513"/>
          </a:xfrm>
          <a:prstGeom prst="rect">
            <a:avLst/>
          </a:prstGeom>
          <a:ln>
            <a:solidFill>
              <a:schemeClr val="tx1">
                <a:lumMod val="50000"/>
                <a:lumOff val="50000"/>
              </a:schemeClr>
            </a:solidFill>
          </a:ln>
        </p:spPr>
      </p:pic>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CA9ADE2A-AAFD-F5BC-3585-B380809F5C29}"/>
              </a:ext>
            </a:extLst>
          </p:cNvPr>
          <p:cNvPicPr>
            <a:picLocks noChangeAspect="1"/>
          </p:cNvPicPr>
          <p:nvPr/>
        </p:nvPicPr>
        <p:blipFill>
          <a:blip r:embed="rId5"/>
          <a:stretch>
            <a:fillRect/>
          </a:stretch>
        </p:blipFill>
        <p:spPr>
          <a:xfrm>
            <a:off x="369888" y="1182688"/>
            <a:ext cx="3295650" cy="1928812"/>
          </a:xfrm>
          <a:prstGeom prst="rect">
            <a:avLst/>
          </a:prstGeom>
          <a:ln>
            <a:solidFill>
              <a:schemeClr val="tx1">
                <a:lumMod val="50000"/>
                <a:lumOff val="50000"/>
              </a:schemeClr>
            </a:solidFill>
          </a:ln>
        </p:spPr>
      </p:pic>
      <p:grpSp>
        <p:nvGrpSpPr>
          <p:cNvPr id="17416" name="グループ化 27">
            <a:extLst>
              <a:ext uri="{FF2B5EF4-FFF2-40B4-BE49-F238E27FC236}">
                <a16:creationId xmlns:a16="http://schemas.microsoft.com/office/drawing/2014/main" id="{E080722A-2A16-BC1D-F64C-C8411F866C22}"/>
              </a:ext>
            </a:extLst>
          </p:cNvPr>
          <p:cNvGrpSpPr>
            <a:grpSpLocks/>
          </p:cNvGrpSpPr>
          <p:nvPr/>
        </p:nvGrpSpPr>
        <p:grpSpPr bwMode="auto">
          <a:xfrm>
            <a:off x="1255713" y="5156200"/>
            <a:ext cx="1349375" cy="455613"/>
            <a:chOff x="164871" y="5587348"/>
            <a:chExt cx="1348737" cy="454762"/>
          </a:xfrm>
        </p:grpSpPr>
        <p:sp>
          <p:nvSpPr>
            <p:cNvPr id="17422" name="Text Box 68">
              <a:extLst>
                <a:ext uri="{FF2B5EF4-FFF2-40B4-BE49-F238E27FC236}">
                  <a16:creationId xmlns:a16="http://schemas.microsoft.com/office/drawing/2014/main" id="{7C97FED7-BE5F-BF24-8076-EF740D5B1D19}"/>
                </a:ext>
              </a:extLst>
            </p:cNvPr>
            <p:cNvSpPr txBox="1">
              <a:spLocks noChangeArrowheads="1"/>
            </p:cNvSpPr>
            <p:nvPr/>
          </p:nvSpPr>
          <p:spPr bwMode="auto">
            <a:xfrm>
              <a:off x="164871" y="5595603"/>
              <a:ext cx="341357" cy="31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17423" name="AutoShape 177">
              <a:extLst>
                <a:ext uri="{FF2B5EF4-FFF2-40B4-BE49-F238E27FC236}">
                  <a16:creationId xmlns:a16="http://schemas.microsoft.com/office/drawing/2014/main" id="{034DFC97-E009-92B7-2B40-6F0CAD6DCF93}"/>
                </a:ext>
              </a:extLst>
            </p:cNvPr>
            <p:cNvSpPr>
              <a:spLocks noChangeArrowheads="1"/>
            </p:cNvSpPr>
            <p:nvPr/>
          </p:nvSpPr>
          <p:spPr bwMode="auto">
            <a:xfrm>
              <a:off x="991283" y="5587348"/>
              <a:ext cx="522325" cy="4547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17417" name="AutoShape 177">
            <a:extLst>
              <a:ext uri="{FF2B5EF4-FFF2-40B4-BE49-F238E27FC236}">
                <a16:creationId xmlns:a16="http://schemas.microsoft.com/office/drawing/2014/main" id="{74854741-B9A1-E1E3-7C51-F1D4E80505D8}"/>
              </a:ext>
            </a:extLst>
          </p:cNvPr>
          <p:cNvSpPr>
            <a:spLocks noChangeArrowheads="1"/>
          </p:cNvSpPr>
          <p:nvPr/>
        </p:nvSpPr>
        <p:spPr bwMode="auto">
          <a:xfrm>
            <a:off x="1238250" y="1871663"/>
            <a:ext cx="868363" cy="476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18" name="AutoShape 177">
            <a:extLst>
              <a:ext uri="{FF2B5EF4-FFF2-40B4-BE49-F238E27FC236}">
                <a16:creationId xmlns:a16="http://schemas.microsoft.com/office/drawing/2014/main" id="{B0E207E6-0934-9ECA-1077-2195E1FD43B5}"/>
              </a:ext>
            </a:extLst>
          </p:cNvPr>
          <p:cNvSpPr>
            <a:spLocks noChangeArrowheads="1"/>
          </p:cNvSpPr>
          <p:nvPr/>
        </p:nvSpPr>
        <p:spPr bwMode="auto">
          <a:xfrm>
            <a:off x="404813" y="1577975"/>
            <a:ext cx="755650" cy="16668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1">
            <a:extLst>
              <a:ext uri="{FF2B5EF4-FFF2-40B4-BE49-F238E27FC236}">
                <a16:creationId xmlns:a16="http://schemas.microsoft.com/office/drawing/2014/main" id="{A54EA7EB-A9D9-517B-FCE3-C93F4B7950E7}"/>
              </a:ext>
            </a:extLst>
          </p:cNvPr>
          <p:cNvSpPr txBox="1"/>
          <p:nvPr/>
        </p:nvSpPr>
        <p:spPr>
          <a:xfrm>
            <a:off x="3768725" y="6061075"/>
            <a:ext cx="2840038" cy="2108200"/>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③アプリが起動し、設定画面が</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された状態なります。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④「ログイン」ボタンをタップします。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endParaRPr lang="en-US" altLang="ja-JP" sz="1000" dirty="0">
              <a:latin typeface="Calibri" pitchFamily="34" charset="0"/>
            </a:endParaRPr>
          </a:p>
        </p:txBody>
      </p:sp>
      <p:sp>
        <p:nvSpPr>
          <p:cNvPr id="17420" name="AutoShape 177">
            <a:extLst>
              <a:ext uri="{FF2B5EF4-FFF2-40B4-BE49-F238E27FC236}">
                <a16:creationId xmlns:a16="http://schemas.microsoft.com/office/drawing/2014/main" id="{05331377-8F56-FB8C-1475-CD6701619D27}"/>
              </a:ext>
            </a:extLst>
          </p:cNvPr>
          <p:cNvSpPr>
            <a:spLocks noChangeArrowheads="1"/>
          </p:cNvSpPr>
          <p:nvPr/>
        </p:nvSpPr>
        <p:spPr bwMode="auto">
          <a:xfrm>
            <a:off x="612775" y="7562850"/>
            <a:ext cx="2098675" cy="730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1" name="テキスト ボックス 24">
            <a:extLst>
              <a:ext uri="{FF2B5EF4-FFF2-40B4-BE49-F238E27FC236}">
                <a16:creationId xmlns:a16="http://schemas.microsoft.com/office/drawing/2014/main" id="{85E02B89-D9E8-8CDA-1DC2-1F2E4159A1A4}"/>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 2">
            <a:extLst>
              <a:ext uri="{FF2B5EF4-FFF2-40B4-BE49-F238E27FC236}">
                <a16:creationId xmlns:a16="http://schemas.microsoft.com/office/drawing/2014/main" id="{C82F5F9B-6F55-B255-963B-7B6A1B2155D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DE0433D-D052-4E22-B5D0-FB286DC34A52}"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CA8A990E-F681-D1AB-C7EB-69B011929DC3}"/>
              </a:ext>
            </a:extLst>
          </p:cNvPr>
          <p:cNvSpPr txBox="1">
            <a:spLocks noChangeArrowheads="1"/>
          </p:cNvSpPr>
          <p:nvPr/>
        </p:nvSpPr>
        <p:spPr bwMode="auto">
          <a:xfrm>
            <a:off x="2890838" y="92075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19460" name="グループ化 1">
            <a:extLst>
              <a:ext uri="{FF2B5EF4-FFF2-40B4-BE49-F238E27FC236}">
                <a16:creationId xmlns:a16="http://schemas.microsoft.com/office/drawing/2014/main" id="{D370ACF7-9EAA-4ED0-0C68-5AD325BF3019}"/>
              </a:ext>
            </a:extLst>
          </p:cNvPr>
          <p:cNvGrpSpPr>
            <a:grpSpLocks/>
          </p:cNvGrpSpPr>
          <p:nvPr/>
        </p:nvGrpSpPr>
        <p:grpSpPr bwMode="auto">
          <a:xfrm>
            <a:off x="3198813" y="2408238"/>
            <a:ext cx="2927350" cy="622300"/>
            <a:chOff x="3573463" y="2200274"/>
            <a:chExt cx="2927350" cy="858839"/>
          </a:xfrm>
        </p:grpSpPr>
        <p:sp>
          <p:nvSpPr>
            <p:cNvPr id="30" name="角丸四角形 29">
              <a:extLst>
                <a:ext uri="{FF2B5EF4-FFF2-40B4-BE49-F238E27FC236}">
                  <a16:creationId xmlns:a16="http://schemas.microsoft.com/office/drawing/2014/main" id="{F752BEF4-7F9A-6FC3-810E-11327D86A6C6}"/>
                </a:ext>
              </a:extLst>
            </p:cNvPr>
            <p:cNvSpPr/>
            <p:nvPr/>
          </p:nvSpPr>
          <p:spPr>
            <a:xfrm>
              <a:off x="3573463" y="2485093"/>
              <a:ext cx="2927350" cy="57402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アプリの初期設定完了</a:t>
              </a:r>
            </a:p>
          </p:txBody>
        </p:sp>
        <p:sp>
          <p:nvSpPr>
            <p:cNvPr id="32" name="下矢印 31">
              <a:extLst>
                <a:ext uri="{FF2B5EF4-FFF2-40B4-BE49-F238E27FC236}">
                  <a16:creationId xmlns:a16="http://schemas.microsoft.com/office/drawing/2014/main" id="{4C5E15D3-0738-BF5E-CD80-E3FBC2AE89DE}"/>
                </a:ext>
              </a:extLst>
            </p:cNvPr>
            <p:cNvSpPr/>
            <p:nvPr/>
          </p:nvSpPr>
          <p:spPr>
            <a:xfrm>
              <a:off x="4537075" y="2200274"/>
              <a:ext cx="706438" cy="208136"/>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2" name="図 1">
            <a:extLst>
              <a:ext uri="{FF2B5EF4-FFF2-40B4-BE49-F238E27FC236}">
                <a16:creationId xmlns:a16="http://schemas.microsoft.com/office/drawing/2014/main" id="{E4B32822-2122-987D-E635-2D1B36C86E72}"/>
              </a:ext>
            </a:extLst>
          </p:cNvPr>
          <p:cNvPicPr>
            <a:picLocks noChangeAspect="1"/>
          </p:cNvPicPr>
          <p:nvPr/>
        </p:nvPicPr>
        <p:blipFill>
          <a:blip r:embed="rId3"/>
          <a:stretch>
            <a:fillRect/>
          </a:stretch>
        </p:blipFill>
        <p:spPr>
          <a:xfrm>
            <a:off x="422275" y="655638"/>
            <a:ext cx="2100263" cy="2649537"/>
          </a:xfrm>
          <a:prstGeom prst="rect">
            <a:avLst/>
          </a:prstGeom>
          <a:ln>
            <a:solidFill>
              <a:schemeClr val="tx1">
                <a:lumMod val="50000"/>
                <a:lumOff val="50000"/>
              </a:schemeClr>
            </a:solidFill>
          </a:ln>
        </p:spPr>
      </p:pic>
      <p:grpSp>
        <p:nvGrpSpPr>
          <p:cNvPr id="12" name="グループ化 2">
            <a:extLst>
              <a:ext uri="{FF2B5EF4-FFF2-40B4-BE49-F238E27FC236}">
                <a16:creationId xmlns:a16="http://schemas.microsoft.com/office/drawing/2014/main" id="{08D74A1E-CFE8-9637-EB05-5744D23057E7}"/>
              </a:ext>
            </a:extLst>
          </p:cNvPr>
          <p:cNvGrpSpPr>
            <a:grpSpLocks/>
          </p:cNvGrpSpPr>
          <p:nvPr/>
        </p:nvGrpSpPr>
        <p:grpSpPr bwMode="auto">
          <a:xfrm>
            <a:off x="422631" y="6244237"/>
            <a:ext cx="5845175" cy="1747479"/>
            <a:chOff x="188913" y="4645025"/>
            <a:chExt cx="5864868" cy="1513931"/>
          </a:xfrm>
          <a:solidFill>
            <a:schemeClr val="accent1">
              <a:lumMod val="20000"/>
              <a:lumOff val="80000"/>
            </a:schemeClr>
          </a:solidFill>
        </p:grpSpPr>
        <p:sp>
          <p:nvSpPr>
            <p:cNvPr id="13" name="Text Box 59">
              <a:extLst>
                <a:ext uri="{FF2B5EF4-FFF2-40B4-BE49-F238E27FC236}">
                  <a16:creationId xmlns:a16="http://schemas.microsoft.com/office/drawing/2014/main" id="{9CA6C075-DFB4-23F6-56EE-43D6CEFEB008}"/>
                </a:ext>
              </a:extLst>
            </p:cNvPr>
            <p:cNvSpPr txBox="1">
              <a:spLocks noChangeArrowheads="1"/>
            </p:cNvSpPr>
            <p:nvPr/>
          </p:nvSpPr>
          <p:spPr bwMode="auto">
            <a:xfrm>
              <a:off x="188913" y="4645025"/>
              <a:ext cx="5864868" cy="1513931"/>
            </a:xfrm>
            <a:prstGeom prst="rect">
              <a:avLst/>
            </a:prstGeom>
            <a:grpFill/>
            <a:ln w="28575">
              <a:solidFill>
                <a:srgbClr val="0070C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0070C0"/>
                  </a:solidFill>
                  <a:latin typeface="ＭＳ Ｐゴシック"/>
                </a:rPr>
                <a:t>初期設定後は、連絡先の一番上位にアプリの情報が登録されます</a:t>
              </a:r>
              <a:endParaRPr lang="ja-JP" altLang="en-US" sz="1050" dirty="0">
                <a:solidFill>
                  <a:srgbClr val="0070C0"/>
                </a:solidFill>
                <a:latin typeface="ＭＳ Ｐゴシック"/>
              </a:endParaRPr>
            </a:p>
          </p:txBody>
        </p:sp>
        <p:sp>
          <p:nvSpPr>
            <p:cNvPr id="14" name="テキスト ボックス 56">
              <a:extLst>
                <a:ext uri="{FF2B5EF4-FFF2-40B4-BE49-F238E27FC236}">
                  <a16:creationId xmlns:a16="http://schemas.microsoft.com/office/drawing/2014/main" id="{1A8C2A54-EB1A-AC96-E85B-16414C690692}"/>
                </a:ext>
              </a:extLst>
            </p:cNvPr>
            <p:cNvSpPr txBox="1">
              <a:spLocks noChangeArrowheads="1"/>
            </p:cNvSpPr>
            <p:nvPr/>
          </p:nvSpPr>
          <p:spPr bwMode="auto">
            <a:xfrm>
              <a:off x="3097487" y="5059004"/>
              <a:ext cx="2825357" cy="853768"/>
            </a:xfrm>
            <a:prstGeom prst="rect">
              <a:avLst/>
            </a:prstGeom>
            <a:grp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105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 「スマートデバイス」については、緊急連絡先の</a:t>
              </a:r>
              <a:endParaRPr lang="en-US" altLang="ja-JP" sz="900" dirty="0">
                <a:latin typeface="ＭＳ Ｐゴシック"/>
                <a:ea typeface="ＭＳ Ｐゴシック" charset="-128"/>
              </a:endParaRPr>
            </a:p>
            <a:p>
              <a:pPr indent="174625" eaLnBrk="1" fontAlgn="auto" hangingPunct="1">
                <a:spcBef>
                  <a:spcPts val="0"/>
                </a:spcBef>
                <a:spcAft>
                  <a:spcPts val="0"/>
                </a:spcAft>
                <a:defRPr sz="1000"/>
              </a:pPr>
              <a:r>
                <a:rPr lang="ja-JP" altLang="en-US" sz="900" dirty="0">
                  <a:latin typeface="ＭＳ Ｐゴシック"/>
                  <a:ea typeface="ＭＳ Ｐゴシック" charset="-128"/>
                </a:rPr>
                <a:t>順番を変えることはできません。</a:t>
              </a:r>
              <a:endParaRPr lang="en-US" altLang="ja-JP" sz="900" dirty="0">
                <a:latin typeface="ＭＳ Ｐゴシック"/>
                <a:ea typeface="ＭＳ Ｐゴシック" charset="-128"/>
              </a:endParaRPr>
            </a:p>
          </p:txBody>
        </p:sp>
      </p:grpSp>
      <p:grpSp>
        <p:nvGrpSpPr>
          <p:cNvPr id="15" name="グループ化 1">
            <a:extLst>
              <a:ext uri="{FF2B5EF4-FFF2-40B4-BE49-F238E27FC236}">
                <a16:creationId xmlns:a16="http://schemas.microsoft.com/office/drawing/2014/main" id="{4760BF45-5E15-ABDC-C620-40496EC76E5B}"/>
              </a:ext>
            </a:extLst>
          </p:cNvPr>
          <p:cNvGrpSpPr>
            <a:grpSpLocks/>
          </p:cNvGrpSpPr>
          <p:nvPr/>
        </p:nvGrpSpPr>
        <p:grpSpPr bwMode="auto">
          <a:xfrm>
            <a:off x="456530" y="4387571"/>
            <a:ext cx="5805487" cy="1368425"/>
            <a:chOff x="188913" y="3132138"/>
            <a:chExt cx="5688012" cy="1368425"/>
          </a:xfrm>
          <a:solidFill>
            <a:schemeClr val="accent1">
              <a:lumMod val="20000"/>
              <a:lumOff val="80000"/>
            </a:schemeClr>
          </a:solidFill>
        </p:grpSpPr>
        <p:sp>
          <p:nvSpPr>
            <p:cNvPr id="16" name="Text Box 59">
              <a:extLst>
                <a:ext uri="{FF2B5EF4-FFF2-40B4-BE49-F238E27FC236}">
                  <a16:creationId xmlns:a16="http://schemas.microsoft.com/office/drawing/2014/main" id="{FFDBABBB-9258-2E55-A1CB-75F137FA209F}"/>
                </a:ext>
              </a:extLst>
            </p:cNvPr>
            <p:cNvSpPr txBox="1">
              <a:spLocks noChangeArrowheads="1"/>
            </p:cNvSpPr>
            <p:nvPr/>
          </p:nvSpPr>
          <p:spPr bwMode="auto">
            <a:xfrm>
              <a:off x="188913" y="3132138"/>
              <a:ext cx="5688012" cy="1368425"/>
            </a:xfrm>
            <a:prstGeom prst="rect">
              <a:avLst/>
            </a:prstGeom>
            <a:grp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r>
                <a:rPr lang="ja-JP" altLang="en-US" sz="1400" b="1" dirty="0">
                  <a:solidFill>
                    <a:srgbClr val="0070C0"/>
                  </a:solidFill>
                  <a:latin typeface="ＭＳ Ｐゴシック" panose="020B0600070205080204" pitchFamily="50" charset="-128"/>
                </a:rPr>
                <a:t>「連絡先が一杯です」と表示された場合</a:t>
              </a:r>
              <a:endParaRPr lang="en-US" altLang="ja-JP" sz="1400" b="1" dirty="0">
                <a:solidFill>
                  <a:srgbClr val="0070C0"/>
                </a:solidFill>
                <a:latin typeface="ＭＳ Ｐゴシック" panose="020B0600070205080204" pitchFamily="50" charset="-128"/>
              </a:endParaRPr>
            </a:p>
          </p:txBody>
        </p:sp>
        <p:sp>
          <p:nvSpPr>
            <p:cNvPr id="17" name="テキスト ボックス 56">
              <a:extLst>
                <a:ext uri="{FF2B5EF4-FFF2-40B4-BE49-F238E27FC236}">
                  <a16:creationId xmlns:a16="http://schemas.microsoft.com/office/drawing/2014/main" id="{DE25D870-1B33-C139-8103-B62589F8DE4F}"/>
                </a:ext>
              </a:extLst>
            </p:cNvPr>
            <p:cNvSpPr txBox="1">
              <a:spLocks noChangeArrowheads="1"/>
            </p:cNvSpPr>
            <p:nvPr/>
          </p:nvSpPr>
          <p:spPr bwMode="auto">
            <a:xfrm>
              <a:off x="2405324" y="3492501"/>
              <a:ext cx="3095200" cy="969496"/>
            </a:xfrm>
            <a:prstGeom prst="rect">
              <a:avLst/>
            </a:prstGeom>
            <a:grp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登録されている緊急連絡先が</a:t>
              </a:r>
              <a:r>
                <a:rPr lang="en-US" altLang="ja-JP" sz="900" dirty="0">
                  <a:latin typeface="ＭＳ Ｐゴシック"/>
                  <a:ea typeface="ＭＳ Ｐゴシック" charset="-128"/>
                </a:rPr>
                <a:t>10</a:t>
              </a:r>
              <a:r>
                <a:rPr lang="ja-JP" altLang="en-US" sz="900" dirty="0">
                  <a:latin typeface="ＭＳ Ｐゴシック"/>
                  <a:ea typeface="ＭＳ Ｐゴシック" charset="-128"/>
                </a:rPr>
                <a:t>件未満の場合、</a:t>
              </a:r>
              <a:endParaRPr lang="en-US" altLang="ja-JP" sz="900" dirty="0">
                <a:latin typeface="ＭＳ Ｐゴシック"/>
                <a:ea typeface="ＭＳ Ｐゴシック" charset="-128"/>
              </a:endParaRPr>
            </a:p>
            <a:p>
              <a:pPr marL="87313" eaLnBrk="1" fontAlgn="auto" hangingPunct="1">
                <a:spcBef>
                  <a:spcPts val="0"/>
                </a:spcBef>
                <a:spcAft>
                  <a:spcPts val="0"/>
                </a:spcAft>
                <a:defRPr sz="1000"/>
              </a:pPr>
              <a:r>
                <a:rPr lang="ja-JP" altLang="en-US" sz="900" dirty="0">
                  <a:latin typeface="ＭＳ Ｐゴシック"/>
                  <a:ea typeface="ＭＳ Ｐゴシック" charset="-128"/>
                </a:rPr>
                <a:t> アプリケーションの登録を制御されている場合がありますので、詳細は御社ご担当者様にお問い合わせください。</a:t>
              </a:r>
              <a:endParaRPr lang="en-US" altLang="ja-JP" sz="900" dirty="0">
                <a:latin typeface="ＭＳ Ｐゴシック"/>
                <a:ea typeface="ＭＳ Ｐゴシック" charset="-128"/>
              </a:endParaRPr>
            </a:p>
          </p:txBody>
        </p:sp>
        <p:pic>
          <p:nvPicPr>
            <p:cNvPr id="18" name="Picture 22">
              <a:extLst>
                <a:ext uri="{FF2B5EF4-FFF2-40B4-BE49-F238E27FC236}">
                  <a16:creationId xmlns:a16="http://schemas.microsoft.com/office/drawing/2014/main" id="{593332A3-70BD-E6BD-A890-3237C5461952}"/>
                </a:ext>
              </a:extLst>
            </p:cNvPr>
            <p:cNvPicPr>
              <a:picLocks noChangeAspect="1" noChangeArrowheads="1"/>
            </p:cNvPicPr>
            <p:nvPr/>
          </p:nvPicPr>
          <p:blipFill>
            <a:blip r:embed="rId4"/>
            <a:srcRect/>
            <a:stretch>
              <a:fillRect/>
            </a:stretch>
          </p:blipFill>
          <p:spPr bwMode="auto">
            <a:xfrm>
              <a:off x="549275" y="3492500"/>
              <a:ext cx="1584325" cy="917575"/>
            </a:xfrm>
            <a:prstGeom prst="rect">
              <a:avLst/>
            </a:prstGeom>
            <a:grpFill/>
            <a:ln w="9525">
              <a:solidFill>
                <a:schemeClr val="accent1"/>
              </a:solidFill>
              <a:miter lim="800000"/>
              <a:headEnd/>
              <a:tailEnd/>
            </a:ln>
          </p:spPr>
        </p:pic>
      </p:grpSp>
      <p:pic>
        <p:nvPicPr>
          <p:cNvPr id="19464" name="図 19">
            <a:extLst>
              <a:ext uri="{FF2B5EF4-FFF2-40B4-BE49-F238E27FC236}">
                <a16:creationId xmlns:a16="http://schemas.microsoft.com/office/drawing/2014/main" id="{79EEE7E8-3E2C-AB95-F4FB-29A9095BAF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350" y="6746875"/>
            <a:ext cx="254952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テキスト ボックス 24">
            <a:extLst>
              <a:ext uri="{FF2B5EF4-FFF2-40B4-BE49-F238E27FC236}">
                <a16:creationId xmlns:a16="http://schemas.microsoft.com/office/drawing/2014/main" id="{54C1AA1E-93FA-8341-7691-87963ACD03AC}"/>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図 23">
            <a:extLst>
              <a:ext uri="{FF2B5EF4-FFF2-40B4-BE49-F238E27FC236}">
                <a16:creationId xmlns:a16="http://schemas.microsoft.com/office/drawing/2014/main" id="{43689C22-92ED-3462-F6BA-26BEA76720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1779588"/>
            <a:ext cx="2154238"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スライド番号プレースホルダ 2">
            <a:extLst>
              <a:ext uri="{FF2B5EF4-FFF2-40B4-BE49-F238E27FC236}">
                <a16:creationId xmlns:a16="http://schemas.microsoft.com/office/drawing/2014/main" id="{D1A00DC1-7026-9B65-4CDE-305DB78D301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4B665EB-D315-4221-8EFB-C94D65149020}"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1508" name="テキスト ボックス 23">
            <a:extLst>
              <a:ext uri="{FF2B5EF4-FFF2-40B4-BE49-F238E27FC236}">
                <a16:creationId xmlns:a16="http://schemas.microsoft.com/office/drawing/2014/main" id="{247E1733-D09C-8E30-CF3A-BEC539451191}"/>
              </a:ext>
            </a:extLst>
          </p:cNvPr>
          <p:cNvSpPr txBox="1">
            <a:spLocks noChangeArrowheads="1"/>
          </p:cNvSpPr>
          <p:nvPr/>
        </p:nvSpPr>
        <p:spPr bwMode="auto">
          <a:xfrm>
            <a:off x="263525" y="1108075"/>
            <a:ext cx="4294188"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（１）通知から回答する</a:t>
            </a:r>
          </a:p>
        </p:txBody>
      </p:sp>
      <p:sp>
        <p:nvSpPr>
          <p:cNvPr id="45073" name="テキスト ボックス 56">
            <a:extLst>
              <a:ext uri="{FF2B5EF4-FFF2-40B4-BE49-F238E27FC236}">
                <a16:creationId xmlns:a16="http://schemas.microsoft.com/office/drawing/2014/main" id="{6261F4D1-B502-CBEB-E078-AE910D15B523}"/>
              </a:ext>
            </a:extLst>
          </p:cNvPr>
          <p:cNvSpPr txBox="1">
            <a:spLocks noChangeArrowheads="1"/>
          </p:cNvSpPr>
          <p:nvPr/>
        </p:nvSpPr>
        <p:spPr bwMode="auto">
          <a:xfrm>
            <a:off x="2954338" y="1649413"/>
            <a:ext cx="3543300" cy="18923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①連絡を受信した場合、メッセージが届い</a:t>
            </a:r>
            <a:endParaRPr lang="en-US" altLang="ja-JP" sz="1400" dirty="0">
              <a:latin typeface="Calibri" pitchFamily="34" charset="0"/>
            </a:endParaRPr>
          </a:p>
          <a:p>
            <a:pPr eaLnBrk="1" hangingPunct="1">
              <a:defRPr/>
            </a:pPr>
            <a:r>
              <a:rPr lang="ja-JP" altLang="en-US" sz="1400" dirty="0">
                <a:latin typeface="Calibri" pitchFamily="34" charset="0"/>
              </a:rPr>
              <a:t>　　ている旨がスマートフォン端末の画面上　　</a:t>
            </a:r>
            <a:endParaRPr lang="en-US" altLang="ja-JP" sz="1400" dirty="0">
              <a:latin typeface="Calibri" pitchFamily="34" charset="0"/>
            </a:endParaRPr>
          </a:p>
          <a:p>
            <a:pPr eaLnBrk="1" hangingPunct="1">
              <a:defRPr/>
            </a:pPr>
            <a:r>
              <a:rPr lang="ja-JP" altLang="en-US" sz="1400" dirty="0">
                <a:latin typeface="Calibri" pitchFamily="34" charset="0"/>
              </a:rPr>
              <a:t>　　部に通知として表示されます。</a:t>
            </a:r>
            <a:endParaRPr lang="en-US" altLang="ja-JP" sz="1400" dirty="0">
              <a:latin typeface="Calibri" pitchFamily="34" charset="0"/>
            </a:endParaRPr>
          </a:p>
          <a:p>
            <a:pPr eaLnBrk="1" hangingPunct="1">
              <a:defRPr/>
            </a:pPr>
            <a:r>
              <a:rPr lang="ja-JP" altLang="en-US" sz="1400" dirty="0">
                <a:latin typeface="Calibri" pitchFamily="34" charset="0"/>
              </a:rPr>
              <a:t>　　通知をタップ（選択）します。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ea typeface="+mj-ea"/>
              </a:rPr>
              <a:t>　　</a:t>
            </a:r>
            <a:r>
              <a:rPr lang="en-US" altLang="ja-JP" sz="1100" dirty="0">
                <a:latin typeface="Calibri" pitchFamily="34" charset="0"/>
                <a:ea typeface="+mj-ea"/>
              </a:rPr>
              <a:t>※</a:t>
            </a:r>
            <a:r>
              <a:rPr lang="ja-JP" altLang="en-US" sz="1100" dirty="0">
                <a:latin typeface="Calibri" pitchFamily="34" charset="0"/>
                <a:ea typeface="+mj-ea"/>
              </a:rPr>
              <a:t>通知の表示方法はスマートフォンの端末の設定に</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よって異なります。</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a:t>
            </a:r>
            <a:r>
              <a:rPr lang="en-US" altLang="ja-JP" sz="1100" dirty="0">
                <a:latin typeface="Calibri" pitchFamily="34" charset="0"/>
                <a:ea typeface="+mj-ea"/>
              </a:rPr>
              <a:t>※</a:t>
            </a:r>
            <a:r>
              <a:rPr lang="ja-JP" altLang="en-US" sz="1100" dirty="0">
                <a:latin typeface="Calibri" pitchFamily="34" charset="0"/>
                <a:ea typeface="+mj-ea"/>
              </a:rPr>
              <a:t>スマートフォン端末の通知の設定を無効にしてい</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ると通知が表示されません。</a:t>
            </a:r>
            <a:endParaRPr lang="ja-JP" altLang="en-US" sz="1100" dirty="0">
              <a:latin typeface="+mj-ea"/>
              <a:ea typeface="+mj-ea"/>
            </a:endParaRPr>
          </a:p>
        </p:txBody>
      </p:sp>
      <p:sp>
        <p:nvSpPr>
          <p:cNvPr id="21510" name="テキスト ボックス 56">
            <a:extLst>
              <a:ext uri="{FF2B5EF4-FFF2-40B4-BE49-F238E27FC236}">
                <a16:creationId xmlns:a16="http://schemas.microsoft.com/office/drawing/2014/main" id="{001A0151-0F7F-6A2E-C8E8-45E909D7D9C2}"/>
              </a:ext>
            </a:extLst>
          </p:cNvPr>
          <p:cNvSpPr txBox="1">
            <a:spLocks noChangeArrowheads="1"/>
          </p:cNvSpPr>
          <p:nvPr/>
        </p:nvSpPr>
        <p:spPr bwMode="auto">
          <a:xfrm>
            <a:off x="3125788" y="3773488"/>
            <a:ext cx="3543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400">
                <a:latin typeface="Calibri" panose="020F0502020204030204" pitchFamily="34" charset="0"/>
              </a:rPr>
              <a:t>②連絡内容が表示されます。</a:t>
            </a:r>
            <a:endParaRPr lang="en-US" altLang="ja-JP" sz="1400">
              <a:latin typeface="Calibri" panose="020F0502020204030204" pitchFamily="34" charset="0"/>
            </a:endParaRPr>
          </a:p>
          <a:p>
            <a:pPr eaLnBrk="1" hangingPunct="1"/>
            <a:r>
              <a:rPr lang="ja-JP" altLang="en-US" sz="1400">
                <a:latin typeface="Calibri" panose="020F0502020204030204" pitchFamily="34" charset="0"/>
              </a:rPr>
              <a:t>　　「安否回答する」をタップします。</a:t>
            </a:r>
            <a:endParaRPr lang="en-US" altLang="ja-JP" sz="900">
              <a:solidFill>
                <a:srgbClr val="FF0000"/>
              </a:solidFill>
              <a:latin typeface="Calibri" panose="020F0502020204030204" pitchFamily="34" charset="0"/>
            </a:endParaRPr>
          </a:p>
        </p:txBody>
      </p:sp>
      <p:sp>
        <p:nvSpPr>
          <p:cNvPr id="27" name="テキスト ボックス 56">
            <a:extLst>
              <a:ext uri="{FF2B5EF4-FFF2-40B4-BE49-F238E27FC236}">
                <a16:creationId xmlns:a16="http://schemas.microsoft.com/office/drawing/2014/main" id="{121C90AB-EC17-C22E-1F0E-8B3C35161FD1}"/>
              </a:ext>
            </a:extLst>
          </p:cNvPr>
          <p:cNvSpPr txBox="1">
            <a:spLocks noChangeArrowheads="1"/>
          </p:cNvSpPr>
          <p:nvPr/>
        </p:nvSpPr>
        <p:spPr bwMode="auto">
          <a:xfrm>
            <a:off x="3125788" y="6584950"/>
            <a:ext cx="3543300" cy="8778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③各項目を選択し、</a:t>
            </a:r>
            <a:endParaRPr lang="en-US" altLang="ja-JP" sz="1400" dirty="0">
              <a:latin typeface="Calibri" pitchFamily="34" charset="0"/>
            </a:endParaRPr>
          </a:p>
          <a:p>
            <a:pPr eaLnBrk="1" hangingPunct="1">
              <a:defRPr/>
            </a:pPr>
            <a:r>
              <a:rPr lang="ja-JP" altLang="en-US" sz="1400" dirty="0">
                <a:latin typeface="Calibri" pitchFamily="34" charset="0"/>
              </a:rPr>
              <a:t>　「回答する」または「確認済みにする」</a:t>
            </a:r>
            <a:endParaRPr lang="en-US" altLang="ja-JP" sz="1400" dirty="0">
              <a:latin typeface="Calibri" pitchFamily="34" charset="0"/>
            </a:endParaRPr>
          </a:p>
          <a:p>
            <a:pPr eaLnBrk="1" hangingPunct="1">
              <a:defRPr/>
            </a:pPr>
            <a:r>
              <a:rPr lang="ja-JP" altLang="en-US" sz="1400" dirty="0">
                <a:latin typeface="Calibri" pitchFamily="34" charset="0"/>
              </a:rPr>
              <a:t>　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sp>
        <p:nvSpPr>
          <p:cNvPr id="21512" name="テキスト ボックス 24">
            <a:extLst>
              <a:ext uri="{FF2B5EF4-FFF2-40B4-BE49-F238E27FC236}">
                <a16:creationId xmlns:a16="http://schemas.microsoft.com/office/drawing/2014/main" id="{5A3372FB-7B3E-9952-BFAA-1DA7A82E5DD7}"/>
              </a:ext>
            </a:extLst>
          </p:cNvPr>
          <p:cNvSpPr txBox="1">
            <a:spLocks noChangeArrowheads="1"/>
          </p:cNvSpPr>
          <p:nvPr/>
        </p:nvSpPr>
        <p:spPr bwMode="auto">
          <a:xfrm>
            <a:off x="153988" y="441325"/>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２．回答</a:t>
            </a:r>
            <a:endParaRPr lang="en-US" altLang="ja-JP" sz="2800">
              <a:solidFill>
                <a:srgbClr val="0070C0"/>
              </a:solidFill>
            </a:endParaRPr>
          </a:p>
        </p:txBody>
      </p:sp>
      <p:sp>
        <p:nvSpPr>
          <p:cNvPr id="12" name="吹き出し: 四角形 11">
            <a:extLst>
              <a:ext uri="{FF2B5EF4-FFF2-40B4-BE49-F238E27FC236}">
                <a16:creationId xmlns:a16="http://schemas.microsoft.com/office/drawing/2014/main" id="{59C6181E-5525-B262-4405-266799195D64}"/>
              </a:ext>
            </a:extLst>
          </p:cNvPr>
          <p:cNvSpPr/>
          <p:nvPr/>
        </p:nvSpPr>
        <p:spPr>
          <a:xfrm>
            <a:off x="396875" y="2563813"/>
            <a:ext cx="2470150" cy="784225"/>
          </a:xfrm>
          <a:prstGeom prst="wedgeRectCallout">
            <a:avLst>
              <a:gd name="adj1" fmla="val -26766"/>
              <a:gd name="adj2" fmla="val -101905"/>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1514" name="図 10">
            <a:extLst>
              <a:ext uri="{FF2B5EF4-FFF2-40B4-BE49-F238E27FC236}">
                <a16:creationId xmlns:a16="http://schemas.microsoft.com/office/drawing/2014/main" id="{0DD87628-D4F2-A886-3B14-52825DD0D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700" y="2668588"/>
            <a:ext cx="22304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323980CD-4B47-BE8E-8EE5-7A806669A7C8}"/>
              </a:ext>
            </a:extLst>
          </p:cNvPr>
          <p:cNvPicPr>
            <a:picLocks noChangeAspect="1"/>
          </p:cNvPicPr>
          <p:nvPr/>
        </p:nvPicPr>
        <p:blipFill>
          <a:blip r:embed="rId5"/>
          <a:stretch>
            <a:fillRect/>
          </a:stretch>
        </p:blipFill>
        <p:spPr>
          <a:xfrm>
            <a:off x="633413" y="3729038"/>
            <a:ext cx="1995487" cy="2359025"/>
          </a:xfrm>
          <a:prstGeom prst="rect">
            <a:avLst/>
          </a:prstGeom>
          <a:ln>
            <a:solidFill>
              <a:schemeClr val="tx1">
                <a:lumMod val="50000"/>
                <a:lumOff val="50000"/>
              </a:schemeClr>
            </a:solidFill>
          </a:ln>
        </p:spPr>
      </p:pic>
      <p:pic>
        <p:nvPicPr>
          <p:cNvPr id="14" name="図 13">
            <a:extLst>
              <a:ext uri="{FF2B5EF4-FFF2-40B4-BE49-F238E27FC236}">
                <a16:creationId xmlns:a16="http://schemas.microsoft.com/office/drawing/2014/main" id="{714A18D5-81E8-E378-73F2-EE52F0ECC823}"/>
              </a:ext>
            </a:extLst>
          </p:cNvPr>
          <p:cNvPicPr>
            <a:picLocks noChangeAspect="1"/>
          </p:cNvPicPr>
          <p:nvPr/>
        </p:nvPicPr>
        <p:blipFill>
          <a:blip r:embed="rId6"/>
          <a:stretch>
            <a:fillRect/>
          </a:stretch>
        </p:blipFill>
        <p:spPr>
          <a:xfrm>
            <a:off x="633413" y="6443663"/>
            <a:ext cx="2003425" cy="2378075"/>
          </a:xfrm>
          <a:prstGeom prst="rect">
            <a:avLst/>
          </a:prstGeom>
          <a:ln>
            <a:solidFill>
              <a:schemeClr val="tx1">
                <a:lumMod val="50000"/>
                <a:lumOff val="50000"/>
              </a:schemeClr>
            </a:solidFill>
          </a:ln>
        </p:spPr>
      </p:pic>
      <p:sp>
        <p:nvSpPr>
          <p:cNvPr id="21517" name="AutoShape 177">
            <a:extLst>
              <a:ext uri="{FF2B5EF4-FFF2-40B4-BE49-F238E27FC236}">
                <a16:creationId xmlns:a16="http://schemas.microsoft.com/office/drawing/2014/main" id="{1B00D632-EB93-548F-B5EC-87214EB1B913}"/>
              </a:ext>
            </a:extLst>
          </p:cNvPr>
          <p:cNvSpPr>
            <a:spLocks noChangeArrowheads="1"/>
          </p:cNvSpPr>
          <p:nvPr/>
        </p:nvSpPr>
        <p:spPr bwMode="auto">
          <a:xfrm>
            <a:off x="482600" y="1790700"/>
            <a:ext cx="2154238" cy="414338"/>
          </a:xfrm>
          <a:prstGeom prst="roundRect">
            <a:avLst>
              <a:gd name="adj" fmla="val 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8" name="AutoShape 177">
            <a:extLst>
              <a:ext uri="{FF2B5EF4-FFF2-40B4-BE49-F238E27FC236}">
                <a16:creationId xmlns:a16="http://schemas.microsoft.com/office/drawing/2014/main" id="{F58D5AA6-FF1E-0636-750B-03F8B290E29E}"/>
              </a:ext>
            </a:extLst>
          </p:cNvPr>
          <p:cNvSpPr>
            <a:spLocks noChangeArrowheads="1"/>
          </p:cNvSpPr>
          <p:nvPr/>
        </p:nvSpPr>
        <p:spPr bwMode="auto">
          <a:xfrm>
            <a:off x="998538" y="5827713"/>
            <a:ext cx="1109662" cy="2603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9" name="AutoShape 177">
            <a:extLst>
              <a:ext uri="{FF2B5EF4-FFF2-40B4-BE49-F238E27FC236}">
                <a16:creationId xmlns:a16="http://schemas.microsoft.com/office/drawing/2014/main" id="{AA7F209C-7DCA-900E-F6E0-03B66B1D9DA5}"/>
              </a:ext>
            </a:extLst>
          </p:cNvPr>
          <p:cNvSpPr>
            <a:spLocks noChangeArrowheads="1"/>
          </p:cNvSpPr>
          <p:nvPr/>
        </p:nvSpPr>
        <p:spPr bwMode="auto">
          <a:xfrm>
            <a:off x="1035050" y="8408988"/>
            <a:ext cx="1073150" cy="2825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0" name="AutoShape 177">
            <a:extLst>
              <a:ext uri="{FF2B5EF4-FFF2-40B4-BE49-F238E27FC236}">
                <a16:creationId xmlns:a16="http://schemas.microsoft.com/office/drawing/2014/main" id="{783FE3B9-48B9-AED8-4F60-A54EA197FD94}"/>
              </a:ext>
            </a:extLst>
          </p:cNvPr>
          <p:cNvSpPr>
            <a:spLocks noChangeArrowheads="1"/>
          </p:cNvSpPr>
          <p:nvPr/>
        </p:nvSpPr>
        <p:spPr bwMode="auto">
          <a:xfrm>
            <a:off x="633413" y="6918325"/>
            <a:ext cx="1995487" cy="13049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下矢印 31">
            <a:extLst>
              <a:ext uri="{FF2B5EF4-FFF2-40B4-BE49-F238E27FC236}">
                <a16:creationId xmlns:a16="http://schemas.microsoft.com/office/drawing/2014/main" id="{B584201B-9EE2-C69F-090C-7FB114BE15AF}"/>
              </a:ext>
            </a:extLst>
          </p:cNvPr>
          <p:cNvSpPr/>
          <p:nvPr/>
        </p:nvSpPr>
        <p:spPr bwMode="auto">
          <a:xfrm>
            <a:off x="4489450" y="7926388"/>
            <a:ext cx="669925" cy="198437"/>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21" name="角丸四角形 29">
            <a:extLst>
              <a:ext uri="{FF2B5EF4-FFF2-40B4-BE49-F238E27FC236}">
                <a16:creationId xmlns:a16="http://schemas.microsoft.com/office/drawing/2014/main" id="{AE835119-46B5-6C08-B7A0-BBF08F336F83}"/>
              </a:ext>
            </a:extLst>
          </p:cNvPr>
          <p:cNvSpPr/>
          <p:nvPr/>
        </p:nvSpPr>
        <p:spPr bwMode="auto">
          <a:xfrm>
            <a:off x="3433763" y="8172450"/>
            <a:ext cx="2927350" cy="41433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通知からの回答完了</a:t>
            </a:r>
          </a:p>
        </p:txBody>
      </p:sp>
      <p:sp>
        <p:nvSpPr>
          <p:cNvPr id="21523" name="テキスト ボックス 24">
            <a:extLst>
              <a:ext uri="{FF2B5EF4-FFF2-40B4-BE49-F238E27FC236}">
                <a16:creationId xmlns:a16="http://schemas.microsoft.com/office/drawing/2014/main" id="{144DCBE9-1355-5C9B-E412-662E9F0D32D7}"/>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177">
            <a:extLst>
              <a:ext uri="{FF2B5EF4-FFF2-40B4-BE49-F238E27FC236}">
                <a16:creationId xmlns:a16="http://schemas.microsoft.com/office/drawing/2014/main" id="{3CA42825-E674-68A7-C037-C7DBEA865DEB}"/>
              </a:ext>
            </a:extLst>
          </p:cNvPr>
          <p:cNvSpPr>
            <a:spLocks noChangeArrowheads="1"/>
          </p:cNvSpPr>
          <p:nvPr/>
        </p:nvSpPr>
        <p:spPr bwMode="auto">
          <a:xfrm>
            <a:off x="717550" y="6300788"/>
            <a:ext cx="1963738" cy="14668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 name="図 22">
            <a:extLst>
              <a:ext uri="{FF2B5EF4-FFF2-40B4-BE49-F238E27FC236}">
                <a16:creationId xmlns:a16="http://schemas.microsoft.com/office/drawing/2014/main" id="{4F37FAFE-9A22-E193-3E7D-B603F821C167}"/>
              </a:ext>
            </a:extLst>
          </p:cNvPr>
          <p:cNvPicPr>
            <a:picLocks noChangeAspect="1"/>
          </p:cNvPicPr>
          <p:nvPr/>
        </p:nvPicPr>
        <p:blipFill>
          <a:blip r:embed="rId3"/>
          <a:stretch>
            <a:fillRect/>
          </a:stretch>
        </p:blipFill>
        <p:spPr>
          <a:xfrm>
            <a:off x="514350" y="5810250"/>
            <a:ext cx="2370138" cy="2933700"/>
          </a:xfrm>
          <a:prstGeom prst="rect">
            <a:avLst/>
          </a:prstGeom>
          <a:ln>
            <a:solidFill>
              <a:schemeClr val="tx1">
                <a:lumMod val="50000"/>
                <a:lumOff val="50000"/>
              </a:schemeClr>
            </a:solidFill>
          </a:ln>
        </p:spPr>
      </p:pic>
      <p:pic>
        <p:nvPicPr>
          <p:cNvPr id="23556" name="図 20">
            <a:extLst>
              <a:ext uri="{FF2B5EF4-FFF2-40B4-BE49-F238E27FC236}">
                <a16:creationId xmlns:a16="http://schemas.microsoft.com/office/drawing/2014/main" id="{086FBA9C-148A-D7E1-DD40-2803B2BF20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3" y="1125538"/>
            <a:ext cx="1309687"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スライド番号プレースホルダ 2">
            <a:extLst>
              <a:ext uri="{FF2B5EF4-FFF2-40B4-BE49-F238E27FC236}">
                <a16:creationId xmlns:a16="http://schemas.microsoft.com/office/drawing/2014/main" id="{EC4DB158-12AF-E3F0-75B4-442B53C0BD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B56AECF-546B-D1CA-9626-331C1A182A8C}"/>
              </a:ext>
            </a:extLst>
          </p:cNvPr>
          <p:cNvSpPr txBox="1">
            <a:spLocks noChangeArrowheads="1"/>
          </p:cNvSpPr>
          <p:nvPr/>
        </p:nvSpPr>
        <p:spPr bwMode="auto">
          <a:xfrm>
            <a:off x="354013" y="641350"/>
            <a:ext cx="50609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（２）アプリを起動して回答する</a:t>
            </a:r>
          </a:p>
        </p:txBody>
      </p:sp>
      <p:sp>
        <p:nvSpPr>
          <p:cNvPr id="23559" name="AutoShape 177">
            <a:extLst>
              <a:ext uri="{FF2B5EF4-FFF2-40B4-BE49-F238E27FC236}">
                <a16:creationId xmlns:a16="http://schemas.microsoft.com/office/drawing/2014/main" id="{4E948AF5-968B-5D70-AD16-43BB5F31B584}"/>
              </a:ext>
            </a:extLst>
          </p:cNvPr>
          <p:cNvSpPr>
            <a:spLocks noChangeArrowheads="1"/>
          </p:cNvSpPr>
          <p:nvPr/>
        </p:nvSpPr>
        <p:spPr bwMode="auto">
          <a:xfrm>
            <a:off x="466725" y="6453188"/>
            <a:ext cx="2417763" cy="57150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0" name="AutoShape 177">
            <a:extLst>
              <a:ext uri="{FF2B5EF4-FFF2-40B4-BE49-F238E27FC236}">
                <a16:creationId xmlns:a16="http://schemas.microsoft.com/office/drawing/2014/main" id="{82549CEB-E4BB-45E3-860A-D66E3DF4074E}"/>
              </a:ext>
            </a:extLst>
          </p:cNvPr>
          <p:cNvSpPr>
            <a:spLocks noChangeArrowheads="1"/>
          </p:cNvSpPr>
          <p:nvPr/>
        </p:nvSpPr>
        <p:spPr bwMode="auto">
          <a:xfrm>
            <a:off x="744538" y="3763963"/>
            <a:ext cx="827087" cy="603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4AE13EF9-F969-A64F-6A3A-A86850F3A6DC}"/>
              </a:ext>
            </a:extLst>
          </p:cNvPr>
          <p:cNvSpPr txBox="1">
            <a:spLocks noChangeArrowheads="1"/>
          </p:cNvSpPr>
          <p:nvPr/>
        </p:nvSpPr>
        <p:spPr bwMode="auto">
          <a:xfrm>
            <a:off x="3003550" y="1125538"/>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①エマージェンシーコールのアプリを</a:t>
            </a:r>
            <a:endParaRPr lang="en-US" altLang="ja-JP" sz="1400" dirty="0">
              <a:latin typeface="Calibri" pitchFamily="34" charset="0"/>
            </a:endParaRPr>
          </a:p>
          <a:p>
            <a:pPr eaLnBrk="1" hangingPunct="1">
              <a:defRPr/>
            </a:pPr>
            <a:r>
              <a:rPr lang="ja-JP" altLang="en-US" sz="1400" dirty="0">
                <a:latin typeface="Calibri" pitchFamily="34" charset="0"/>
                <a:ea typeface="+mj-ea"/>
              </a:rPr>
              <a:t>　　タップして起動します。</a:t>
            </a:r>
            <a:endParaRPr lang="ja-JP" altLang="en-US" sz="1100" dirty="0">
              <a:latin typeface="+mj-ea"/>
              <a:ea typeface="+mj-ea"/>
            </a:endParaRPr>
          </a:p>
        </p:txBody>
      </p:sp>
      <p:sp>
        <p:nvSpPr>
          <p:cNvPr id="14" name="テキスト ボックス 56">
            <a:extLst>
              <a:ext uri="{FF2B5EF4-FFF2-40B4-BE49-F238E27FC236}">
                <a16:creationId xmlns:a16="http://schemas.microsoft.com/office/drawing/2014/main" id="{D71343BD-A371-2F96-73A9-C17DCF658090}"/>
              </a:ext>
            </a:extLst>
          </p:cNvPr>
          <p:cNvSpPr txBox="1">
            <a:spLocks noChangeArrowheads="1"/>
          </p:cNvSpPr>
          <p:nvPr/>
        </p:nvSpPr>
        <p:spPr bwMode="auto">
          <a:xfrm>
            <a:off x="3143250" y="2798763"/>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➁「受信連絡一覧」のメニュー</a:t>
            </a:r>
            <a:endParaRPr lang="en-US" altLang="ja-JP" sz="1400" dirty="0">
              <a:latin typeface="Calibri" pitchFamily="34" charset="0"/>
            </a:endParaRPr>
          </a:p>
          <a:p>
            <a:pPr eaLnBrk="1" hangingPunct="1">
              <a:defRPr/>
            </a:pPr>
            <a:r>
              <a:rPr lang="ja-JP" altLang="en-US" sz="1400" dirty="0">
                <a:latin typeface="Calibri" pitchFamily="34" charset="0"/>
              </a:rPr>
              <a:t>　　をタップします。</a:t>
            </a:r>
            <a:endParaRPr lang="ja-JP" altLang="en-US" sz="1100" dirty="0">
              <a:latin typeface="+mj-ea"/>
              <a:ea typeface="+mj-ea"/>
            </a:endParaRPr>
          </a:p>
        </p:txBody>
      </p:sp>
      <p:sp>
        <p:nvSpPr>
          <p:cNvPr id="15" name="テキスト ボックス 56">
            <a:extLst>
              <a:ext uri="{FF2B5EF4-FFF2-40B4-BE49-F238E27FC236}">
                <a16:creationId xmlns:a16="http://schemas.microsoft.com/office/drawing/2014/main" id="{B43695C3-884B-49A6-CAC8-3DF29A9B3842}"/>
              </a:ext>
            </a:extLst>
          </p:cNvPr>
          <p:cNvSpPr txBox="1">
            <a:spLocks noChangeArrowheads="1"/>
          </p:cNvSpPr>
          <p:nvPr/>
        </p:nvSpPr>
        <p:spPr bwMode="auto">
          <a:xfrm>
            <a:off x="3314700" y="5903913"/>
            <a:ext cx="3543300"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③回答する連絡をタップします。</a:t>
            </a:r>
            <a:endParaRPr lang="ja-JP" altLang="en-US" sz="900" dirty="0">
              <a:latin typeface="+mj-ea"/>
              <a:ea typeface="+mj-ea"/>
            </a:endParaRPr>
          </a:p>
        </p:txBody>
      </p:sp>
      <p:sp>
        <p:nvSpPr>
          <p:cNvPr id="23564" name="AutoShape 177">
            <a:extLst>
              <a:ext uri="{FF2B5EF4-FFF2-40B4-BE49-F238E27FC236}">
                <a16:creationId xmlns:a16="http://schemas.microsoft.com/office/drawing/2014/main" id="{AF496DE8-508F-C436-9EDA-15855330BDD4}"/>
              </a:ext>
            </a:extLst>
          </p:cNvPr>
          <p:cNvSpPr>
            <a:spLocks noChangeArrowheads="1"/>
          </p:cNvSpPr>
          <p:nvPr/>
        </p:nvSpPr>
        <p:spPr bwMode="auto">
          <a:xfrm>
            <a:off x="633413" y="1274763"/>
            <a:ext cx="974725" cy="881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5" name="図 24">
            <a:extLst>
              <a:ext uri="{FF2B5EF4-FFF2-40B4-BE49-F238E27FC236}">
                <a16:creationId xmlns:a16="http://schemas.microsoft.com/office/drawing/2014/main" id="{ACF9A62F-32CF-E1B2-28D8-F67C90350BB2}"/>
              </a:ext>
            </a:extLst>
          </p:cNvPr>
          <p:cNvPicPr>
            <a:picLocks noChangeAspect="1"/>
          </p:cNvPicPr>
          <p:nvPr/>
        </p:nvPicPr>
        <p:blipFill>
          <a:blip r:embed="rId5"/>
          <a:stretch>
            <a:fillRect/>
          </a:stretch>
        </p:blipFill>
        <p:spPr>
          <a:xfrm>
            <a:off x="541338" y="2498725"/>
            <a:ext cx="2184400" cy="3027363"/>
          </a:xfrm>
          <a:prstGeom prst="rect">
            <a:avLst/>
          </a:prstGeom>
          <a:ln>
            <a:solidFill>
              <a:schemeClr val="tx1">
                <a:lumMod val="50000"/>
                <a:lumOff val="50000"/>
              </a:schemeClr>
            </a:solidFill>
          </a:ln>
        </p:spPr>
      </p:pic>
      <p:sp>
        <p:nvSpPr>
          <p:cNvPr id="23566" name="AutoShape 177">
            <a:extLst>
              <a:ext uri="{FF2B5EF4-FFF2-40B4-BE49-F238E27FC236}">
                <a16:creationId xmlns:a16="http://schemas.microsoft.com/office/drawing/2014/main" id="{43B3052F-120B-8D51-1D30-0BB7DA36EB5B}"/>
              </a:ext>
            </a:extLst>
          </p:cNvPr>
          <p:cNvSpPr>
            <a:spLocks noChangeArrowheads="1"/>
          </p:cNvSpPr>
          <p:nvPr/>
        </p:nvSpPr>
        <p:spPr bwMode="auto">
          <a:xfrm>
            <a:off x="1751013" y="3322638"/>
            <a:ext cx="827087" cy="627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7" name="テキスト ボックス 24">
            <a:extLst>
              <a:ext uri="{FF2B5EF4-FFF2-40B4-BE49-F238E27FC236}">
                <a16:creationId xmlns:a16="http://schemas.microsoft.com/office/drawing/2014/main" id="{C64686FA-112A-4E63-B2DF-331E2171A620}"/>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4EE9A140-C6DD-391A-48DB-AA9C970478C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32B6CFE-325D-4B6D-8F07-98C58A8D603C}"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5603" name="テキスト ボックス 23">
            <a:extLst>
              <a:ext uri="{FF2B5EF4-FFF2-40B4-BE49-F238E27FC236}">
                <a16:creationId xmlns:a16="http://schemas.microsoft.com/office/drawing/2014/main" id="{3094CA92-3E31-16ED-B3F5-50BD75CBD958}"/>
              </a:ext>
            </a:extLst>
          </p:cNvPr>
          <p:cNvSpPr txBox="1">
            <a:spLocks noChangeArrowheads="1"/>
          </p:cNvSpPr>
          <p:nvPr/>
        </p:nvSpPr>
        <p:spPr bwMode="auto">
          <a:xfrm>
            <a:off x="319088" y="673100"/>
            <a:ext cx="5059362"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（２）アプリを起動して回答する</a:t>
            </a:r>
          </a:p>
        </p:txBody>
      </p:sp>
      <p:sp>
        <p:nvSpPr>
          <p:cNvPr id="9" name="テキスト ボックス 56">
            <a:extLst>
              <a:ext uri="{FF2B5EF4-FFF2-40B4-BE49-F238E27FC236}">
                <a16:creationId xmlns:a16="http://schemas.microsoft.com/office/drawing/2014/main" id="{79052743-9EA3-EB51-5CE6-41FB84444EC2}"/>
              </a:ext>
            </a:extLst>
          </p:cNvPr>
          <p:cNvSpPr txBox="1">
            <a:spLocks noChangeArrowheads="1"/>
          </p:cNvSpPr>
          <p:nvPr/>
        </p:nvSpPr>
        <p:spPr bwMode="auto">
          <a:xfrm>
            <a:off x="3094038" y="1227138"/>
            <a:ext cx="3543300" cy="8763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④各項目を選択し、</a:t>
            </a:r>
            <a:endParaRPr lang="en-US" altLang="ja-JP" sz="1400" dirty="0">
              <a:latin typeface="Calibri" pitchFamily="34" charset="0"/>
            </a:endParaRPr>
          </a:p>
          <a:p>
            <a:pPr eaLnBrk="1" hangingPunct="1">
              <a:defRPr/>
            </a:pPr>
            <a:r>
              <a:rPr lang="ja-JP" altLang="en-US" sz="1400" dirty="0">
                <a:latin typeface="Calibri" pitchFamily="34" charset="0"/>
              </a:rPr>
              <a:t>　「回答する」または「確認済みにする」</a:t>
            </a:r>
            <a:endParaRPr lang="en-US" altLang="ja-JP" sz="1400" dirty="0">
              <a:latin typeface="Calibri" pitchFamily="34" charset="0"/>
            </a:endParaRPr>
          </a:p>
          <a:p>
            <a:pPr eaLnBrk="1" hangingPunct="1">
              <a:defRPr/>
            </a:pPr>
            <a:r>
              <a:rPr lang="ja-JP" altLang="en-US" sz="1400" dirty="0">
                <a:latin typeface="Calibri" pitchFamily="34" charset="0"/>
              </a:rPr>
              <a:t>　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pic>
        <p:nvPicPr>
          <p:cNvPr id="10" name="図 9">
            <a:extLst>
              <a:ext uri="{FF2B5EF4-FFF2-40B4-BE49-F238E27FC236}">
                <a16:creationId xmlns:a16="http://schemas.microsoft.com/office/drawing/2014/main" id="{596D149E-1195-6FBA-58ED-B2AD561CDB5A}"/>
              </a:ext>
            </a:extLst>
          </p:cNvPr>
          <p:cNvPicPr>
            <a:picLocks noChangeAspect="1"/>
          </p:cNvPicPr>
          <p:nvPr/>
        </p:nvPicPr>
        <p:blipFill>
          <a:blip r:embed="rId3"/>
          <a:stretch>
            <a:fillRect/>
          </a:stretch>
        </p:blipFill>
        <p:spPr>
          <a:xfrm>
            <a:off x="428625" y="1227138"/>
            <a:ext cx="2120900" cy="3065462"/>
          </a:xfrm>
          <a:prstGeom prst="rect">
            <a:avLst/>
          </a:prstGeom>
          <a:ln>
            <a:solidFill>
              <a:schemeClr val="tx1">
                <a:lumMod val="50000"/>
                <a:lumOff val="50000"/>
              </a:schemeClr>
            </a:solidFill>
          </a:ln>
        </p:spPr>
      </p:pic>
      <p:sp>
        <p:nvSpPr>
          <p:cNvPr id="25606" name="AutoShape 177">
            <a:extLst>
              <a:ext uri="{FF2B5EF4-FFF2-40B4-BE49-F238E27FC236}">
                <a16:creationId xmlns:a16="http://schemas.microsoft.com/office/drawing/2014/main" id="{0168EFF4-1E93-3294-14D3-AA860B231266}"/>
              </a:ext>
            </a:extLst>
          </p:cNvPr>
          <p:cNvSpPr>
            <a:spLocks noChangeArrowheads="1"/>
          </p:cNvSpPr>
          <p:nvPr/>
        </p:nvSpPr>
        <p:spPr bwMode="auto">
          <a:xfrm>
            <a:off x="823913" y="3751263"/>
            <a:ext cx="1330325" cy="261937"/>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07" name="AutoShape 177">
            <a:extLst>
              <a:ext uri="{FF2B5EF4-FFF2-40B4-BE49-F238E27FC236}">
                <a16:creationId xmlns:a16="http://schemas.microsoft.com/office/drawing/2014/main" id="{E8D41A58-F428-55EE-A00A-5BF49E10F851}"/>
              </a:ext>
            </a:extLst>
          </p:cNvPr>
          <p:cNvSpPr>
            <a:spLocks noChangeArrowheads="1"/>
          </p:cNvSpPr>
          <p:nvPr/>
        </p:nvSpPr>
        <p:spPr bwMode="auto">
          <a:xfrm>
            <a:off x="428625" y="1755775"/>
            <a:ext cx="2120900" cy="15859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Text Box 59">
            <a:extLst>
              <a:ext uri="{FF2B5EF4-FFF2-40B4-BE49-F238E27FC236}">
                <a16:creationId xmlns:a16="http://schemas.microsoft.com/office/drawing/2014/main" id="{9F984CF1-A152-BFAB-5BE0-9E8D378440AE}"/>
              </a:ext>
            </a:extLst>
          </p:cNvPr>
          <p:cNvSpPr txBox="1">
            <a:spLocks noChangeArrowheads="1"/>
          </p:cNvSpPr>
          <p:nvPr/>
        </p:nvSpPr>
        <p:spPr bwMode="auto">
          <a:xfrm>
            <a:off x="407988" y="4711700"/>
            <a:ext cx="5691187" cy="3976688"/>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endParaRPr lang="en-US" altLang="ja-JP" sz="1600" b="1" dirty="0">
              <a:solidFill>
                <a:srgbClr val="0070C0"/>
              </a:solidFill>
              <a:latin typeface="ＭＳ Ｐゴシック" panose="020B0600070205080204" pitchFamily="50" charset="-128"/>
            </a:endParaRPr>
          </a:p>
          <a:p>
            <a:pPr eaLnBrk="1" hangingPunct="1">
              <a:spcBef>
                <a:spcPct val="0"/>
              </a:spcBef>
              <a:buFontTx/>
              <a:buNone/>
              <a:defRPr/>
            </a:pPr>
            <a:r>
              <a:rPr lang="ja-JP" altLang="en-US" sz="1600" b="1" dirty="0">
                <a:solidFill>
                  <a:srgbClr val="0070C0"/>
                </a:solidFill>
                <a:latin typeface="ＭＳ Ｐゴシック" panose="020B0600070205080204" pitchFamily="50" charset="-128"/>
              </a:rPr>
              <a:t>　　安否回答は、連絡が届いていなくても自主的に回答できます</a:t>
            </a:r>
            <a:endParaRPr lang="en-US" altLang="ja-JP" sz="1400" b="1" dirty="0">
              <a:solidFill>
                <a:srgbClr val="0070C0"/>
              </a:solidFill>
              <a:latin typeface="ＭＳ Ｐゴシック" panose="020B0600070205080204" pitchFamily="50" charset="-128"/>
            </a:endParaRPr>
          </a:p>
        </p:txBody>
      </p:sp>
      <p:sp>
        <p:nvSpPr>
          <p:cNvPr id="24" name="テキスト ボックス 56">
            <a:extLst>
              <a:ext uri="{FF2B5EF4-FFF2-40B4-BE49-F238E27FC236}">
                <a16:creationId xmlns:a16="http://schemas.microsoft.com/office/drawing/2014/main" id="{6274CFF6-5B7A-6127-A958-1643A273A1DA}"/>
              </a:ext>
            </a:extLst>
          </p:cNvPr>
          <p:cNvSpPr txBox="1">
            <a:spLocks noChangeArrowheads="1"/>
          </p:cNvSpPr>
          <p:nvPr/>
        </p:nvSpPr>
        <p:spPr bwMode="auto">
          <a:xfrm>
            <a:off x="715963" y="5499100"/>
            <a:ext cx="4956175" cy="431800"/>
          </a:xfrm>
          <a:prstGeom prst="rect">
            <a:avLst/>
          </a:prstGeom>
          <a:solidFill>
            <a:schemeClr val="accent1">
              <a:lumMod val="20000"/>
              <a:lumOff val="80000"/>
            </a:schemeClr>
          </a:solid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100" dirty="0">
                <a:latin typeface="ＭＳ Ｐゴシック"/>
                <a:ea typeface="ＭＳ Ｐゴシック" charset="-128"/>
              </a:rPr>
              <a:t>安否の回答は、自分宛の連絡（通知）が届いていない状態でも、いつでも自主的に回答することができます。「安否回答」のメニューから回答してください。</a:t>
            </a:r>
            <a:endParaRPr lang="en-US" altLang="ja-JP" sz="1100" dirty="0">
              <a:latin typeface="ＭＳ Ｐゴシック"/>
              <a:ea typeface="ＭＳ Ｐゴシック" charset="-128"/>
            </a:endParaRPr>
          </a:p>
        </p:txBody>
      </p:sp>
      <p:pic>
        <p:nvPicPr>
          <p:cNvPr id="25" name="図 24">
            <a:extLst>
              <a:ext uri="{FF2B5EF4-FFF2-40B4-BE49-F238E27FC236}">
                <a16:creationId xmlns:a16="http://schemas.microsoft.com/office/drawing/2014/main" id="{49CC3FA7-DB7A-2E79-1B5D-2F3A73F5D707}"/>
              </a:ext>
            </a:extLst>
          </p:cNvPr>
          <p:cNvPicPr>
            <a:picLocks noChangeAspect="1"/>
          </p:cNvPicPr>
          <p:nvPr/>
        </p:nvPicPr>
        <p:blipFill>
          <a:blip r:embed="rId4"/>
          <a:stretch>
            <a:fillRect/>
          </a:stretch>
        </p:blipFill>
        <p:spPr>
          <a:xfrm>
            <a:off x="1084263" y="6161088"/>
            <a:ext cx="1820862" cy="2297112"/>
          </a:xfrm>
          <a:prstGeom prst="rect">
            <a:avLst/>
          </a:prstGeom>
          <a:ln>
            <a:solidFill>
              <a:schemeClr val="tx1">
                <a:lumMod val="50000"/>
                <a:lumOff val="50000"/>
              </a:schemeClr>
            </a:solidFill>
          </a:ln>
        </p:spPr>
      </p:pic>
      <p:sp>
        <p:nvSpPr>
          <p:cNvPr id="25611" name="AutoShape 177">
            <a:extLst>
              <a:ext uri="{FF2B5EF4-FFF2-40B4-BE49-F238E27FC236}">
                <a16:creationId xmlns:a16="http://schemas.microsoft.com/office/drawing/2014/main" id="{1F65BE32-7DFF-CEE5-E4C6-AF5F98900592}"/>
              </a:ext>
            </a:extLst>
          </p:cNvPr>
          <p:cNvSpPr>
            <a:spLocks noChangeArrowheads="1"/>
          </p:cNvSpPr>
          <p:nvPr/>
        </p:nvSpPr>
        <p:spPr bwMode="auto">
          <a:xfrm>
            <a:off x="1230313" y="7080250"/>
            <a:ext cx="695325" cy="479425"/>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7" name="図 26">
            <a:extLst>
              <a:ext uri="{FF2B5EF4-FFF2-40B4-BE49-F238E27FC236}">
                <a16:creationId xmlns:a16="http://schemas.microsoft.com/office/drawing/2014/main" id="{2F2CCBE4-421F-18CE-37E4-F3AC57A754E2}"/>
              </a:ext>
            </a:extLst>
          </p:cNvPr>
          <p:cNvPicPr>
            <a:picLocks noChangeAspect="1"/>
          </p:cNvPicPr>
          <p:nvPr/>
        </p:nvPicPr>
        <p:blipFill>
          <a:blip r:embed="rId3"/>
          <a:stretch>
            <a:fillRect/>
          </a:stretch>
        </p:blipFill>
        <p:spPr>
          <a:xfrm>
            <a:off x="3286125" y="6196013"/>
            <a:ext cx="1819275" cy="2214562"/>
          </a:xfrm>
          <a:prstGeom prst="rect">
            <a:avLst/>
          </a:prstGeom>
          <a:ln>
            <a:solidFill>
              <a:schemeClr val="tx1">
                <a:lumMod val="50000"/>
                <a:lumOff val="50000"/>
              </a:schemeClr>
            </a:solidFill>
          </a:ln>
        </p:spPr>
      </p:pic>
      <p:sp>
        <p:nvSpPr>
          <p:cNvPr id="25613" name="AutoShape 177">
            <a:extLst>
              <a:ext uri="{FF2B5EF4-FFF2-40B4-BE49-F238E27FC236}">
                <a16:creationId xmlns:a16="http://schemas.microsoft.com/office/drawing/2014/main" id="{7D6ACACA-5972-3B23-C418-A558EC66A336}"/>
              </a:ext>
            </a:extLst>
          </p:cNvPr>
          <p:cNvSpPr>
            <a:spLocks noChangeArrowheads="1"/>
          </p:cNvSpPr>
          <p:nvPr/>
        </p:nvSpPr>
        <p:spPr bwMode="auto">
          <a:xfrm>
            <a:off x="3606800" y="7966075"/>
            <a:ext cx="1330325" cy="261938"/>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4" name="AutoShape 177">
            <a:extLst>
              <a:ext uri="{FF2B5EF4-FFF2-40B4-BE49-F238E27FC236}">
                <a16:creationId xmlns:a16="http://schemas.microsoft.com/office/drawing/2014/main" id="{BE338A8B-1B65-72CF-05A1-A4EC5B93D027}"/>
              </a:ext>
            </a:extLst>
          </p:cNvPr>
          <p:cNvSpPr>
            <a:spLocks noChangeArrowheads="1"/>
          </p:cNvSpPr>
          <p:nvPr/>
        </p:nvSpPr>
        <p:spPr bwMode="auto">
          <a:xfrm>
            <a:off x="3252788" y="6667500"/>
            <a:ext cx="1820862" cy="1116013"/>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下矢印 31">
            <a:extLst>
              <a:ext uri="{FF2B5EF4-FFF2-40B4-BE49-F238E27FC236}">
                <a16:creationId xmlns:a16="http://schemas.microsoft.com/office/drawing/2014/main" id="{79A6BDC1-897F-B969-D422-A566B2ED2B09}"/>
              </a:ext>
            </a:extLst>
          </p:cNvPr>
          <p:cNvSpPr/>
          <p:nvPr/>
        </p:nvSpPr>
        <p:spPr bwMode="auto">
          <a:xfrm>
            <a:off x="4116388" y="3721100"/>
            <a:ext cx="669925" cy="198438"/>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31" name="角丸四角形 29">
            <a:extLst>
              <a:ext uri="{FF2B5EF4-FFF2-40B4-BE49-F238E27FC236}">
                <a16:creationId xmlns:a16="http://schemas.microsoft.com/office/drawing/2014/main" id="{7BD3DBC2-BF4B-B436-7F95-58D3A2F46C62}"/>
              </a:ext>
            </a:extLst>
          </p:cNvPr>
          <p:cNvSpPr/>
          <p:nvPr/>
        </p:nvSpPr>
        <p:spPr bwMode="auto">
          <a:xfrm>
            <a:off x="3062288" y="3967163"/>
            <a:ext cx="2927350" cy="41433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アプリ起動からの回答完了</a:t>
            </a:r>
          </a:p>
        </p:txBody>
      </p:sp>
      <p:sp>
        <p:nvSpPr>
          <p:cNvPr id="25617" name="テキスト ボックス 24">
            <a:extLst>
              <a:ext uri="{FF2B5EF4-FFF2-40B4-BE49-F238E27FC236}">
                <a16:creationId xmlns:a16="http://schemas.microsoft.com/office/drawing/2014/main" id="{80B7A79A-C4F7-364B-D1B0-06CC52853335}"/>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番号プレースホルダ 2">
            <a:extLst>
              <a:ext uri="{FF2B5EF4-FFF2-40B4-BE49-F238E27FC236}">
                <a16:creationId xmlns:a16="http://schemas.microsoft.com/office/drawing/2014/main" id="{37FCC5B1-4070-59B4-07B6-38821875417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634FF82-2D2D-4D1A-AA17-9F78E6C43D0F}"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7651" name="テキスト ボックス 24">
            <a:extLst>
              <a:ext uri="{FF2B5EF4-FFF2-40B4-BE49-F238E27FC236}">
                <a16:creationId xmlns:a16="http://schemas.microsoft.com/office/drawing/2014/main" id="{CD056676-9429-56E0-617D-37B300EFF283}"/>
              </a:ext>
            </a:extLst>
          </p:cNvPr>
          <p:cNvSpPr txBox="1">
            <a:spLocks noChangeArrowheads="1"/>
          </p:cNvSpPr>
          <p:nvPr/>
        </p:nvSpPr>
        <p:spPr bwMode="auto">
          <a:xfrm>
            <a:off x="192088" y="500063"/>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３．連絡先登録</a:t>
            </a:r>
            <a:endParaRPr lang="en-US" altLang="ja-JP" sz="2800">
              <a:solidFill>
                <a:srgbClr val="0070C0"/>
              </a:solidFill>
            </a:endParaRPr>
          </a:p>
        </p:txBody>
      </p:sp>
      <p:sp>
        <p:nvSpPr>
          <p:cNvPr id="27652" name="テキスト ボックス 23">
            <a:extLst>
              <a:ext uri="{FF2B5EF4-FFF2-40B4-BE49-F238E27FC236}">
                <a16:creationId xmlns:a16="http://schemas.microsoft.com/office/drawing/2014/main" id="{98268B4E-192F-40EB-E427-DD0EFF405B86}"/>
              </a:ext>
            </a:extLst>
          </p:cNvPr>
          <p:cNvSpPr txBox="1">
            <a:spLocks noChangeArrowheads="1"/>
          </p:cNvSpPr>
          <p:nvPr/>
        </p:nvSpPr>
        <p:spPr bwMode="auto">
          <a:xfrm>
            <a:off x="374650" y="1149350"/>
            <a:ext cx="55181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（１）アプリから連絡先を登録する</a:t>
            </a:r>
            <a:endParaRPr lang="en-US" altLang="ja-JP" sz="1800"/>
          </a:p>
        </p:txBody>
      </p:sp>
      <p:sp>
        <p:nvSpPr>
          <p:cNvPr id="27653" name="テキスト ボックス 18">
            <a:extLst>
              <a:ext uri="{FF2B5EF4-FFF2-40B4-BE49-F238E27FC236}">
                <a16:creationId xmlns:a16="http://schemas.microsoft.com/office/drawing/2014/main" id="{EB0B10AF-7FEC-E786-D439-40E80F78293B}"/>
              </a:ext>
            </a:extLst>
          </p:cNvPr>
          <p:cNvSpPr txBox="1">
            <a:spLocks noChangeArrowheads="1"/>
          </p:cNvSpPr>
          <p:nvPr/>
        </p:nvSpPr>
        <p:spPr bwMode="auto">
          <a:xfrm>
            <a:off x="3314700" y="7240588"/>
            <a:ext cx="33369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③セキュリティ保護のため、</a:t>
            </a:r>
            <a:endParaRPr lang="en-US" altLang="ja-JP" sz="1400"/>
          </a:p>
          <a:p>
            <a:pPr eaLnBrk="1" hangingPunct="1">
              <a:spcBef>
                <a:spcPct val="0"/>
              </a:spcBef>
              <a:buFontTx/>
              <a:buNone/>
            </a:pPr>
            <a:r>
              <a:rPr lang="ja-JP" altLang="en-US" sz="1400"/>
              <a:t>　パスワードが求められます。</a:t>
            </a:r>
            <a:endParaRPr lang="en-US" altLang="ja-JP" sz="1400"/>
          </a:p>
          <a:p>
            <a:pPr eaLnBrk="1" hangingPunct="1">
              <a:spcBef>
                <a:spcPct val="0"/>
              </a:spcBef>
              <a:buFontTx/>
              <a:buNone/>
            </a:pPr>
            <a:r>
              <a:rPr lang="ja-JP" altLang="en-US" sz="1400"/>
              <a:t>　エマージェンシーコールのログイン</a:t>
            </a:r>
            <a:endParaRPr lang="en-US" altLang="ja-JP" sz="1400"/>
          </a:p>
          <a:p>
            <a:pPr eaLnBrk="1" hangingPunct="1">
              <a:spcBef>
                <a:spcPct val="0"/>
              </a:spcBef>
              <a:buFontTx/>
              <a:buNone/>
            </a:pPr>
            <a:r>
              <a:rPr lang="ja-JP" altLang="en-US" sz="1400"/>
              <a:t>　パスワードを入力し「確認」をタップ</a:t>
            </a:r>
            <a:endParaRPr lang="en-US" altLang="ja-JP" sz="1400"/>
          </a:p>
          <a:p>
            <a:pPr eaLnBrk="1" hangingPunct="1">
              <a:spcBef>
                <a:spcPct val="0"/>
              </a:spcBef>
              <a:buFontTx/>
              <a:buNone/>
            </a:pPr>
            <a:r>
              <a:rPr lang="ja-JP" altLang="en-US" sz="1400"/>
              <a:t>　します。</a:t>
            </a:r>
            <a:endParaRPr lang="ja-JP" altLang="en-US" sz="900"/>
          </a:p>
        </p:txBody>
      </p:sp>
      <p:sp>
        <p:nvSpPr>
          <p:cNvPr id="27654" name="テキスト ボックス 56">
            <a:extLst>
              <a:ext uri="{FF2B5EF4-FFF2-40B4-BE49-F238E27FC236}">
                <a16:creationId xmlns:a16="http://schemas.microsoft.com/office/drawing/2014/main" id="{2F83977C-FDDA-7787-8716-A4BBC743CBCE}"/>
              </a:ext>
            </a:extLst>
          </p:cNvPr>
          <p:cNvSpPr txBox="1">
            <a:spLocks noChangeArrowheads="1"/>
          </p:cNvSpPr>
          <p:nvPr/>
        </p:nvSpPr>
        <p:spPr bwMode="auto">
          <a:xfrm>
            <a:off x="3300413" y="1643063"/>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27655" name="テキスト ボックス 56">
            <a:extLst>
              <a:ext uri="{FF2B5EF4-FFF2-40B4-BE49-F238E27FC236}">
                <a16:creationId xmlns:a16="http://schemas.microsoft.com/office/drawing/2014/main" id="{26BA1E66-F282-EC40-0E51-75C0385B4093}"/>
              </a:ext>
            </a:extLst>
          </p:cNvPr>
          <p:cNvSpPr txBox="1">
            <a:spLocks noChangeArrowheads="1"/>
          </p:cNvSpPr>
          <p:nvPr/>
        </p:nvSpPr>
        <p:spPr bwMode="auto">
          <a:xfrm>
            <a:off x="3267075" y="4108450"/>
            <a:ext cx="29321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➁緊急連絡先登録の「設定画面へ」</a:t>
            </a:r>
            <a:endParaRPr lang="en-US" altLang="ja-JP" sz="1400"/>
          </a:p>
          <a:p>
            <a:pPr eaLnBrk="1" hangingPunct="1">
              <a:spcBef>
                <a:spcPct val="0"/>
              </a:spcBef>
              <a:buFontTx/>
              <a:buNone/>
            </a:pPr>
            <a:r>
              <a:rPr lang="ja-JP" altLang="en-US" sz="1400"/>
              <a:t>　をタップします。</a:t>
            </a:r>
          </a:p>
        </p:txBody>
      </p:sp>
      <p:pic>
        <p:nvPicPr>
          <p:cNvPr id="2" name="図 1">
            <a:extLst>
              <a:ext uri="{FF2B5EF4-FFF2-40B4-BE49-F238E27FC236}">
                <a16:creationId xmlns:a16="http://schemas.microsoft.com/office/drawing/2014/main" id="{5BFB5BF6-C0A9-65DB-D22B-22018FF6A48D}"/>
              </a:ext>
            </a:extLst>
          </p:cNvPr>
          <p:cNvPicPr>
            <a:picLocks noChangeAspect="1"/>
          </p:cNvPicPr>
          <p:nvPr/>
        </p:nvPicPr>
        <p:blipFill>
          <a:blip r:embed="rId3"/>
          <a:stretch>
            <a:fillRect/>
          </a:stretch>
        </p:blipFill>
        <p:spPr>
          <a:xfrm>
            <a:off x="450850" y="1630363"/>
            <a:ext cx="2143125" cy="2192337"/>
          </a:xfrm>
          <a:prstGeom prst="rect">
            <a:avLst/>
          </a:prstGeom>
          <a:ln>
            <a:solidFill>
              <a:schemeClr val="tx1">
                <a:lumMod val="50000"/>
                <a:lumOff val="50000"/>
              </a:schemeClr>
            </a:solidFill>
          </a:ln>
        </p:spPr>
      </p:pic>
      <p:pic>
        <p:nvPicPr>
          <p:cNvPr id="4" name="図 3">
            <a:extLst>
              <a:ext uri="{FF2B5EF4-FFF2-40B4-BE49-F238E27FC236}">
                <a16:creationId xmlns:a16="http://schemas.microsoft.com/office/drawing/2014/main" id="{6AB64A12-7FE7-C5A8-45F8-EFCA4F1D4829}"/>
              </a:ext>
            </a:extLst>
          </p:cNvPr>
          <p:cNvPicPr>
            <a:picLocks noChangeAspect="1"/>
          </p:cNvPicPr>
          <p:nvPr/>
        </p:nvPicPr>
        <p:blipFill>
          <a:blip r:embed="rId4"/>
          <a:stretch>
            <a:fillRect/>
          </a:stretch>
        </p:blipFill>
        <p:spPr>
          <a:xfrm>
            <a:off x="450850" y="4125913"/>
            <a:ext cx="2143125" cy="2771775"/>
          </a:xfrm>
          <a:prstGeom prst="rect">
            <a:avLst/>
          </a:prstGeom>
          <a:ln>
            <a:solidFill>
              <a:schemeClr val="tx1">
                <a:lumMod val="50000"/>
                <a:lumOff val="50000"/>
              </a:schemeClr>
            </a:solidFill>
          </a:ln>
        </p:spPr>
      </p:pic>
      <p:sp>
        <p:nvSpPr>
          <p:cNvPr id="27658" name="AutoShape 177">
            <a:extLst>
              <a:ext uri="{FF2B5EF4-FFF2-40B4-BE49-F238E27FC236}">
                <a16:creationId xmlns:a16="http://schemas.microsoft.com/office/drawing/2014/main" id="{4C5F5034-8D26-5146-6E0B-93FF743B01B5}"/>
              </a:ext>
            </a:extLst>
          </p:cNvPr>
          <p:cNvSpPr>
            <a:spLocks noChangeArrowheads="1"/>
          </p:cNvSpPr>
          <p:nvPr/>
        </p:nvSpPr>
        <p:spPr bwMode="auto">
          <a:xfrm>
            <a:off x="687388" y="1993900"/>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59" name="AutoShape 177">
            <a:extLst>
              <a:ext uri="{FF2B5EF4-FFF2-40B4-BE49-F238E27FC236}">
                <a16:creationId xmlns:a16="http://schemas.microsoft.com/office/drawing/2014/main" id="{B1A937EC-90B6-1B7F-AC5A-0F64E7151474}"/>
              </a:ext>
            </a:extLst>
          </p:cNvPr>
          <p:cNvSpPr>
            <a:spLocks noChangeArrowheads="1"/>
          </p:cNvSpPr>
          <p:nvPr/>
        </p:nvSpPr>
        <p:spPr bwMode="auto">
          <a:xfrm>
            <a:off x="936625" y="5783263"/>
            <a:ext cx="1225550" cy="3222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7660" name="図 9">
            <a:extLst>
              <a:ext uri="{FF2B5EF4-FFF2-40B4-BE49-F238E27FC236}">
                <a16:creationId xmlns:a16="http://schemas.microsoft.com/office/drawing/2014/main" id="{B5952A1E-BA58-D4CC-8B68-348145AE49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25" y="7240588"/>
            <a:ext cx="2252663"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177">
            <a:extLst>
              <a:ext uri="{FF2B5EF4-FFF2-40B4-BE49-F238E27FC236}">
                <a16:creationId xmlns:a16="http://schemas.microsoft.com/office/drawing/2014/main" id="{A39D5FD9-E36C-52D0-6303-3FAAB9C2E3BD}"/>
              </a:ext>
            </a:extLst>
          </p:cNvPr>
          <p:cNvSpPr>
            <a:spLocks noChangeArrowheads="1"/>
          </p:cNvSpPr>
          <p:nvPr/>
        </p:nvSpPr>
        <p:spPr bwMode="auto">
          <a:xfrm>
            <a:off x="701675" y="7735888"/>
            <a:ext cx="1755775" cy="5778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163E6BD4-67ED-EF27-57DF-E0783FD0B09D}"/>
              </a:ext>
            </a:extLst>
          </p:cNvPr>
          <p:cNvSpPr>
            <a:spLocks noChangeArrowheads="1"/>
          </p:cNvSpPr>
          <p:nvPr/>
        </p:nvSpPr>
        <p:spPr bwMode="auto">
          <a:xfrm>
            <a:off x="1689100" y="8369300"/>
            <a:ext cx="768350" cy="3206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3" name="テキスト ボックス 24">
            <a:extLst>
              <a:ext uri="{FF2B5EF4-FFF2-40B4-BE49-F238E27FC236}">
                <a16:creationId xmlns:a16="http://schemas.microsoft.com/office/drawing/2014/main" id="{E2B14C90-41B3-5284-D28C-5A3869C30BDB}"/>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C48DE610-6561-7D31-77E9-40437F74E68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C71C7F5-1BD5-4891-845E-05F5CF660FE6}" type="slidenum">
              <a:rPr lang="ja-JP" altLang="en-US" sz="1800" smtClean="0">
                <a:solidFill>
                  <a:schemeClr val="bg1"/>
                </a:solidFill>
              </a:rPr>
              <a:pPr>
                <a:spcBef>
                  <a:spcPct val="0"/>
                </a:spcBef>
                <a:buFontTx/>
                <a:buNone/>
              </a:pPr>
              <a:t>12</a:t>
            </a:fld>
            <a:endParaRPr lang="ja-JP" altLang="en-US" sz="1800">
              <a:solidFill>
                <a:schemeClr val="bg1"/>
              </a:solidFill>
            </a:endParaRPr>
          </a:p>
        </p:txBody>
      </p:sp>
      <p:grpSp>
        <p:nvGrpSpPr>
          <p:cNvPr id="21519" name="グループ化 6">
            <a:extLst>
              <a:ext uri="{FF2B5EF4-FFF2-40B4-BE49-F238E27FC236}">
                <a16:creationId xmlns:a16="http://schemas.microsoft.com/office/drawing/2014/main" id="{FD4483D6-AD26-9D8C-3939-3B00176D97E1}"/>
              </a:ext>
            </a:extLst>
          </p:cNvPr>
          <p:cNvGrpSpPr>
            <a:grpSpLocks/>
          </p:cNvGrpSpPr>
          <p:nvPr/>
        </p:nvGrpSpPr>
        <p:grpSpPr bwMode="auto">
          <a:xfrm>
            <a:off x="3572676" y="4623421"/>
            <a:ext cx="2366962" cy="601663"/>
            <a:chOff x="3573463" y="7667625"/>
            <a:chExt cx="2927350" cy="865188"/>
          </a:xfrm>
          <a:solidFill>
            <a:srgbClr val="0070C0"/>
          </a:solidFill>
        </p:grpSpPr>
        <p:sp>
          <p:nvSpPr>
            <p:cNvPr id="56" name="角丸四角形 55">
              <a:extLst>
                <a:ext uri="{FF2B5EF4-FFF2-40B4-BE49-F238E27FC236}">
                  <a16:creationId xmlns:a16="http://schemas.microsoft.com/office/drawing/2014/main" id="{6343D45F-900F-F1BE-81B0-6DF2BAA73811}"/>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連絡先の登録完了</a:t>
              </a:r>
            </a:p>
          </p:txBody>
        </p:sp>
        <p:sp>
          <p:nvSpPr>
            <p:cNvPr id="57" name="下矢印 56">
              <a:extLst>
                <a:ext uri="{FF2B5EF4-FFF2-40B4-BE49-F238E27FC236}">
                  <a16:creationId xmlns:a16="http://schemas.microsoft.com/office/drawing/2014/main" id="{C14D5982-3285-7398-2F28-A022E735487E}"/>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9700" name="テキスト ボックス 56">
            <a:extLst>
              <a:ext uri="{FF2B5EF4-FFF2-40B4-BE49-F238E27FC236}">
                <a16:creationId xmlns:a16="http://schemas.microsoft.com/office/drawing/2014/main" id="{8EB21F39-DE25-B701-5E51-329634F28CD2}"/>
              </a:ext>
            </a:extLst>
          </p:cNvPr>
          <p:cNvSpPr txBox="1">
            <a:spLocks noChangeArrowheads="1"/>
          </p:cNvSpPr>
          <p:nvPr/>
        </p:nvSpPr>
        <p:spPr bwMode="auto">
          <a:xfrm>
            <a:off x="3429000" y="687388"/>
            <a:ext cx="29400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④登録したい連絡先の位置から</a:t>
            </a:r>
            <a:endParaRPr lang="en-US" altLang="ja-JP" sz="1400"/>
          </a:p>
          <a:p>
            <a:pPr eaLnBrk="1" hangingPunct="1">
              <a:spcBef>
                <a:spcPct val="0"/>
              </a:spcBef>
              <a:buFontTx/>
              <a:buNone/>
            </a:pPr>
            <a:r>
              <a:rPr lang="ja-JP" altLang="en-US" sz="1400"/>
              <a:t>　媒体を選択し、連絡先を入力します。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  「保存する」をタップします。</a:t>
            </a:r>
          </a:p>
        </p:txBody>
      </p:sp>
      <p:sp>
        <p:nvSpPr>
          <p:cNvPr id="29701" name="テキスト ボックス 56">
            <a:extLst>
              <a:ext uri="{FF2B5EF4-FFF2-40B4-BE49-F238E27FC236}">
                <a16:creationId xmlns:a16="http://schemas.microsoft.com/office/drawing/2014/main" id="{79336BF0-73EB-008E-0ED9-58AC8A6FD4FF}"/>
              </a:ext>
            </a:extLst>
          </p:cNvPr>
          <p:cNvSpPr txBox="1">
            <a:spLocks noChangeArrowheads="1"/>
          </p:cNvSpPr>
          <p:nvPr/>
        </p:nvSpPr>
        <p:spPr bwMode="auto">
          <a:xfrm>
            <a:off x="3503613" y="3827463"/>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⑤確認画面の「保存」をタップします。</a:t>
            </a:r>
          </a:p>
        </p:txBody>
      </p:sp>
      <p:pic>
        <p:nvPicPr>
          <p:cNvPr id="5" name="図 4">
            <a:extLst>
              <a:ext uri="{FF2B5EF4-FFF2-40B4-BE49-F238E27FC236}">
                <a16:creationId xmlns:a16="http://schemas.microsoft.com/office/drawing/2014/main" id="{02B7E868-6140-3DB7-9525-E1D8397C10AA}"/>
              </a:ext>
            </a:extLst>
          </p:cNvPr>
          <p:cNvPicPr>
            <a:picLocks noChangeAspect="1"/>
          </p:cNvPicPr>
          <p:nvPr/>
        </p:nvPicPr>
        <p:blipFill>
          <a:blip r:embed="rId3"/>
          <a:stretch>
            <a:fillRect/>
          </a:stretch>
        </p:blipFill>
        <p:spPr>
          <a:xfrm>
            <a:off x="352425" y="523875"/>
            <a:ext cx="2422525" cy="3092450"/>
          </a:xfrm>
          <a:prstGeom prst="rect">
            <a:avLst/>
          </a:prstGeom>
          <a:ln>
            <a:solidFill>
              <a:schemeClr val="tx1">
                <a:lumMod val="50000"/>
                <a:lumOff val="50000"/>
              </a:schemeClr>
            </a:solidFill>
          </a:ln>
        </p:spPr>
      </p:pic>
      <p:sp>
        <p:nvSpPr>
          <p:cNvPr id="29703" name="AutoShape 177">
            <a:extLst>
              <a:ext uri="{FF2B5EF4-FFF2-40B4-BE49-F238E27FC236}">
                <a16:creationId xmlns:a16="http://schemas.microsoft.com/office/drawing/2014/main" id="{DFB3CD72-7C57-8C0D-CCAF-53A575FDE7D0}"/>
              </a:ext>
            </a:extLst>
          </p:cNvPr>
          <p:cNvSpPr>
            <a:spLocks noChangeArrowheads="1"/>
          </p:cNvSpPr>
          <p:nvPr/>
        </p:nvSpPr>
        <p:spPr bwMode="auto">
          <a:xfrm>
            <a:off x="352425" y="2667000"/>
            <a:ext cx="2422525" cy="66040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4" name="AutoShape 177">
            <a:extLst>
              <a:ext uri="{FF2B5EF4-FFF2-40B4-BE49-F238E27FC236}">
                <a16:creationId xmlns:a16="http://schemas.microsoft.com/office/drawing/2014/main" id="{F406242B-7213-E282-7475-9C4C07B2EFE2}"/>
              </a:ext>
            </a:extLst>
          </p:cNvPr>
          <p:cNvSpPr>
            <a:spLocks noChangeArrowheads="1"/>
          </p:cNvSpPr>
          <p:nvPr/>
        </p:nvSpPr>
        <p:spPr bwMode="auto">
          <a:xfrm>
            <a:off x="838200" y="3392488"/>
            <a:ext cx="1452563" cy="246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9705" name="図 8">
            <a:extLst>
              <a:ext uri="{FF2B5EF4-FFF2-40B4-BE49-F238E27FC236}">
                <a16:creationId xmlns:a16="http://schemas.microsoft.com/office/drawing/2014/main" id="{AEB200D7-811C-A89B-D870-E510FF05E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 y="4135438"/>
            <a:ext cx="25415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AutoShape 177">
            <a:extLst>
              <a:ext uri="{FF2B5EF4-FFF2-40B4-BE49-F238E27FC236}">
                <a16:creationId xmlns:a16="http://schemas.microsoft.com/office/drawing/2014/main" id="{6A03E1FB-05B8-053E-77B4-F71919BB4F96}"/>
              </a:ext>
            </a:extLst>
          </p:cNvPr>
          <p:cNvSpPr>
            <a:spLocks noChangeArrowheads="1"/>
          </p:cNvSpPr>
          <p:nvPr/>
        </p:nvSpPr>
        <p:spPr bwMode="auto">
          <a:xfrm>
            <a:off x="1666875" y="5049838"/>
            <a:ext cx="962025" cy="414337"/>
          </a:xfrm>
          <a:prstGeom prst="roundRect">
            <a:avLst>
              <a:gd name="adj" fmla="val 2469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7" name="テキスト ボックス 23">
            <a:extLst>
              <a:ext uri="{FF2B5EF4-FFF2-40B4-BE49-F238E27FC236}">
                <a16:creationId xmlns:a16="http://schemas.microsoft.com/office/drawing/2014/main" id="{C796DF2E-E7BD-6BB5-FF3A-D1B2E0582DEA}"/>
              </a:ext>
            </a:extLst>
          </p:cNvPr>
          <p:cNvSpPr txBox="1">
            <a:spLocks noChangeArrowheads="1"/>
          </p:cNvSpPr>
          <p:nvPr/>
        </p:nvSpPr>
        <p:spPr bwMode="auto">
          <a:xfrm>
            <a:off x="422275" y="6208713"/>
            <a:ext cx="5518150"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（２）テスト連絡を実施する</a:t>
            </a:r>
            <a:endParaRPr lang="en-US" altLang="ja-JP" sz="1800"/>
          </a:p>
        </p:txBody>
      </p:sp>
      <p:sp>
        <p:nvSpPr>
          <p:cNvPr id="29708" name="テキスト ボックス 56">
            <a:extLst>
              <a:ext uri="{FF2B5EF4-FFF2-40B4-BE49-F238E27FC236}">
                <a16:creationId xmlns:a16="http://schemas.microsoft.com/office/drawing/2014/main" id="{70EFDF05-4F0C-C09E-6B96-8802119FFBFC}"/>
              </a:ext>
            </a:extLst>
          </p:cNvPr>
          <p:cNvSpPr txBox="1">
            <a:spLocks noChangeArrowheads="1"/>
          </p:cNvSpPr>
          <p:nvPr/>
        </p:nvSpPr>
        <p:spPr bwMode="auto">
          <a:xfrm>
            <a:off x="3290888" y="6808788"/>
            <a:ext cx="293211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①登録に続けてテスト連絡を</a:t>
            </a:r>
            <a:endParaRPr lang="en-US" altLang="ja-JP" sz="1400"/>
          </a:p>
          <a:p>
            <a:pPr eaLnBrk="1" hangingPunct="1">
              <a:spcBef>
                <a:spcPct val="0"/>
              </a:spcBef>
              <a:buFontTx/>
              <a:buNone/>
            </a:pPr>
            <a:r>
              <a:rPr lang="ja-JP" altLang="en-US" sz="1400"/>
              <a:t>　　行います。</a:t>
            </a:r>
            <a:endParaRPr lang="en-US" altLang="ja-JP" sz="1400"/>
          </a:p>
          <a:p>
            <a:pPr eaLnBrk="1" hangingPunct="1">
              <a:spcBef>
                <a:spcPct val="0"/>
              </a:spcBef>
              <a:buFontTx/>
              <a:buNone/>
            </a:pPr>
            <a:r>
              <a:rPr lang="ja-JP" altLang="en-US" sz="1400"/>
              <a:t>　　</a:t>
            </a:r>
            <a:endParaRPr lang="en-US" altLang="ja-JP" sz="1400"/>
          </a:p>
          <a:p>
            <a:pPr eaLnBrk="1" hangingPunct="1">
              <a:spcBef>
                <a:spcPct val="0"/>
              </a:spcBef>
              <a:buFontTx/>
              <a:buNone/>
            </a:pPr>
            <a:r>
              <a:rPr lang="ja-JP" altLang="en-US" sz="1400"/>
              <a:t>　　テスト連絡は、登録した連絡先</a:t>
            </a:r>
            <a:endParaRPr lang="en-US" altLang="ja-JP" sz="1400"/>
          </a:p>
          <a:p>
            <a:pPr eaLnBrk="1" hangingPunct="1">
              <a:spcBef>
                <a:spcPct val="0"/>
              </a:spcBef>
              <a:buFontTx/>
              <a:buNone/>
            </a:pPr>
            <a:r>
              <a:rPr lang="ja-JP" altLang="en-US" sz="1400"/>
              <a:t>　　に連絡（通知）が届くかどうかを</a:t>
            </a:r>
            <a:endParaRPr lang="en-US" altLang="ja-JP" sz="1400"/>
          </a:p>
          <a:p>
            <a:pPr eaLnBrk="1" hangingPunct="1">
              <a:spcBef>
                <a:spcPct val="0"/>
              </a:spcBef>
              <a:buFontTx/>
              <a:buNone/>
            </a:pPr>
            <a:r>
              <a:rPr lang="ja-JP" altLang="en-US" sz="1400"/>
              <a:t>　　確認するための機能です。</a:t>
            </a:r>
            <a:endParaRPr lang="en-US" altLang="ja-JP" sz="1400"/>
          </a:p>
          <a:p>
            <a:pPr eaLnBrk="1" hangingPunct="1">
              <a:spcBef>
                <a:spcPct val="0"/>
              </a:spcBef>
              <a:buFontTx/>
              <a:buNone/>
            </a:pPr>
            <a:endParaRPr lang="en-US" altLang="ja-JP" sz="1400"/>
          </a:p>
          <a:p>
            <a:pPr eaLnBrk="1" hangingPunct="1">
              <a:spcBef>
                <a:spcPct val="0"/>
              </a:spcBef>
              <a:buFontTx/>
              <a:buNone/>
            </a:pPr>
            <a:r>
              <a:rPr lang="en-US" altLang="ja-JP" sz="1400"/>
              <a:t>  </a:t>
            </a:r>
            <a:r>
              <a:rPr lang="ja-JP" altLang="en-US" sz="1400"/>
              <a:t>　「テスト連絡画面へ」をタップします。</a:t>
            </a:r>
            <a:endParaRPr lang="en-US" altLang="ja-JP" sz="1400"/>
          </a:p>
        </p:txBody>
      </p:sp>
      <p:pic>
        <p:nvPicPr>
          <p:cNvPr id="29709" name="図 13">
            <a:extLst>
              <a:ext uri="{FF2B5EF4-FFF2-40B4-BE49-F238E27FC236}">
                <a16:creationId xmlns:a16="http://schemas.microsoft.com/office/drawing/2014/main" id="{CB568450-823F-D154-9F5C-D00ED3DDBB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488" y="6808788"/>
            <a:ext cx="2389187"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テキスト ボックス 24">
            <a:extLst>
              <a:ext uri="{FF2B5EF4-FFF2-40B4-BE49-F238E27FC236}">
                <a16:creationId xmlns:a16="http://schemas.microsoft.com/office/drawing/2014/main" id="{5521B127-7C3D-8A27-8606-D3BDA36767A3}"/>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
        <p:nvSpPr>
          <p:cNvPr id="29711" name="AutoShape 177">
            <a:extLst>
              <a:ext uri="{FF2B5EF4-FFF2-40B4-BE49-F238E27FC236}">
                <a16:creationId xmlns:a16="http://schemas.microsoft.com/office/drawing/2014/main" id="{18CD27D5-A3AC-B9FB-2823-502D2968CF3E}"/>
              </a:ext>
            </a:extLst>
          </p:cNvPr>
          <p:cNvSpPr>
            <a:spLocks noChangeArrowheads="1"/>
          </p:cNvSpPr>
          <p:nvPr/>
        </p:nvSpPr>
        <p:spPr bwMode="auto">
          <a:xfrm>
            <a:off x="838200" y="7653338"/>
            <a:ext cx="1614488" cy="339725"/>
          </a:xfrm>
          <a:prstGeom prst="roundRect">
            <a:avLst>
              <a:gd name="adj" fmla="val 2469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41D7BFC-12DB-1543-6470-3A10DD0022AF}"/>
              </a:ext>
            </a:extLst>
          </p:cNvPr>
          <p:cNvPicPr>
            <a:picLocks noChangeAspect="1"/>
          </p:cNvPicPr>
          <p:nvPr/>
        </p:nvPicPr>
        <p:blipFill>
          <a:blip r:embed="rId3"/>
          <a:stretch>
            <a:fillRect/>
          </a:stretch>
        </p:blipFill>
        <p:spPr>
          <a:xfrm>
            <a:off x="452438" y="712788"/>
            <a:ext cx="2528887" cy="2327275"/>
          </a:xfrm>
          <a:prstGeom prst="rect">
            <a:avLst/>
          </a:prstGeom>
          <a:ln>
            <a:solidFill>
              <a:schemeClr val="tx1">
                <a:lumMod val="50000"/>
                <a:lumOff val="50000"/>
              </a:schemeClr>
            </a:solidFill>
          </a:ln>
        </p:spPr>
      </p:pic>
      <p:sp>
        <p:nvSpPr>
          <p:cNvPr id="31747" name="テキスト ボックス 18">
            <a:extLst>
              <a:ext uri="{FF2B5EF4-FFF2-40B4-BE49-F238E27FC236}">
                <a16:creationId xmlns:a16="http://schemas.microsoft.com/office/drawing/2014/main" id="{95AEFF8C-7668-98D3-0DB7-CE07DAD64496}"/>
              </a:ext>
            </a:extLst>
          </p:cNvPr>
          <p:cNvSpPr txBox="1">
            <a:spLocks noChangeArrowheads="1"/>
          </p:cNvSpPr>
          <p:nvPr/>
        </p:nvSpPr>
        <p:spPr bwMode="auto">
          <a:xfrm>
            <a:off x="3382963" y="623888"/>
            <a:ext cx="314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➁テスト連絡を行う連絡先にチェックを</a:t>
            </a:r>
            <a:endParaRPr lang="en-US" altLang="ja-JP" sz="1400"/>
          </a:p>
          <a:p>
            <a:pPr eaLnBrk="1" hangingPunct="1">
              <a:spcBef>
                <a:spcPct val="0"/>
              </a:spcBef>
              <a:buFontTx/>
              <a:buNone/>
            </a:pPr>
            <a:r>
              <a:rPr lang="ja-JP" altLang="en-US" sz="1400"/>
              <a:t>　入れて「開始」をタップします。</a:t>
            </a:r>
            <a:endParaRPr lang="en-US" altLang="ja-JP" sz="1400"/>
          </a:p>
        </p:txBody>
      </p:sp>
      <p:sp>
        <p:nvSpPr>
          <p:cNvPr id="31748" name="AutoShape 12">
            <a:extLst>
              <a:ext uri="{FF2B5EF4-FFF2-40B4-BE49-F238E27FC236}">
                <a16:creationId xmlns:a16="http://schemas.microsoft.com/office/drawing/2014/main" id="{33BF10DB-7FC7-D642-0363-9BAC1CE9F035}"/>
              </a:ext>
            </a:extLst>
          </p:cNvPr>
          <p:cNvSpPr>
            <a:spLocks noChangeArrowheads="1"/>
          </p:cNvSpPr>
          <p:nvPr/>
        </p:nvSpPr>
        <p:spPr bwMode="auto">
          <a:xfrm>
            <a:off x="539750" y="1608138"/>
            <a:ext cx="342900" cy="801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49" name="テキスト ボックス 18">
            <a:extLst>
              <a:ext uri="{FF2B5EF4-FFF2-40B4-BE49-F238E27FC236}">
                <a16:creationId xmlns:a16="http://schemas.microsoft.com/office/drawing/2014/main" id="{7C025CF0-0812-BF7F-EA44-4C73BACE129E}"/>
              </a:ext>
            </a:extLst>
          </p:cNvPr>
          <p:cNvSpPr txBox="1">
            <a:spLocks noChangeArrowheads="1"/>
          </p:cNvSpPr>
          <p:nvPr/>
        </p:nvSpPr>
        <p:spPr bwMode="auto">
          <a:xfrm>
            <a:off x="3397250" y="3198813"/>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③確認画面で「実行」をタップします。</a:t>
            </a:r>
            <a:endParaRPr lang="en-US" altLang="ja-JP" sz="1400"/>
          </a:p>
        </p:txBody>
      </p:sp>
      <p:sp>
        <p:nvSpPr>
          <p:cNvPr id="31750" name="スライド番号プレースホルダ 2">
            <a:extLst>
              <a:ext uri="{FF2B5EF4-FFF2-40B4-BE49-F238E27FC236}">
                <a16:creationId xmlns:a16="http://schemas.microsoft.com/office/drawing/2014/main" id="{99B6E0CE-C569-A2A7-97CF-6D7C497EC49B}"/>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13</a:t>
            </a:fld>
            <a:endParaRPr lang="ja-JP" altLang="en-US" sz="1800">
              <a:solidFill>
                <a:schemeClr val="bg1"/>
              </a:solidFill>
            </a:endParaRPr>
          </a:p>
        </p:txBody>
      </p:sp>
      <p:sp>
        <p:nvSpPr>
          <p:cNvPr id="31751" name="AutoShape 12">
            <a:extLst>
              <a:ext uri="{FF2B5EF4-FFF2-40B4-BE49-F238E27FC236}">
                <a16:creationId xmlns:a16="http://schemas.microsoft.com/office/drawing/2014/main" id="{D7070D88-3E79-DE3A-2607-208DE9EA0707}"/>
              </a:ext>
            </a:extLst>
          </p:cNvPr>
          <p:cNvSpPr>
            <a:spLocks noChangeArrowheads="1"/>
          </p:cNvSpPr>
          <p:nvPr/>
        </p:nvSpPr>
        <p:spPr bwMode="auto">
          <a:xfrm>
            <a:off x="1017588" y="2767013"/>
            <a:ext cx="1398587" cy="28416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52" name="図 6">
            <a:extLst>
              <a:ext uri="{FF2B5EF4-FFF2-40B4-BE49-F238E27FC236}">
                <a16:creationId xmlns:a16="http://schemas.microsoft.com/office/drawing/2014/main" id="{9560DDFE-01C9-B191-2E1F-1AE9AA6D4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 y="3352800"/>
            <a:ext cx="2557463"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AutoShape 12">
            <a:extLst>
              <a:ext uri="{FF2B5EF4-FFF2-40B4-BE49-F238E27FC236}">
                <a16:creationId xmlns:a16="http://schemas.microsoft.com/office/drawing/2014/main" id="{B806E5F7-9132-4A7B-1872-F7346A9194CC}"/>
              </a:ext>
            </a:extLst>
          </p:cNvPr>
          <p:cNvSpPr>
            <a:spLocks noChangeArrowheads="1"/>
          </p:cNvSpPr>
          <p:nvPr/>
        </p:nvSpPr>
        <p:spPr bwMode="auto">
          <a:xfrm>
            <a:off x="1800225" y="4565650"/>
            <a:ext cx="863600"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Text Box 59">
            <a:extLst>
              <a:ext uri="{FF2B5EF4-FFF2-40B4-BE49-F238E27FC236}">
                <a16:creationId xmlns:a16="http://schemas.microsoft.com/office/drawing/2014/main" id="{170255E5-44D6-5A4E-61B0-B025F0E06C79}"/>
              </a:ext>
            </a:extLst>
          </p:cNvPr>
          <p:cNvSpPr txBox="1">
            <a:spLocks noChangeArrowheads="1"/>
          </p:cNvSpPr>
          <p:nvPr/>
        </p:nvSpPr>
        <p:spPr bwMode="auto">
          <a:xfrm>
            <a:off x="469900" y="5819775"/>
            <a:ext cx="5413375" cy="2794000"/>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マイページからのテスト連絡</a:t>
            </a:r>
            <a:endParaRPr lang="en-US" altLang="ja-JP" sz="1600" b="1" dirty="0">
              <a:solidFill>
                <a:srgbClr val="0070C0"/>
              </a:solidFill>
              <a:latin typeface="ＭＳ Ｐゴシック" panose="020B0600070205080204" pitchFamily="50" charset="-128"/>
            </a:endParaRPr>
          </a:p>
        </p:txBody>
      </p:sp>
      <p:pic>
        <p:nvPicPr>
          <p:cNvPr id="11" name="図 10">
            <a:extLst>
              <a:ext uri="{FF2B5EF4-FFF2-40B4-BE49-F238E27FC236}">
                <a16:creationId xmlns:a16="http://schemas.microsoft.com/office/drawing/2014/main" id="{B7D512D2-05EB-86B5-5EC6-D994BD175F80}"/>
              </a:ext>
            </a:extLst>
          </p:cNvPr>
          <p:cNvPicPr>
            <a:picLocks noChangeAspect="1"/>
          </p:cNvPicPr>
          <p:nvPr/>
        </p:nvPicPr>
        <p:blipFill>
          <a:blip r:embed="rId5"/>
          <a:stretch>
            <a:fillRect/>
          </a:stretch>
        </p:blipFill>
        <p:spPr>
          <a:xfrm>
            <a:off x="846138" y="6249988"/>
            <a:ext cx="1744662" cy="2065337"/>
          </a:xfrm>
          <a:prstGeom prst="rect">
            <a:avLst/>
          </a:prstGeom>
          <a:ln>
            <a:solidFill>
              <a:schemeClr val="tx1">
                <a:lumMod val="50000"/>
                <a:lumOff val="50000"/>
              </a:schemeClr>
            </a:solidFill>
          </a:ln>
        </p:spPr>
      </p:pic>
      <p:sp>
        <p:nvSpPr>
          <p:cNvPr id="31756" name="AutoShape 12">
            <a:extLst>
              <a:ext uri="{FF2B5EF4-FFF2-40B4-BE49-F238E27FC236}">
                <a16:creationId xmlns:a16="http://schemas.microsoft.com/office/drawing/2014/main" id="{BCF06BD2-A7DC-9316-AC0F-78C0C809C8B8}"/>
              </a:ext>
            </a:extLst>
          </p:cNvPr>
          <p:cNvSpPr>
            <a:spLocks noChangeArrowheads="1"/>
          </p:cNvSpPr>
          <p:nvPr/>
        </p:nvSpPr>
        <p:spPr bwMode="auto">
          <a:xfrm>
            <a:off x="1101725" y="7680325"/>
            <a:ext cx="1166813" cy="252413"/>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1592405C-4D41-143A-DCE1-F249950E040F}"/>
              </a:ext>
            </a:extLst>
          </p:cNvPr>
          <p:cNvSpPr txBox="1">
            <a:spLocks noChangeArrowheads="1"/>
          </p:cNvSpPr>
          <p:nvPr/>
        </p:nvSpPr>
        <p:spPr bwMode="auto">
          <a:xfrm>
            <a:off x="2884488" y="6384925"/>
            <a:ext cx="2816225" cy="400050"/>
          </a:xfrm>
          <a:prstGeom prst="rect">
            <a:avLst/>
          </a:prstGeom>
          <a:solidFill>
            <a:schemeClr val="accent1">
              <a:lumMod val="20000"/>
              <a:lumOff val="80000"/>
            </a:schemeClr>
          </a:solid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00" dirty="0">
                <a:latin typeface="ＭＳ Ｐゴシック"/>
                <a:ea typeface="ＭＳ Ｐゴシック" charset="-128"/>
              </a:rPr>
              <a:t>テスト連絡は、マイページの「テスト連絡画面へ」</a:t>
            </a:r>
            <a:endParaRPr lang="en-US" altLang="ja-JP" sz="1000" dirty="0">
              <a:latin typeface="ＭＳ Ｐゴシック"/>
              <a:ea typeface="ＭＳ Ｐゴシック" charset="-128"/>
            </a:endParaRPr>
          </a:p>
          <a:p>
            <a:pPr eaLnBrk="1" fontAlgn="auto" hangingPunct="1">
              <a:spcBef>
                <a:spcPts val="0"/>
              </a:spcBef>
              <a:spcAft>
                <a:spcPts val="0"/>
              </a:spcAft>
              <a:defRPr sz="1000"/>
            </a:pPr>
            <a:r>
              <a:rPr lang="ja-JP" altLang="en-US" sz="1000" dirty="0">
                <a:latin typeface="ＭＳ Ｐゴシック"/>
                <a:ea typeface="ＭＳ Ｐゴシック" charset="-128"/>
              </a:rPr>
              <a:t>のメニューからも実施できます。</a:t>
            </a:r>
            <a:endParaRPr lang="en-US" altLang="ja-JP" sz="1000" dirty="0">
              <a:latin typeface="ＭＳ Ｐゴシック"/>
              <a:ea typeface="ＭＳ Ｐゴシック" charset="-128"/>
            </a:endParaRPr>
          </a:p>
        </p:txBody>
      </p:sp>
      <p:sp>
        <p:nvSpPr>
          <p:cNvPr id="14" name="テキスト ボックス 36">
            <a:extLst>
              <a:ext uri="{FF2B5EF4-FFF2-40B4-BE49-F238E27FC236}">
                <a16:creationId xmlns:a16="http://schemas.microsoft.com/office/drawing/2014/main" id="{CD800FCB-B6D0-E51D-0467-851E552C8142}"/>
              </a:ext>
            </a:extLst>
          </p:cNvPr>
          <p:cNvSpPr txBox="1">
            <a:spLocks noChangeArrowheads="1"/>
          </p:cNvSpPr>
          <p:nvPr/>
        </p:nvSpPr>
        <p:spPr bwMode="auto">
          <a:xfrm>
            <a:off x="3611563" y="1295400"/>
            <a:ext cx="2692400" cy="762000"/>
          </a:xfrm>
          <a:prstGeom prst="rect">
            <a:avLst/>
          </a:prstGeom>
          <a:noFill/>
          <a:ln>
            <a:noFill/>
          </a:ln>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050" dirty="0"/>
              <a:t>アプリ（スマートデバイス）、メールアドレ</a:t>
            </a:r>
            <a:endParaRPr lang="en-US" altLang="ja-JP" sz="1050" dirty="0"/>
          </a:p>
          <a:p>
            <a:pPr eaLnBrk="1" hangingPunct="1">
              <a:spcBef>
                <a:spcPct val="0"/>
              </a:spcBef>
              <a:buFontTx/>
              <a:buNone/>
              <a:defRPr/>
            </a:pPr>
            <a:r>
              <a:rPr lang="ja-JP" altLang="en-US" sz="1050" dirty="0"/>
              <a:t>ス、</a:t>
            </a:r>
            <a:r>
              <a:rPr lang="en-US" altLang="ja-JP" sz="1050" dirty="0"/>
              <a:t>LINE</a:t>
            </a:r>
            <a:r>
              <a:rPr lang="ja-JP" altLang="en-US" sz="1050" dirty="0"/>
              <a:t>へのテスト連絡が可能です。</a:t>
            </a:r>
            <a:endParaRPr lang="en-US" altLang="ja-JP" sz="1050" dirty="0"/>
          </a:p>
          <a:p>
            <a:pPr eaLnBrk="1" hangingPunct="1">
              <a:spcBef>
                <a:spcPct val="0"/>
              </a:spcBef>
              <a:buFontTx/>
              <a:buNone/>
              <a:defRPr/>
            </a:pPr>
            <a:r>
              <a:rPr lang="ja-JP" altLang="en-US" sz="1050" dirty="0"/>
              <a:t>電話媒体は、テスト連絡のオプションが</a:t>
            </a:r>
            <a:endParaRPr lang="en-US" altLang="ja-JP" sz="1050" dirty="0"/>
          </a:p>
          <a:p>
            <a:pPr eaLnBrk="1" hangingPunct="1">
              <a:spcBef>
                <a:spcPct val="0"/>
              </a:spcBef>
              <a:buFontTx/>
              <a:buNone/>
              <a:defRPr/>
            </a:pPr>
            <a:r>
              <a:rPr lang="ja-JP" altLang="en-US" sz="1050" dirty="0"/>
              <a:t>有効の場合にテスト連絡が可能です</a:t>
            </a:r>
            <a:r>
              <a:rPr lang="ja-JP" altLang="en-US" sz="1200" dirty="0"/>
              <a:t>。</a:t>
            </a:r>
            <a:endParaRPr lang="en-US" altLang="ja-JP" sz="1200" dirty="0"/>
          </a:p>
        </p:txBody>
      </p:sp>
      <p:sp>
        <p:nvSpPr>
          <p:cNvPr id="31759" name="テキスト ボックス 24">
            <a:extLst>
              <a:ext uri="{FF2B5EF4-FFF2-40B4-BE49-F238E27FC236}">
                <a16:creationId xmlns:a16="http://schemas.microsoft.com/office/drawing/2014/main" id="{D5057F4D-E8A0-B0B1-32B8-ACF91927DE32}"/>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084A1-4FC4-4A37-7D73-744817CC1A0C}"/>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5D0516C9-BA2B-EC3B-9805-E79BE80E4F5E}"/>
              </a:ext>
            </a:extLst>
          </p:cNvPr>
          <p:cNvPicPr>
            <a:picLocks noChangeAspect="1"/>
          </p:cNvPicPr>
          <p:nvPr/>
        </p:nvPicPr>
        <p:blipFill>
          <a:blip r:embed="rId3"/>
          <a:stretch>
            <a:fillRect/>
          </a:stretch>
        </p:blipFill>
        <p:spPr>
          <a:xfrm>
            <a:off x="450850" y="3904813"/>
            <a:ext cx="2122229" cy="1974992"/>
          </a:xfrm>
          <a:prstGeom prst="rect">
            <a:avLst/>
          </a:prstGeom>
          <a:ln>
            <a:solidFill>
              <a:schemeClr val="tx1">
                <a:lumMod val="50000"/>
                <a:lumOff val="50000"/>
              </a:schemeClr>
            </a:solidFill>
          </a:ln>
        </p:spPr>
      </p:pic>
      <p:sp>
        <p:nvSpPr>
          <p:cNvPr id="31747" name="テキスト ボックス 23">
            <a:extLst>
              <a:ext uri="{FF2B5EF4-FFF2-40B4-BE49-F238E27FC236}">
                <a16:creationId xmlns:a16="http://schemas.microsoft.com/office/drawing/2014/main" id="{4DCAEDE8-4FC3-F521-9785-87D4E6114D6E}"/>
              </a:ext>
            </a:extLst>
          </p:cNvPr>
          <p:cNvSpPr txBox="1">
            <a:spLocks noChangeArrowheads="1"/>
          </p:cNvSpPr>
          <p:nvPr/>
        </p:nvSpPr>
        <p:spPr bwMode="auto">
          <a:xfrm>
            <a:off x="209550" y="1069975"/>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（１）パスワードを変更する</a:t>
            </a:r>
          </a:p>
        </p:txBody>
      </p:sp>
      <p:sp>
        <p:nvSpPr>
          <p:cNvPr id="33800" name="テキスト ボックス 24">
            <a:extLst>
              <a:ext uri="{FF2B5EF4-FFF2-40B4-BE49-F238E27FC236}">
                <a16:creationId xmlns:a16="http://schemas.microsoft.com/office/drawing/2014/main" id="{728DC9B9-3555-4634-96A3-EFC40B18A66C}"/>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４．パスワードの変更</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3CCC7AB2-CDB0-1B74-1962-FBE5A3B238F9}"/>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４</a:t>
            </a:r>
            <a:r>
              <a:rPr lang="en-US" altLang="ja-JP" sz="1800" u="sng" dirty="0">
                <a:solidFill>
                  <a:srgbClr val="0070C0"/>
                </a:solidFill>
              </a:rPr>
              <a:t>.</a:t>
            </a:r>
            <a:r>
              <a:rPr lang="ja-JP" altLang="en-US" sz="1800" u="sng" dirty="0">
                <a:solidFill>
                  <a:srgbClr val="0070C0"/>
                </a:solidFill>
              </a:rPr>
              <a:t>パスワードの変更</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63B6E6A1-4423-DAA0-6B83-363B8D5A2FD2}"/>
              </a:ext>
            </a:extLst>
          </p:cNvPr>
          <p:cNvSpPr txBox="1">
            <a:spLocks noChangeArrowheads="1"/>
          </p:cNvSpPr>
          <p:nvPr/>
        </p:nvSpPr>
        <p:spPr bwMode="auto">
          <a:xfrm>
            <a:off x="3300413" y="1643063"/>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4" name="テキスト ボックス 56">
            <a:extLst>
              <a:ext uri="{FF2B5EF4-FFF2-40B4-BE49-F238E27FC236}">
                <a16:creationId xmlns:a16="http://schemas.microsoft.com/office/drawing/2014/main" id="{87398129-083A-DABC-CF68-D806807E53A3}"/>
              </a:ext>
            </a:extLst>
          </p:cNvPr>
          <p:cNvSpPr txBox="1">
            <a:spLocks noChangeArrowheads="1"/>
          </p:cNvSpPr>
          <p:nvPr/>
        </p:nvSpPr>
        <p:spPr bwMode="auto">
          <a:xfrm>
            <a:off x="3130549" y="4108450"/>
            <a:ext cx="2932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➁「パスワードの変更」をタップします。</a:t>
            </a:r>
          </a:p>
        </p:txBody>
      </p:sp>
      <p:pic>
        <p:nvPicPr>
          <p:cNvPr id="5" name="図 4">
            <a:extLst>
              <a:ext uri="{FF2B5EF4-FFF2-40B4-BE49-F238E27FC236}">
                <a16:creationId xmlns:a16="http://schemas.microsoft.com/office/drawing/2014/main" id="{65B90593-AEF1-85E8-0958-8212E365934B}"/>
              </a:ext>
            </a:extLst>
          </p:cNvPr>
          <p:cNvPicPr>
            <a:picLocks noChangeAspect="1"/>
          </p:cNvPicPr>
          <p:nvPr/>
        </p:nvPicPr>
        <p:blipFill>
          <a:blip r:embed="rId4"/>
          <a:stretch>
            <a:fillRect/>
          </a:stretch>
        </p:blipFill>
        <p:spPr>
          <a:xfrm>
            <a:off x="450850" y="1630364"/>
            <a:ext cx="2037169" cy="208394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CBC4E7CA-28D0-3287-EC0B-EA6133965B28}"/>
              </a:ext>
            </a:extLst>
          </p:cNvPr>
          <p:cNvSpPr>
            <a:spLocks noChangeArrowheads="1"/>
          </p:cNvSpPr>
          <p:nvPr/>
        </p:nvSpPr>
        <p:spPr bwMode="auto">
          <a:xfrm>
            <a:off x="558798" y="1996614"/>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AutoShape 177">
            <a:extLst>
              <a:ext uri="{FF2B5EF4-FFF2-40B4-BE49-F238E27FC236}">
                <a16:creationId xmlns:a16="http://schemas.microsoft.com/office/drawing/2014/main" id="{07FB4F11-B3EA-B4B7-D045-D57FB90DD2FB}"/>
              </a:ext>
            </a:extLst>
          </p:cNvPr>
          <p:cNvSpPr>
            <a:spLocks noChangeArrowheads="1"/>
          </p:cNvSpPr>
          <p:nvPr/>
        </p:nvSpPr>
        <p:spPr bwMode="auto">
          <a:xfrm>
            <a:off x="924716" y="5295372"/>
            <a:ext cx="1195388" cy="257396"/>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6" name="図 15">
            <a:extLst>
              <a:ext uri="{FF2B5EF4-FFF2-40B4-BE49-F238E27FC236}">
                <a16:creationId xmlns:a16="http://schemas.microsoft.com/office/drawing/2014/main" id="{BB293B20-A5A2-85F9-5F3A-11734EAD6A5B}"/>
              </a:ext>
            </a:extLst>
          </p:cNvPr>
          <p:cNvPicPr>
            <a:picLocks noChangeAspect="1"/>
          </p:cNvPicPr>
          <p:nvPr/>
        </p:nvPicPr>
        <p:blipFill>
          <a:blip r:embed="rId5"/>
          <a:stretch>
            <a:fillRect/>
          </a:stretch>
        </p:blipFill>
        <p:spPr>
          <a:xfrm>
            <a:off x="450850" y="6179262"/>
            <a:ext cx="2249009" cy="2347921"/>
          </a:xfrm>
          <a:prstGeom prst="rect">
            <a:avLst/>
          </a:prstGeom>
          <a:ln>
            <a:solidFill>
              <a:schemeClr val="tx1">
                <a:lumMod val="50000"/>
                <a:lumOff val="50000"/>
              </a:schemeClr>
            </a:solidFill>
          </a:ln>
        </p:spPr>
      </p:pic>
      <p:pic>
        <p:nvPicPr>
          <p:cNvPr id="18" name="図 17">
            <a:extLst>
              <a:ext uri="{FF2B5EF4-FFF2-40B4-BE49-F238E27FC236}">
                <a16:creationId xmlns:a16="http://schemas.microsoft.com/office/drawing/2014/main" id="{0ADBF1C5-68AD-62B3-D17D-4AF8B21C82CA}"/>
              </a:ext>
            </a:extLst>
          </p:cNvPr>
          <p:cNvPicPr>
            <a:picLocks noChangeAspect="1"/>
          </p:cNvPicPr>
          <p:nvPr/>
        </p:nvPicPr>
        <p:blipFill>
          <a:blip r:embed="rId6"/>
          <a:stretch>
            <a:fillRect/>
          </a:stretch>
        </p:blipFill>
        <p:spPr>
          <a:xfrm>
            <a:off x="3204997" y="7550360"/>
            <a:ext cx="1707135" cy="1077701"/>
          </a:xfrm>
          <a:prstGeom prst="rect">
            <a:avLst/>
          </a:prstGeom>
        </p:spPr>
      </p:pic>
      <p:sp>
        <p:nvSpPr>
          <p:cNvPr id="19" name="AutoShape 177">
            <a:extLst>
              <a:ext uri="{FF2B5EF4-FFF2-40B4-BE49-F238E27FC236}">
                <a16:creationId xmlns:a16="http://schemas.microsoft.com/office/drawing/2014/main" id="{39617312-B54A-D46F-B826-34D4EB75DEBD}"/>
              </a:ext>
            </a:extLst>
          </p:cNvPr>
          <p:cNvSpPr>
            <a:spLocks noChangeArrowheads="1"/>
          </p:cNvSpPr>
          <p:nvPr/>
        </p:nvSpPr>
        <p:spPr bwMode="auto">
          <a:xfrm>
            <a:off x="450850" y="6736726"/>
            <a:ext cx="2249009" cy="181786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テキスト ボックス 56">
            <a:extLst>
              <a:ext uri="{FF2B5EF4-FFF2-40B4-BE49-F238E27FC236}">
                <a16:creationId xmlns:a16="http://schemas.microsoft.com/office/drawing/2014/main" id="{165D7799-9D6D-C48E-4586-CDA1E3AD2B5C}"/>
              </a:ext>
            </a:extLst>
          </p:cNvPr>
          <p:cNvSpPr txBox="1">
            <a:spLocks noChangeArrowheads="1"/>
          </p:cNvSpPr>
          <p:nvPr/>
        </p:nvSpPr>
        <p:spPr bwMode="auto">
          <a:xfrm>
            <a:off x="3011487" y="5988028"/>
            <a:ext cx="29321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③旧パスワード欄に現在設定中のパスワード、新パスワード・新パスワード（確認）欄に変更後のパスワードを入力して「変更する」をタップします。</a:t>
            </a:r>
          </a:p>
        </p:txBody>
      </p:sp>
      <p:sp>
        <p:nvSpPr>
          <p:cNvPr id="21" name="テキスト ボックス 56">
            <a:extLst>
              <a:ext uri="{FF2B5EF4-FFF2-40B4-BE49-F238E27FC236}">
                <a16:creationId xmlns:a16="http://schemas.microsoft.com/office/drawing/2014/main" id="{A9A28695-3854-31B1-F1ED-E93D1DAACF69}"/>
              </a:ext>
            </a:extLst>
          </p:cNvPr>
          <p:cNvSpPr txBox="1">
            <a:spLocks noChangeArrowheads="1"/>
          </p:cNvSpPr>
          <p:nvPr/>
        </p:nvSpPr>
        <p:spPr bwMode="auto">
          <a:xfrm>
            <a:off x="3069136" y="7199333"/>
            <a:ext cx="2932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④「</a:t>
            </a:r>
            <a:r>
              <a:rPr lang="en-US" altLang="ja-JP" sz="1400" dirty="0"/>
              <a:t>OK</a:t>
            </a:r>
            <a:r>
              <a:rPr lang="ja-JP" altLang="en-US" sz="1400" dirty="0"/>
              <a:t>」をタップします。</a:t>
            </a:r>
          </a:p>
        </p:txBody>
      </p:sp>
      <p:sp>
        <p:nvSpPr>
          <p:cNvPr id="22" name="AutoShape 177">
            <a:extLst>
              <a:ext uri="{FF2B5EF4-FFF2-40B4-BE49-F238E27FC236}">
                <a16:creationId xmlns:a16="http://schemas.microsoft.com/office/drawing/2014/main" id="{58837567-BF01-9ADD-98BD-C56D7A656273}"/>
              </a:ext>
            </a:extLst>
          </p:cNvPr>
          <p:cNvSpPr>
            <a:spLocks noChangeArrowheads="1"/>
          </p:cNvSpPr>
          <p:nvPr/>
        </p:nvSpPr>
        <p:spPr bwMode="auto">
          <a:xfrm>
            <a:off x="4058564" y="8297192"/>
            <a:ext cx="724049" cy="330869"/>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DE46F3C9-90C1-870C-FB89-0937625A9EB0}"/>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14</a:t>
            </a:fld>
            <a:endParaRPr lang="ja-JP" altLang="en-US" sz="1800">
              <a:solidFill>
                <a:schemeClr val="bg1"/>
              </a:solidFill>
            </a:endParaRPr>
          </a:p>
        </p:txBody>
      </p:sp>
    </p:spTree>
    <p:extLst>
      <p:ext uri="{BB962C8B-B14F-4D97-AF65-F5344CB8AC3E}">
        <p14:creationId xmlns:p14="http://schemas.microsoft.com/office/powerpoint/2010/main" val="1700760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593E2-BE88-E69A-DC01-057146832F7A}"/>
            </a:ext>
          </a:extLst>
        </p:cNvPr>
        <p:cNvGrpSpPr/>
        <p:nvPr/>
      </p:nvGrpSpPr>
      <p:grpSpPr>
        <a:xfrm>
          <a:off x="0" y="0"/>
          <a:ext cx="0" cy="0"/>
          <a:chOff x="0" y="0"/>
          <a:chExt cx="0" cy="0"/>
        </a:xfrm>
      </p:grpSpPr>
      <p:sp>
        <p:nvSpPr>
          <p:cNvPr id="31747" name="テキスト ボックス 23">
            <a:extLst>
              <a:ext uri="{FF2B5EF4-FFF2-40B4-BE49-F238E27FC236}">
                <a16:creationId xmlns:a16="http://schemas.microsoft.com/office/drawing/2014/main" id="{16A26C91-58E9-056C-5AFC-D7134378C371}"/>
              </a:ext>
            </a:extLst>
          </p:cNvPr>
          <p:cNvSpPr txBox="1">
            <a:spLocks noChangeArrowheads="1"/>
          </p:cNvSpPr>
          <p:nvPr/>
        </p:nvSpPr>
        <p:spPr bwMode="auto">
          <a:xfrm>
            <a:off x="315876" y="2551928"/>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（１）家族の安否を確認する</a:t>
            </a:r>
          </a:p>
        </p:txBody>
      </p:sp>
      <p:sp>
        <p:nvSpPr>
          <p:cNvPr id="33800" name="テキスト ボックス 24">
            <a:extLst>
              <a:ext uri="{FF2B5EF4-FFF2-40B4-BE49-F238E27FC236}">
                <a16:creationId xmlns:a16="http://schemas.microsoft.com/office/drawing/2014/main" id="{03EFF8FD-BEE5-F44C-B45E-AC39F8AC441D}"/>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５．伝言サービス</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5C20151A-9142-2465-B5FB-CF8667474A19}"/>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u="sng" dirty="0">
                <a:solidFill>
                  <a:srgbClr val="0070C0"/>
                </a:solidFill>
              </a:rPr>
              <a:t>5.</a:t>
            </a:r>
            <a:r>
              <a:rPr lang="ja-JP" altLang="en-US" sz="1800" u="sng" dirty="0">
                <a:solidFill>
                  <a:srgbClr val="0070C0"/>
                </a:solidFill>
              </a:rPr>
              <a:t>伝言サービス</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A97444F8-2585-4E38-2912-9727398B85CA}"/>
              </a:ext>
            </a:extLst>
          </p:cNvPr>
          <p:cNvSpPr txBox="1">
            <a:spLocks noChangeArrowheads="1"/>
          </p:cNvSpPr>
          <p:nvPr/>
        </p:nvSpPr>
        <p:spPr bwMode="auto">
          <a:xfrm>
            <a:off x="3413919" y="3112317"/>
            <a:ext cx="2592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①マイメニューの中の</a:t>
            </a:r>
            <a:endParaRPr lang="en-US" altLang="ja-JP" sz="1400" dirty="0"/>
          </a:p>
          <a:p>
            <a:pPr eaLnBrk="1" hangingPunct="1">
              <a:spcBef>
                <a:spcPct val="0"/>
              </a:spcBef>
              <a:buFontTx/>
              <a:buNone/>
            </a:pPr>
            <a:r>
              <a:rPr lang="ja-JP" altLang="en-US" sz="1400" dirty="0"/>
              <a:t>　「伝言サービス」をタップします。</a:t>
            </a:r>
          </a:p>
        </p:txBody>
      </p:sp>
      <p:pic>
        <p:nvPicPr>
          <p:cNvPr id="5" name="図 4">
            <a:extLst>
              <a:ext uri="{FF2B5EF4-FFF2-40B4-BE49-F238E27FC236}">
                <a16:creationId xmlns:a16="http://schemas.microsoft.com/office/drawing/2014/main" id="{A464C231-06FF-4083-CBB6-5E4FC0E8C6E6}"/>
              </a:ext>
            </a:extLst>
          </p:cNvPr>
          <p:cNvPicPr>
            <a:picLocks noChangeAspect="1"/>
          </p:cNvPicPr>
          <p:nvPr/>
        </p:nvPicPr>
        <p:blipFill>
          <a:blip r:embed="rId3"/>
          <a:stretch>
            <a:fillRect/>
          </a:stretch>
        </p:blipFill>
        <p:spPr>
          <a:xfrm>
            <a:off x="557176" y="3112317"/>
            <a:ext cx="2037169" cy="220932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9A77EEF3-EC51-A6E4-3BF4-32B25DE1027C}"/>
              </a:ext>
            </a:extLst>
          </p:cNvPr>
          <p:cNvSpPr>
            <a:spLocks noChangeArrowheads="1"/>
          </p:cNvSpPr>
          <p:nvPr/>
        </p:nvSpPr>
        <p:spPr bwMode="auto">
          <a:xfrm>
            <a:off x="1727994" y="4022107"/>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E38DC5ED-183A-F556-A78B-19025ECBBAC9}"/>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15</a:t>
            </a:fld>
            <a:endParaRPr lang="ja-JP" altLang="en-US" sz="1800">
              <a:solidFill>
                <a:schemeClr val="bg1"/>
              </a:solidFill>
            </a:endParaRPr>
          </a:p>
        </p:txBody>
      </p:sp>
      <p:sp>
        <p:nvSpPr>
          <p:cNvPr id="6" name="テキスト ボックス 56">
            <a:extLst>
              <a:ext uri="{FF2B5EF4-FFF2-40B4-BE49-F238E27FC236}">
                <a16:creationId xmlns:a16="http://schemas.microsoft.com/office/drawing/2014/main" id="{C1AC98A3-6A71-BB23-94FC-55B33757BB77}"/>
              </a:ext>
            </a:extLst>
          </p:cNvPr>
          <p:cNvSpPr txBox="1">
            <a:spLocks noChangeArrowheads="1"/>
          </p:cNvSpPr>
          <p:nvPr/>
        </p:nvSpPr>
        <p:spPr bwMode="auto">
          <a:xfrm>
            <a:off x="209550" y="978601"/>
            <a:ext cx="656339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伝言サービスのメニューからは、家族の安否状況の確認と伝言メッセージの確認・登録が可能です。</a:t>
            </a:r>
            <a:endParaRPr lang="en-US" altLang="ja-JP" sz="1400" dirty="0"/>
          </a:p>
          <a:p>
            <a:pPr eaLnBrk="1" hangingPunct="1">
              <a:spcBef>
                <a:spcPct val="0"/>
              </a:spcBef>
              <a:buFontTx/>
              <a:buNone/>
            </a:pPr>
            <a:r>
              <a:rPr lang="ja-JP" altLang="en-US" sz="1400" dirty="0"/>
              <a:t>ご家族での安否状況や伝言メッセージの登録は、本エマージェンシーコールアプリからは実施いただけません。家族向けサイト専用</a:t>
            </a:r>
            <a:r>
              <a:rPr lang="en-US" altLang="ja-JP" sz="1400" dirty="0"/>
              <a:t>URL</a:t>
            </a:r>
            <a:r>
              <a:rPr lang="ja-JP" altLang="en-US" sz="1400" dirty="0"/>
              <a:t>から</a:t>
            </a:r>
            <a:r>
              <a:rPr lang="en-US" altLang="ja-JP" sz="1400" dirty="0"/>
              <a:t>Web</a:t>
            </a:r>
            <a:r>
              <a:rPr lang="ja-JP" altLang="en-US" sz="1400" dirty="0"/>
              <a:t>ブラウザで実施ください。</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200" dirty="0"/>
              <a:t>※</a:t>
            </a:r>
            <a:r>
              <a:rPr lang="ja-JP" altLang="en-US" sz="1200" dirty="0"/>
              <a:t>伝言サービスはオプション機能となりますのでオプション適用時にご利用いただけます。</a:t>
            </a:r>
            <a:endParaRPr lang="en-US" altLang="ja-JP" sz="1200" dirty="0"/>
          </a:p>
        </p:txBody>
      </p:sp>
      <p:pic>
        <p:nvPicPr>
          <p:cNvPr id="10" name="図 9">
            <a:extLst>
              <a:ext uri="{FF2B5EF4-FFF2-40B4-BE49-F238E27FC236}">
                <a16:creationId xmlns:a16="http://schemas.microsoft.com/office/drawing/2014/main" id="{3F0C06D4-632B-B5EF-C4E1-88B580D5DCFA}"/>
              </a:ext>
            </a:extLst>
          </p:cNvPr>
          <p:cNvPicPr>
            <a:picLocks noChangeAspect="1"/>
          </p:cNvPicPr>
          <p:nvPr/>
        </p:nvPicPr>
        <p:blipFill>
          <a:blip r:embed="rId4"/>
          <a:stretch>
            <a:fillRect/>
          </a:stretch>
        </p:blipFill>
        <p:spPr>
          <a:xfrm>
            <a:off x="557177" y="5638337"/>
            <a:ext cx="2071724" cy="3103019"/>
          </a:xfrm>
          <a:prstGeom prst="rect">
            <a:avLst/>
          </a:prstGeom>
          <a:ln>
            <a:solidFill>
              <a:schemeClr val="tx1">
                <a:lumMod val="50000"/>
                <a:lumOff val="50000"/>
              </a:schemeClr>
            </a:solidFill>
          </a:ln>
        </p:spPr>
      </p:pic>
      <p:sp>
        <p:nvSpPr>
          <p:cNvPr id="11" name="テキスト ボックス 56">
            <a:extLst>
              <a:ext uri="{FF2B5EF4-FFF2-40B4-BE49-F238E27FC236}">
                <a16:creationId xmlns:a16="http://schemas.microsoft.com/office/drawing/2014/main" id="{E4C4073A-CA1B-20F4-A16E-D5DFAD86CB73}"/>
              </a:ext>
            </a:extLst>
          </p:cNvPr>
          <p:cNvSpPr txBox="1">
            <a:spLocks noChangeArrowheads="1"/>
          </p:cNvSpPr>
          <p:nvPr/>
        </p:nvSpPr>
        <p:spPr bwMode="auto">
          <a:xfrm>
            <a:off x="3413918" y="5638337"/>
            <a:ext cx="28869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➁家族の安否のタブが開きます。</a:t>
            </a:r>
            <a:endParaRPr lang="en-US" altLang="ja-JP" sz="1400" dirty="0"/>
          </a:p>
          <a:p>
            <a:pPr eaLnBrk="1" hangingPunct="1">
              <a:spcBef>
                <a:spcPct val="0"/>
              </a:spcBef>
              <a:buFontTx/>
              <a:buNone/>
            </a:pPr>
            <a:r>
              <a:rPr lang="ja-JP" altLang="en-US" sz="1400" dirty="0"/>
              <a:t>　家族の安否情報が登録されている</a:t>
            </a:r>
            <a:endParaRPr lang="en-US" altLang="ja-JP" sz="1400" dirty="0"/>
          </a:p>
          <a:p>
            <a:pPr eaLnBrk="1" hangingPunct="1">
              <a:spcBef>
                <a:spcPct val="0"/>
              </a:spcBef>
              <a:buFontTx/>
              <a:buNone/>
            </a:pPr>
            <a:r>
              <a:rPr lang="ja-JP" altLang="en-US" sz="1400" dirty="0"/>
              <a:t>　場合には、氏名と安否状況が表示</a:t>
            </a:r>
            <a:endParaRPr lang="en-US" altLang="ja-JP" sz="1400" dirty="0"/>
          </a:p>
          <a:p>
            <a:pPr eaLnBrk="1" hangingPunct="1">
              <a:spcBef>
                <a:spcPct val="0"/>
              </a:spcBef>
              <a:buFontTx/>
              <a:buNone/>
            </a:pPr>
            <a:r>
              <a:rPr lang="ja-JP" altLang="en-US" sz="1400" dirty="0"/>
              <a:t>　されます</a:t>
            </a:r>
          </a:p>
        </p:txBody>
      </p:sp>
    </p:spTree>
    <p:extLst>
      <p:ext uri="{BB962C8B-B14F-4D97-AF65-F5344CB8AC3E}">
        <p14:creationId xmlns:p14="http://schemas.microsoft.com/office/powerpoint/2010/main" val="3247061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604D6-6111-5F54-CE5D-0F0DA9ACD939}"/>
            </a:ext>
          </a:extLst>
        </p:cNvPr>
        <p:cNvGrpSpPr/>
        <p:nvPr/>
      </p:nvGrpSpPr>
      <p:grpSpPr>
        <a:xfrm>
          <a:off x="0" y="0"/>
          <a:ext cx="0" cy="0"/>
          <a:chOff x="0" y="0"/>
          <a:chExt cx="0" cy="0"/>
        </a:xfrm>
      </p:grpSpPr>
      <p:sp>
        <p:nvSpPr>
          <p:cNvPr id="31747" name="テキスト ボックス 23">
            <a:extLst>
              <a:ext uri="{FF2B5EF4-FFF2-40B4-BE49-F238E27FC236}">
                <a16:creationId xmlns:a16="http://schemas.microsoft.com/office/drawing/2014/main" id="{7F9239BA-C9B8-7FED-1BE2-8140AC23C74C}"/>
              </a:ext>
            </a:extLst>
          </p:cNvPr>
          <p:cNvSpPr txBox="1">
            <a:spLocks noChangeArrowheads="1"/>
          </p:cNvSpPr>
          <p:nvPr/>
        </p:nvSpPr>
        <p:spPr bwMode="auto">
          <a:xfrm>
            <a:off x="347773" y="1074203"/>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（１）伝言メッセージを確認・登録する</a:t>
            </a:r>
          </a:p>
        </p:txBody>
      </p:sp>
      <p:sp>
        <p:nvSpPr>
          <p:cNvPr id="33800" name="テキスト ボックス 24">
            <a:extLst>
              <a:ext uri="{FF2B5EF4-FFF2-40B4-BE49-F238E27FC236}">
                <a16:creationId xmlns:a16="http://schemas.microsoft.com/office/drawing/2014/main" id="{A04B7243-2667-F994-6E0C-E40B79630318}"/>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５．伝言サービス</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154907BE-620B-0B0D-545A-BD1AC31B3113}"/>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u="sng" dirty="0">
                <a:solidFill>
                  <a:srgbClr val="0070C0"/>
                </a:solidFill>
              </a:rPr>
              <a:t>5.</a:t>
            </a:r>
            <a:r>
              <a:rPr lang="ja-JP" altLang="en-US" sz="1800" u="sng" dirty="0">
                <a:solidFill>
                  <a:srgbClr val="0070C0"/>
                </a:solidFill>
              </a:rPr>
              <a:t>伝言サービス</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C93922B5-57B3-A886-30C5-FE3FAD17EC30}"/>
              </a:ext>
            </a:extLst>
          </p:cNvPr>
          <p:cNvSpPr txBox="1">
            <a:spLocks noChangeArrowheads="1"/>
          </p:cNvSpPr>
          <p:nvPr/>
        </p:nvSpPr>
        <p:spPr bwMode="auto">
          <a:xfrm>
            <a:off x="3413919" y="1612333"/>
            <a:ext cx="2592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①マイメニューの中の</a:t>
            </a:r>
            <a:endParaRPr lang="en-US" altLang="ja-JP" sz="1400" dirty="0"/>
          </a:p>
          <a:p>
            <a:pPr eaLnBrk="1" hangingPunct="1">
              <a:spcBef>
                <a:spcPct val="0"/>
              </a:spcBef>
              <a:buFontTx/>
              <a:buNone/>
            </a:pPr>
            <a:r>
              <a:rPr lang="ja-JP" altLang="en-US" sz="1400" dirty="0"/>
              <a:t>　「伝言サービス」をタップします。</a:t>
            </a:r>
          </a:p>
        </p:txBody>
      </p:sp>
      <p:pic>
        <p:nvPicPr>
          <p:cNvPr id="5" name="図 4">
            <a:extLst>
              <a:ext uri="{FF2B5EF4-FFF2-40B4-BE49-F238E27FC236}">
                <a16:creationId xmlns:a16="http://schemas.microsoft.com/office/drawing/2014/main" id="{BCE7580C-D3D0-A974-04D0-40303498B97F}"/>
              </a:ext>
            </a:extLst>
          </p:cNvPr>
          <p:cNvPicPr>
            <a:picLocks noChangeAspect="1"/>
          </p:cNvPicPr>
          <p:nvPr/>
        </p:nvPicPr>
        <p:blipFill>
          <a:blip r:embed="rId3"/>
          <a:stretch>
            <a:fillRect/>
          </a:stretch>
        </p:blipFill>
        <p:spPr>
          <a:xfrm>
            <a:off x="510198" y="1654270"/>
            <a:ext cx="2037169" cy="2381693"/>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EFA98F42-1FC6-4036-A8FA-A3F6F82977AB}"/>
              </a:ext>
            </a:extLst>
          </p:cNvPr>
          <p:cNvSpPr>
            <a:spLocks noChangeArrowheads="1"/>
          </p:cNvSpPr>
          <p:nvPr/>
        </p:nvSpPr>
        <p:spPr bwMode="auto">
          <a:xfrm>
            <a:off x="1681016" y="2659094"/>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4BE21915-7292-CC45-97A5-DF1C1C172427}"/>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16</a:t>
            </a:fld>
            <a:endParaRPr lang="ja-JP" altLang="en-US" sz="1800">
              <a:solidFill>
                <a:schemeClr val="bg1"/>
              </a:solidFill>
            </a:endParaRPr>
          </a:p>
        </p:txBody>
      </p:sp>
      <p:pic>
        <p:nvPicPr>
          <p:cNvPr id="8" name="図 7">
            <a:extLst>
              <a:ext uri="{FF2B5EF4-FFF2-40B4-BE49-F238E27FC236}">
                <a16:creationId xmlns:a16="http://schemas.microsoft.com/office/drawing/2014/main" id="{128F8094-3D90-388D-E267-E4DEA385FE47}"/>
              </a:ext>
            </a:extLst>
          </p:cNvPr>
          <p:cNvPicPr>
            <a:picLocks noChangeAspect="1"/>
          </p:cNvPicPr>
          <p:nvPr/>
        </p:nvPicPr>
        <p:blipFill>
          <a:blip r:embed="rId4"/>
          <a:stretch>
            <a:fillRect/>
          </a:stretch>
        </p:blipFill>
        <p:spPr>
          <a:xfrm>
            <a:off x="576650" y="4246143"/>
            <a:ext cx="2037169" cy="2379322"/>
          </a:xfrm>
          <a:prstGeom prst="rect">
            <a:avLst/>
          </a:prstGeom>
          <a:ln>
            <a:solidFill>
              <a:schemeClr val="tx1">
                <a:lumMod val="50000"/>
                <a:lumOff val="50000"/>
              </a:schemeClr>
            </a:solidFill>
          </a:ln>
        </p:spPr>
      </p:pic>
      <p:sp>
        <p:nvSpPr>
          <p:cNvPr id="9" name="テキスト ボックス 56">
            <a:extLst>
              <a:ext uri="{FF2B5EF4-FFF2-40B4-BE49-F238E27FC236}">
                <a16:creationId xmlns:a16="http://schemas.microsoft.com/office/drawing/2014/main" id="{97505CD5-B008-A230-9DC3-F420CF77DFCD}"/>
              </a:ext>
            </a:extLst>
          </p:cNvPr>
          <p:cNvSpPr txBox="1">
            <a:spLocks noChangeArrowheads="1"/>
          </p:cNvSpPr>
          <p:nvPr/>
        </p:nvSpPr>
        <p:spPr bwMode="auto">
          <a:xfrm>
            <a:off x="3523603" y="4235899"/>
            <a:ext cx="3040045"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➁伝言メッセージを確認・登録する</a:t>
            </a:r>
            <a:endParaRPr lang="en-US" altLang="ja-JP" sz="1400" dirty="0"/>
          </a:p>
          <a:p>
            <a:pPr eaLnBrk="1" hangingPunct="1">
              <a:spcBef>
                <a:spcPct val="0"/>
              </a:spcBef>
              <a:buFontTx/>
              <a:buNone/>
            </a:pPr>
            <a:r>
              <a:rPr lang="ja-JP" altLang="en-US" sz="1400" dirty="0"/>
              <a:t>　には、「伝言」のタブをタップします。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　伝言メッセージが登録されている</a:t>
            </a:r>
            <a:endParaRPr lang="en-US" altLang="ja-JP" sz="1400" dirty="0"/>
          </a:p>
          <a:p>
            <a:pPr eaLnBrk="1" hangingPunct="1">
              <a:spcBef>
                <a:spcPct val="0"/>
              </a:spcBef>
              <a:buFontTx/>
              <a:buNone/>
            </a:pPr>
            <a:r>
              <a:rPr lang="ja-JP" altLang="en-US" sz="1400" dirty="0"/>
              <a:t>　場合には、内容が表示されます。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③伝言メッセージを登録するには</a:t>
            </a:r>
            <a:endParaRPr lang="en-US" altLang="ja-JP" sz="1400" dirty="0"/>
          </a:p>
          <a:p>
            <a:pPr eaLnBrk="1" hangingPunct="1">
              <a:spcBef>
                <a:spcPct val="0"/>
              </a:spcBef>
              <a:buFontTx/>
              <a:buNone/>
            </a:pPr>
            <a:r>
              <a:rPr lang="ja-JP" altLang="en-US" sz="1400" dirty="0"/>
              <a:t>　「伝言を登録する」をタップします。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　メッセージを入力後、「登録する」を</a:t>
            </a:r>
            <a:endParaRPr lang="en-US" altLang="ja-JP" sz="1400" dirty="0"/>
          </a:p>
          <a:p>
            <a:pPr eaLnBrk="1" hangingPunct="1">
              <a:spcBef>
                <a:spcPct val="0"/>
              </a:spcBef>
              <a:buFontTx/>
              <a:buNone/>
            </a:pPr>
            <a:r>
              <a:rPr lang="ja-JP" altLang="en-US" sz="1400" dirty="0"/>
              <a:t>　タップします。</a:t>
            </a:r>
            <a:endParaRPr lang="en-US" altLang="ja-JP" sz="1400" dirty="0"/>
          </a:p>
        </p:txBody>
      </p:sp>
      <p:pic>
        <p:nvPicPr>
          <p:cNvPr id="13" name="図 12">
            <a:extLst>
              <a:ext uri="{FF2B5EF4-FFF2-40B4-BE49-F238E27FC236}">
                <a16:creationId xmlns:a16="http://schemas.microsoft.com/office/drawing/2014/main" id="{4B522E42-D964-78AF-C81F-F93ADE1C3821}"/>
              </a:ext>
            </a:extLst>
          </p:cNvPr>
          <p:cNvPicPr>
            <a:picLocks noChangeAspect="1"/>
          </p:cNvPicPr>
          <p:nvPr/>
        </p:nvPicPr>
        <p:blipFill>
          <a:blip r:embed="rId5"/>
          <a:stretch>
            <a:fillRect/>
          </a:stretch>
        </p:blipFill>
        <p:spPr>
          <a:xfrm>
            <a:off x="576650" y="6835645"/>
            <a:ext cx="2037169" cy="1925117"/>
          </a:xfrm>
          <a:prstGeom prst="rect">
            <a:avLst/>
          </a:prstGeom>
          <a:ln>
            <a:solidFill>
              <a:schemeClr val="tx1">
                <a:lumMod val="50000"/>
                <a:lumOff val="50000"/>
              </a:schemeClr>
            </a:solidFill>
          </a:ln>
        </p:spPr>
      </p:pic>
      <p:sp>
        <p:nvSpPr>
          <p:cNvPr id="14" name="AutoShape 177">
            <a:extLst>
              <a:ext uri="{FF2B5EF4-FFF2-40B4-BE49-F238E27FC236}">
                <a16:creationId xmlns:a16="http://schemas.microsoft.com/office/drawing/2014/main" id="{78055910-9D49-7262-1E93-9F1CC9C403D0}"/>
              </a:ext>
            </a:extLst>
          </p:cNvPr>
          <p:cNvSpPr>
            <a:spLocks noChangeArrowheads="1"/>
          </p:cNvSpPr>
          <p:nvPr/>
        </p:nvSpPr>
        <p:spPr bwMode="auto">
          <a:xfrm>
            <a:off x="949179" y="6367496"/>
            <a:ext cx="1212996" cy="257969"/>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AutoShape 177">
            <a:extLst>
              <a:ext uri="{FF2B5EF4-FFF2-40B4-BE49-F238E27FC236}">
                <a16:creationId xmlns:a16="http://schemas.microsoft.com/office/drawing/2014/main" id="{20211581-2DD2-5A87-06F4-33D5DAAE6D48}"/>
              </a:ext>
            </a:extLst>
          </p:cNvPr>
          <p:cNvSpPr>
            <a:spLocks noChangeArrowheads="1"/>
          </p:cNvSpPr>
          <p:nvPr/>
        </p:nvSpPr>
        <p:spPr bwMode="auto">
          <a:xfrm>
            <a:off x="1555677" y="8474150"/>
            <a:ext cx="991690" cy="266616"/>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extLst>
      <p:ext uri="{BB962C8B-B14F-4D97-AF65-F5344CB8AC3E}">
        <p14:creationId xmlns:p14="http://schemas.microsoft.com/office/powerpoint/2010/main" val="1532046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E4589008-E7C9-128B-2956-A393F14512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78646D-484A-4B8F-A6D8-648E90F0BF34}"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31747" name="テキスト ボックス 23">
            <a:extLst>
              <a:ext uri="{FF2B5EF4-FFF2-40B4-BE49-F238E27FC236}">
                <a16:creationId xmlns:a16="http://schemas.microsoft.com/office/drawing/2014/main" id="{70D3CE00-8F91-FB8F-8907-A8B5B32A4891}"/>
              </a:ext>
            </a:extLst>
          </p:cNvPr>
          <p:cNvSpPr txBox="1">
            <a:spLocks noChangeArrowheads="1"/>
          </p:cNvSpPr>
          <p:nvPr/>
        </p:nvSpPr>
        <p:spPr bwMode="auto">
          <a:xfrm>
            <a:off x="294277" y="922024"/>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（１）通知の設定</a:t>
            </a:r>
          </a:p>
        </p:txBody>
      </p:sp>
      <p:sp>
        <p:nvSpPr>
          <p:cNvPr id="33799" name="テキスト ボックス 31">
            <a:extLst>
              <a:ext uri="{FF2B5EF4-FFF2-40B4-BE49-F238E27FC236}">
                <a16:creationId xmlns:a16="http://schemas.microsoft.com/office/drawing/2014/main" id="{C8DA3611-88C3-E4D2-1488-BF2BD943B57E}"/>
              </a:ext>
            </a:extLst>
          </p:cNvPr>
          <p:cNvSpPr txBox="1">
            <a:spLocks noChangeArrowheads="1"/>
          </p:cNvSpPr>
          <p:nvPr/>
        </p:nvSpPr>
        <p:spPr bwMode="auto">
          <a:xfrm>
            <a:off x="294277" y="1348813"/>
            <a:ext cx="61014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ＭＳ Ｐゴシック" panose="020B0600070205080204" pitchFamily="50" charset="-128"/>
              </a:rPr>
              <a:t>通知メッセージ（プッシュ通知）の設定状況を確認できます。</a:t>
            </a:r>
            <a:endParaRPr lang="en-US" altLang="ja-JP" sz="1400" dirty="0">
              <a:latin typeface="ＭＳ Ｐゴシック" panose="020B0600070205080204" pitchFamily="50" charset="-128"/>
            </a:endParaRPr>
          </a:p>
        </p:txBody>
      </p:sp>
      <p:sp>
        <p:nvSpPr>
          <p:cNvPr id="33808" name="テキスト ボックス 24">
            <a:extLst>
              <a:ext uri="{FF2B5EF4-FFF2-40B4-BE49-F238E27FC236}">
                <a16:creationId xmlns:a16="http://schemas.microsoft.com/office/drawing/2014/main" id="{B6AF98B5-2108-EA42-918C-28CA5A9E921C}"/>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６</a:t>
            </a:r>
            <a:r>
              <a:rPr lang="en-US" altLang="ja-JP" sz="1800" u="sng" dirty="0">
                <a:solidFill>
                  <a:srgbClr val="0070C0"/>
                </a:solidFill>
              </a:rPr>
              <a:t>.</a:t>
            </a:r>
            <a:r>
              <a:rPr lang="ja-JP" altLang="en-US" sz="1800" u="sng" dirty="0">
                <a:solidFill>
                  <a:srgbClr val="0070C0"/>
                </a:solidFill>
              </a:rPr>
              <a:t>その他</a:t>
            </a:r>
            <a:endParaRPr lang="en-US" altLang="ja-JP" sz="1800" u="sng" dirty="0">
              <a:solidFill>
                <a:srgbClr val="0070C0"/>
              </a:solidFill>
            </a:endParaRPr>
          </a:p>
        </p:txBody>
      </p:sp>
      <p:pic>
        <p:nvPicPr>
          <p:cNvPr id="2" name="図 1" descr="グラフィカル ユーザー インターフェイス, アプリケーション&#10;&#10;AI 生成コンテンツは誤りを含む可能性があります。">
            <a:extLst>
              <a:ext uri="{FF2B5EF4-FFF2-40B4-BE49-F238E27FC236}">
                <a16:creationId xmlns:a16="http://schemas.microsoft.com/office/drawing/2014/main" id="{060F14E9-4982-E03E-B3D9-E89A056028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652" y="3884004"/>
            <a:ext cx="1920470" cy="2195956"/>
          </a:xfrm>
          <a:prstGeom prst="rect">
            <a:avLst/>
          </a:prstGeom>
          <a:ln>
            <a:solidFill>
              <a:schemeClr val="tx1"/>
            </a:solidFill>
          </a:ln>
        </p:spPr>
      </p:pic>
      <p:pic>
        <p:nvPicPr>
          <p:cNvPr id="3" name="図 2" descr="グラフィカル ユーザー インターフェイス, テキスト&#10;&#10;AI 生成コンテンツは誤りを含む可能性があります。">
            <a:extLst>
              <a:ext uri="{FF2B5EF4-FFF2-40B4-BE49-F238E27FC236}">
                <a16:creationId xmlns:a16="http://schemas.microsoft.com/office/drawing/2014/main" id="{FF80C721-85F3-07B8-D4BE-65AD3AF606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198" y="6341122"/>
            <a:ext cx="2037169" cy="2514528"/>
          </a:xfrm>
          <a:prstGeom prst="rect">
            <a:avLst/>
          </a:prstGeom>
          <a:ln>
            <a:solidFill>
              <a:schemeClr val="tx1"/>
            </a:solidFill>
          </a:ln>
        </p:spPr>
      </p:pic>
      <p:pic>
        <p:nvPicPr>
          <p:cNvPr id="5" name="図 4">
            <a:extLst>
              <a:ext uri="{FF2B5EF4-FFF2-40B4-BE49-F238E27FC236}">
                <a16:creationId xmlns:a16="http://schemas.microsoft.com/office/drawing/2014/main" id="{FE831E87-DBC8-103B-27C6-C417B7762D76}"/>
              </a:ext>
            </a:extLst>
          </p:cNvPr>
          <p:cNvPicPr>
            <a:picLocks noChangeAspect="1"/>
          </p:cNvPicPr>
          <p:nvPr/>
        </p:nvPicPr>
        <p:blipFill>
          <a:blip r:embed="rId5"/>
          <a:stretch>
            <a:fillRect/>
          </a:stretch>
        </p:blipFill>
        <p:spPr>
          <a:xfrm>
            <a:off x="550932" y="1792686"/>
            <a:ext cx="1780249" cy="1865388"/>
          </a:xfrm>
          <a:prstGeom prst="rect">
            <a:avLst/>
          </a:prstGeom>
          <a:ln>
            <a:solidFill>
              <a:schemeClr val="tx1">
                <a:lumMod val="50000"/>
                <a:lumOff val="50000"/>
              </a:schemeClr>
            </a:solidFill>
          </a:ln>
        </p:spPr>
      </p:pic>
      <p:sp>
        <p:nvSpPr>
          <p:cNvPr id="6" name="テキスト ボックス 56">
            <a:extLst>
              <a:ext uri="{FF2B5EF4-FFF2-40B4-BE49-F238E27FC236}">
                <a16:creationId xmlns:a16="http://schemas.microsoft.com/office/drawing/2014/main" id="{F185CE84-221F-61C0-9581-52C066142110}"/>
              </a:ext>
            </a:extLst>
          </p:cNvPr>
          <p:cNvSpPr txBox="1">
            <a:spLocks noChangeArrowheads="1"/>
          </p:cNvSpPr>
          <p:nvPr/>
        </p:nvSpPr>
        <p:spPr bwMode="auto">
          <a:xfrm>
            <a:off x="3033713" y="1882035"/>
            <a:ext cx="31995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①アプリの左上のメニューをタップします。</a:t>
            </a:r>
          </a:p>
        </p:txBody>
      </p:sp>
      <p:sp>
        <p:nvSpPr>
          <p:cNvPr id="7" name="AutoShape 177">
            <a:extLst>
              <a:ext uri="{FF2B5EF4-FFF2-40B4-BE49-F238E27FC236}">
                <a16:creationId xmlns:a16="http://schemas.microsoft.com/office/drawing/2014/main" id="{C06A2141-D734-EED9-44CD-0FB4B426884B}"/>
              </a:ext>
            </a:extLst>
          </p:cNvPr>
          <p:cNvSpPr>
            <a:spLocks noChangeArrowheads="1"/>
          </p:cNvSpPr>
          <p:nvPr/>
        </p:nvSpPr>
        <p:spPr bwMode="auto">
          <a:xfrm>
            <a:off x="535652" y="1792686"/>
            <a:ext cx="330455" cy="21285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AutoShape 177">
            <a:extLst>
              <a:ext uri="{FF2B5EF4-FFF2-40B4-BE49-F238E27FC236}">
                <a16:creationId xmlns:a16="http://schemas.microsoft.com/office/drawing/2014/main" id="{DE6EADA1-03AA-E7F9-78BC-EFEBA381FF04}"/>
              </a:ext>
            </a:extLst>
          </p:cNvPr>
          <p:cNvSpPr>
            <a:spLocks noChangeArrowheads="1"/>
          </p:cNvSpPr>
          <p:nvPr/>
        </p:nvSpPr>
        <p:spPr bwMode="auto">
          <a:xfrm>
            <a:off x="630662" y="5743056"/>
            <a:ext cx="798289" cy="198681"/>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AutoShape 177">
            <a:extLst>
              <a:ext uri="{FF2B5EF4-FFF2-40B4-BE49-F238E27FC236}">
                <a16:creationId xmlns:a16="http://schemas.microsoft.com/office/drawing/2014/main" id="{CA1A059B-B5A0-8DCE-F9F8-A2EDE4D0B6AB}"/>
              </a:ext>
            </a:extLst>
          </p:cNvPr>
          <p:cNvSpPr>
            <a:spLocks noChangeArrowheads="1"/>
          </p:cNvSpPr>
          <p:nvPr/>
        </p:nvSpPr>
        <p:spPr bwMode="auto">
          <a:xfrm>
            <a:off x="946296" y="7642825"/>
            <a:ext cx="1215878" cy="21994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51CEA664-5026-1410-6EC6-B9C14EA6707C}"/>
              </a:ext>
            </a:extLst>
          </p:cNvPr>
          <p:cNvSpPr txBox="1">
            <a:spLocks noChangeArrowheads="1"/>
          </p:cNvSpPr>
          <p:nvPr/>
        </p:nvSpPr>
        <p:spPr bwMode="auto">
          <a:xfrm>
            <a:off x="3033713" y="3811344"/>
            <a:ext cx="31995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➁「通知設定」のメニューをタップします。</a:t>
            </a:r>
          </a:p>
        </p:txBody>
      </p:sp>
      <p:sp>
        <p:nvSpPr>
          <p:cNvPr id="12" name="テキスト ボックス 56">
            <a:extLst>
              <a:ext uri="{FF2B5EF4-FFF2-40B4-BE49-F238E27FC236}">
                <a16:creationId xmlns:a16="http://schemas.microsoft.com/office/drawing/2014/main" id="{BCAE500D-988F-A6DA-4996-DB85F2CB2D15}"/>
              </a:ext>
            </a:extLst>
          </p:cNvPr>
          <p:cNvSpPr txBox="1">
            <a:spLocks noChangeArrowheads="1"/>
          </p:cNvSpPr>
          <p:nvPr/>
        </p:nvSpPr>
        <p:spPr bwMode="auto">
          <a:xfrm>
            <a:off x="3033713" y="6208917"/>
            <a:ext cx="332860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③通知設定の状況が表示されています。</a:t>
            </a:r>
            <a:endParaRPr lang="en-US" altLang="ja-JP" sz="1400" dirty="0"/>
          </a:p>
          <a:p>
            <a:pPr eaLnBrk="1" hangingPunct="1">
              <a:spcBef>
                <a:spcPct val="0"/>
              </a:spcBef>
              <a:buFontTx/>
              <a:buNone/>
            </a:pPr>
            <a:r>
              <a:rPr lang="ja-JP" altLang="en-US" sz="1400" dirty="0"/>
              <a:t>　　「端末の設定を開く」をタップすると</a:t>
            </a:r>
            <a:endParaRPr lang="en-US" altLang="ja-JP" sz="1400" dirty="0"/>
          </a:p>
          <a:p>
            <a:pPr eaLnBrk="1" hangingPunct="1">
              <a:spcBef>
                <a:spcPct val="0"/>
              </a:spcBef>
              <a:buFontTx/>
              <a:buNone/>
            </a:pPr>
            <a:r>
              <a:rPr lang="ja-JP" altLang="en-US" sz="1400" dirty="0"/>
              <a:t>　端末上の設定画面に遷移します。</a:t>
            </a:r>
            <a:endParaRPr lang="en-US" altLang="ja-JP" sz="1400" dirty="0"/>
          </a:p>
        </p:txBody>
      </p:sp>
      <p:sp>
        <p:nvSpPr>
          <p:cNvPr id="13" name="テキスト ボックス 56">
            <a:extLst>
              <a:ext uri="{FF2B5EF4-FFF2-40B4-BE49-F238E27FC236}">
                <a16:creationId xmlns:a16="http://schemas.microsoft.com/office/drawing/2014/main" id="{C5785696-EA83-3C90-F139-118D609DF154}"/>
              </a:ext>
            </a:extLst>
          </p:cNvPr>
          <p:cNvSpPr txBox="1">
            <a:spLocks noChangeArrowheads="1"/>
          </p:cNvSpPr>
          <p:nvPr/>
        </p:nvSpPr>
        <p:spPr bwMode="auto">
          <a:xfrm>
            <a:off x="3161302" y="7029366"/>
            <a:ext cx="3434316"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重大な通知の設定状況は</a:t>
            </a:r>
            <a:r>
              <a:rPr lang="en-US" altLang="ja-JP" sz="1200" dirty="0"/>
              <a:t>iPhone</a:t>
            </a:r>
            <a:r>
              <a:rPr lang="ja-JP" altLang="en-US" sz="1200" dirty="0"/>
              <a:t>でアプリ利用時に表示されます。</a:t>
            </a:r>
            <a:endParaRPr lang="en-US" altLang="ja-JP" sz="1200" dirty="0"/>
          </a:p>
          <a:p>
            <a:pPr eaLnBrk="1" hangingPunct="1">
              <a:spcBef>
                <a:spcPct val="0"/>
              </a:spcBef>
              <a:buFontTx/>
              <a:buNone/>
            </a:pPr>
            <a:endParaRPr lang="en-US" altLang="ja-JP" sz="1200" dirty="0"/>
          </a:p>
          <a:p>
            <a:pPr eaLnBrk="1" hangingPunct="1">
              <a:spcBef>
                <a:spcPct val="0"/>
              </a:spcBef>
              <a:buFontTx/>
              <a:buNone/>
            </a:pPr>
            <a:r>
              <a:rPr lang="en-US" altLang="ja-JP" sz="1200" dirty="0"/>
              <a:t>※</a:t>
            </a:r>
            <a:r>
              <a:rPr lang="ja-JP" altLang="en-US" sz="1200" dirty="0"/>
              <a:t>重大な通知とは</a:t>
            </a:r>
            <a:endParaRPr lang="en-US" altLang="ja-JP" sz="1200" dirty="0"/>
          </a:p>
          <a:p>
            <a:pPr eaLnBrk="1" hangingPunct="1">
              <a:spcBef>
                <a:spcPct val="0"/>
              </a:spcBef>
              <a:buFontTx/>
              <a:buNone/>
            </a:pPr>
            <a:r>
              <a:rPr lang="en-US" altLang="ja-JP" sz="1200" dirty="0"/>
              <a:t>iOS12</a:t>
            </a:r>
            <a:r>
              <a:rPr lang="ja-JP" altLang="en-US" sz="1200" dirty="0"/>
              <a:t>以降で搭載された</a:t>
            </a:r>
            <a:r>
              <a:rPr lang="en-US" altLang="ja-JP" sz="1200" dirty="0"/>
              <a:t>iPhone</a:t>
            </a:r>
            <a:r>
              <a:rPr lang="ja-JP" altLang="en-US" sz="1200" dirty="0"/>
              <a:t>の機能となり、集中モードなど端末が消音設定となっていても通知受信音（サウンド）を鳴らすことができます。</a:t>
            </a:r>
            <a:endParaRPr lang="en-US" altLang="ja-JP" sz="1200" dirty="0"/>
          </a:p>
          <a:p>
            <a:pPr eaLnBrk="1" hangingPunct="1">
              <a:spcBef>
                <a:spcPct val="0"/>
              </a:spcBef>
              <a:buFontTx/>
              <a:buNone/>
            </a:pPr>
            <a:r>
              <a:rPr lang="en-US" altLang="ja-JP" sz="1200" dirty="0"/>
              <a:t>iPhone</a:t>
            </a:r>
            <a:r>
              <a:rPr lang="ja-JP" altLang="en-US" sz="1200" dirty="0"/>
              <a:t>のみの機能です（</a:t>
            </a:r>
            <a:r>
              <a:rPr lang="en-US" altLang="ja-JP" sz="1200" dirty="0"/>
              <a:t>Android</a:t>
            </a:r>
            <a:r>
              <a:rPr lang="ja-JP" altLang="en-US" sz="1200" dirty="0"/>
              <a:t>には該当する機能がございません）</a:t>
            </a:r>
          </a:p>
          <a:p>
            <a:pPr eaLnBrk="1" hangingPunct="1">
              <a:spcBef>
                <a:spcPct val="0"/>
              </a:spcBef>
              <a:buFontTx/>
              <a:buNone/>
            </a:pPr>
            <a:endParaRPr lang="en-US" altLang="ja-JP" sz="1400" dirty="0"/>
          </a:p>
        </p:txBody>
      </p:sp>
      <p:sp>
        <p:nvSpPr>
          <p:cNvPr id="14" name="テキスト ボックス 24">
            <a:extLst>
              <a:ext uri="{FF2B5EF4-FFF2-40B4-BE49-F238E27FC236}">
                <a16:creationId xmlns:a16="http://schemas.microsoft.com/office/drawing/2014/main" id="{937AA52B-F8E6-34C4-9F20-65EEC01B93AA}"/>
              </a:ext>
            </a:extLst>
          </p:cNvPr>
          <p:cNvSpPr txBox="1">
            <a:spLocks noChangeArrowheads="1"/>
          </p:cNvSpPr>
          <p:nvPr/>
        </p:nvSpPr>
        <p:spPr bwMode="auto">
          <a:xfrm>
            <a:off x="197454" y="394126"/>
            <a:ext cx="45005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６．その他</a:t>
            </a:r>
            <a:endParaRPr lang="en-US" altLang="ja-JP" sz="2400" dirty="0">
              <a:solidFill>
                <a:srgbClr val="0070C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57C73-F835-2960-1D4B-1CB51889A967}"/>
            </a:ext>
          </a:extLst>
        </p:cNvPr>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56D0C99F-7D41-313B-762E-AD8F25D1A3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78646D-484A-4B8F-A6D8-648E90F0BF34}"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31747" name="テキスト ボックス 23">
            <a:extLst>
              <a:ext uri="{FF2B5EF4-FFF2-40B4-BE49-F238E27FC236}">
                <a16:creationId xmlns:a16="http://schemas.microsoft.com/office/drawing/2014/main" id="{B13A8069-B6EA-7967-2848-625D6E2AEB29}"/>
              </a:ext>
            </a:extLst>
          </p:cNvPr>
          <p:cNvSpPr txBox="1">
            <a:spLocks noChangeArrowheads="1"/>
          </p:cNvSpPr>
          <p:nvPr/>
        </p:nvSpPr>
        <p:spPr bwMode="auto">
          <a:xfrm>
            <a:off x="169863" y="652063"/>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a:t>
            </a:r>
            <a:r>
              <a:rPr lang="ja-JP" altLang="en-US" sz="1800" dirty="0">
                <a:latin typeface="ＭＳ Ｐゴシック" panose="020B0600070205080204" pitchFamily="50" charset="-128"/>
              </a:rPr>
              <a:t>連絡先</a:t>
            </a:r>
            <a:r>
              <a:rPr lang="ja-JP" altLang="en-US" sz="1800" dirty="0"/>
              <a:t>からアプリを削除する</a:t>
            </a:r>
          </a:p>
        </p:txBody>
      </p:sp>
      <p:sp>
        <p:nvSpPr>
          <p:cNvPr id="31748" name="テキスト ボックス 23">
            <a:extLst>
              <a:ext uri="{FF2B5EF4-FFF2-40B4-BE49-F238E27FC236}">
                <a16:creationId xmlns:a16="http://schemas.microsoft.com/office/drawing/2014/main" id="{37FACE05-1106-93C3-40DB-73069D8248B3}"/>
              </a:ext>
            </a:extLst>
          </p:cNvPr>
          <p:cNvSpPr txBox="1">
            <a:spLocks noChangeArrowheads="1"/>
          </p:cNvSpPr>
          <p:nvPr/>
        </p:nvSpPr>
        <p:spPr bwMode="auto">
          <a:xfrm>
            <a:off x="209550" y="2061368"/>
            <a:ext cx="4143375" cy="357187"/>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●アプリの削除（端末側の操作）</a:t>
            </a:r>
          </a:p>
        </p:txBody>
      </p:sp>
      <p:sp>
        <p:nvSpPr>
          <p:cNvPr id="47119" name="テキスト ボックス 56">
            <a:extLst>
              <a:ext uri="{FF2B5EF4-FFF2-40B4-BE49-F238E27FC236}">
                <a16:creationId xmlns:a16="http://schemas.microsoft.com/office/drawing/2014/main" id="{4CAEB5DB-7C98-8C86-6849-8391E9771CFC}"/>
              </a:ext>
            </a:extLst>
          </p:cNvPr>
          <p:cNvSpPr txBox="1">
            <a:spLocks noChangeArrowheads="1"/>
          </p:cNvSpPr>
          <p:nvPr/>
        </p:nvSpPr>
        <p:spPr bwMode="auto">
          <a:xfrm>
            <a:off x="3036888" y="2647155"/>
            <a:ext cx="3543300" cy="1323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ea typeface="ＭＳ Ｐゴシック" charset="-128"/>
              </a:rPr>
              <a:t>①アプリケーションのアイコンをロングタップし、</a:t>
            </a:r>
            <a:endParaRPr lang="en-US" altLang="ja-JP" sz="1400" dirty="0">
              <a:latin typeface="Calibri" pitchFamily="34" charset="0"/>
              <a:ea typeface="ＭＳ Ｐゴシック" charset="-128"/>
            </a:endParaRPr>
          </a:p>
          <a:p>
            <a:pPr marL="174625" eaLnBrk="1" hangingPunct="1">
              <a:defRPr/>
            </a:pPr>
            <a:r>
              <a:rPr lang="ja-JP" altLang="en-US" sz="1400" dirty="0">
                <a:latin typeface="Calibri" pitchFamily="34" charset="0"/>
                <a:ea typeface="ＭＳ Ｐゴシック" charset="-128"/>
              </a:rPr>
              <a:t>端末からアプリケーションを削除（アンインストール）を行います。</a:t>
            </a:r>
            <a:endParaRPr lang="en-US" altLang="ja-JP" sz="1400" dirty="0">
              <a:latin typeface="Calibri" pitchFamily="34" charset="0"/>
              <a:ea typeface="ＭＳ Ｐゴシック" charset="-128"/>
            </a:endParaRPr>
          </a:p>
          <a:p>
            <a:pPr marL="174625" eaLnBrk="1" hangingPunct="1">
              <a:defRPr/>
            </a:pPr>
            <a:endParaRPr lang="en-US" altLang="ja-JP" sz="1400" dirty="0">
              <a:latin typeface="Calibri" pitchFamily="34" charset="0"/>
              <a:ea typeface="ＭＳ Ｐゴシック" charset="-128"/>
            </a:endParaRPr>
          </a:p>
          <a:p>
            <a:pPr marL="174625" eaLnBrk="1" hangingPunct="1">
              <a:defRPr/>
            </a:pPr>
            <a:r>
              <a:rPr lang="ja-JP" altLang="en-US" sz="1200" dirty="0">
                <a:latin typeface="Calibri" pitchFamily="34" charset="0"/>
                <a:ea typeface="ＭＳ Ｐゴシック" charset="-128"/>
              </a:rPr>
              <a:t>アプリの削除の方法は、スマートデバイス端末のマニュアル等を確認ください。</a:t>
            </a:r>
            <a:endParaRPr lang="en-US" altLang="ja-JP" sz="1200" dirty="0">
              <a:latin typeface="Calibri" pitchFamily="34" charset="0"/>
              <a:ea typeface="ＭＳ Ｐゴシック" charset="-128"/>
            </a:endParaRPr>
          </a:p>
        </p:txBody>
      </p:sp>
      <p:sp>
        <p:nvSpPr>
          <p:cNvPr id="31750" name="テキスト ボックス 23">
            <a:extLst>
              <a:ext uri="{FF2B5EF4-FFF2-40B4-BE49-F238E27FC236}">
                <a16:creationId xmlns:a16="http://schemas.microsoft.com/office/drawing/2014/main" id="{572237C8-34D5-4360-3EDF-990110AD8F9D}"/>
              </a:ext>
            </a:extLst>
          </p:cNvPr>
          <p:cNvSpPr txBox="1">
            <a:spLocks noChangeArrowheads="1"/>
          </p:cNvSpPr>
          <p:nvPr/>
        </p:nvSpPr>
        <p:spPr bwMode="auto">
          <a:xfrm>
            <a:off x="271463" y="4812902"/>
            <a:ext cx="5367338"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●連絡先の削除（エマージェンシーコール側の操作）</a:t>
            </a:r>
          </a:p>
        </p:txBody>
      </p:sp>
      <p:sp>
        <p:nvSpPr>
          <p:cNvPr id="33799" name="テキスト ボックス 31">
            <a:extLst>
              <a:ext uri="{FF2B5EF4-FFF2-40B4-BE49-F238E27FC236}">
                <a16:creationId xmlns:a16="http://schemas.microsoft.com/office/drawing/2014/main" id="{DE00ADFD-2B4E-77D2-C161-A451D019459A}"/>
              </a:ext>
            </a:extLst>
          </p:cNvPr>
          <p:cNvSpPr txBox="1">
            <a:spLocks noChangeArrowheads="1"/>
          </p:cNvSpPr>
          <p:nvPr/>
        </p:nvSpPr>
        <p:spPr bwMode="auto">
          <a:xfrm>
            <a:off x="209550" y="1172368"/>
            <a:ext cx="64373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スマートデバイス端末からアプリを削除しても、エマージェンシーコール上の連絡先に登録したアプリ情報（「スマートデバイス」）は自動的に削除されません。</a:t>
            </a:r>
            <a:endParaRPr lang="en-US" altLang="ja-JP" sz="1400">
              <a:latin typeface="ＭＳ Ｐゴシック" panose="020B0600070205080204" pitchFamily="50" charset="-128"/>
            </a:endParaRPr>
          </a:p>
          <a:p>
            <a:pPr eaLnBrk="1" hangingPunct="1">
              <a:spcBef>
                <a:spcPct val="0"/>
              </a:spcBef>
              <a:buFontTx/>
              <a:buNone/>
            </a:pPr>
            <a:r>
              <a:rPr lang="ja-JP" altLang="en-US" sz="1400">
                <a:latin typeface="ＭＳ Ｐゴシック" panose="020B0600070205080204" pitchFamily="50" charset="-128"/>
              </a:rPr>
              <a:t>アプリを削除する場合は、下記手順に沿って操作してください。</a:t>
            </a:r>
            <a:endParaRPr lang="en-US" altLang="ja-JP" sz="1400">
              <a:latin typeface="ＭＳ Ｐゴシック" panose="020B0600070205080204" pitchFamily="50" charset="-128"/>
            </a:endParaRPr>
          </a:p>
        </p:txBody>
      </p:sp>
      <p:pic>
        <p:nvPicPr>
          <p:cNvPr id="33801" name="図 3">
            <a:extLst>
              <a:ext uri="{FF2B5EF4-FFF2-40B4-BE49-F238E27FC236}">
                <a16:creationId xmlns:a16="http://schemas.microsoft.com/office/drawing/2014/main" id="{0B20C358-BFF4-357D-3356-D892B9D17C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2631280"/>
            <a:ext cx="22161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テキスト ボックス 56">
            <a:extLst>
              <a:ext uri="{FF2B5EF4-FFF2-40B4-BE49-F238E27FC236}">
                <a16:creationId xmlns:a16="http://schemas.microsoft.com/office/drawing/2014/main" id="{2A60486A-6C31-4482-FBD8-7368BA5D1EBF}"/>
              </a:ext>
            </a:extLst>
          </p:cNvPr>
          <p:cNvSpPr txBox="1">
            <a:spLocks noChangeArrowheads="1"/>
          </p:cNvSpPr>
          <p:nvPr/>
        </p:nvSpPr>
        <p:spPr bwMode="auto">
          <a:xfrm>
            <a:off x="412750" y="4056855"/>
            <a:ext cx="3543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900">
                <a:latin typeface="Calibri" panose="020F0502020204030204" pitchFamily="34" charset="0"/>
              </a:rPr>
              <a:t>上記は画面イメージとなり、削除の方法は端末に</a:t>
            </a:r>
            <a:endParaRPr lang="en-US" altLang="ja-JP" sz="900">
              <a:latin typeface="Calibri" panose="020F0502020204030204" pitchFamily="34" charset="0"/>
            </a:endParaRPr>
          </a:p>
          <a:p>
            <a:pPr eaLnBrk="1" hangingPunct="1"/>
            <a:r>
              <a:rPr lang="ja-JP" altLang="en-US" sz="900">
                <a:latin typeface="Calibri" panose="020F0502020204030204" pitchFamily="34" charset="0"/>
              </a:rPr>
              <a:t>よって異なります。</a:t>
            </a:r>
            <a:endParaRPr lang="en-US" altLang="ja-JP" sz="900">
              <a:latin typeface="Calibri" panose="020F0502020204030204" pitchFamily="34" charset="0"/>
            </a:endParaRPr>
          </a:p>
        </p:txBody>
      </p:sp>
      <p:sp>
        <p:nvSpPr>
          <p:cNvPr id="33803" name="AutoShape 12">
            <a:extLst>
              <a:ext uri="{FF2B5EF4-FFF2-40B4-BE49-F238E27FC236}">
                <a16:creationId xmlns:a16="http://schemas.microsoft.com/office/drawing/2014/main" id="{428A320C-B9F5-8686-103F-182BA5463C75}"/>
              </a:ext>
            </a:extLst>
          </p:cNvPr>
          <p:cNvSpPr>
            <a:spLocks noChangeArrowheads="1"/>
          </p:cNvSpPr>
          <p:nvPr/>
        </p:nvSpPr>
        <p:spPr bwMode="auto">
          <a:xfrm>
            <a:off x="561975" y="3659980"/>
            <a:ext cx="2019300" cy="2635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4" name="AutoShape 12">
            <a:extLst>
              <a:ext uri="{FF2B5EF4-FFF2-40B4-BE49-F238E27FC236}">
                <a16:creationId xmlns:a16="http://schemas.microsoft.com/office/drawing/2014/main" id="{D8A1FF01-419E-CD23-5959-208DD866115B}"/>
              </a:ext>
            </a:extLst>
          </p:cNvPr>
          <p:cNvSpPr>
            <a:spLocks noChangeArrowheads="1"/>
          </p:cNvSpPr>
          <p:nvPr/>
        </p:nvSpPr>
        <p:spPr bwMode="auto">
          <a:xfrm>
            <a:off x="417513" y="2626518"/>
            <a:ext cx="712787" cy="5873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5" name="テキスト ボックス 56">
            <a:extLst>
              <a:ext uri="{FF2B5EF4-FFF2-40B4-BE49-F238E27FC236}">
                <a16:creationId xmlns:a16="http://schemas.microsoft.com/office/drawing/2014/main" id="{1A25BDE9-F83B-270F-8352-1F493D940DCF}"/>
              </a:ext>
            </a:extLst>
          </p:cNvPr>
          <p:cNvSpPr txBox="1">
            <a:spLocks noChangeArrowheads="1"/>
          </p:cNvSpPr>
          <p:nvPr/>
        </p:nvSpPr>
        <p:spPr bwMode="auto">
          <a:xfrm>
            <a:off x="3714751" y="5368527"/>
            <a:ext cx="29321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①パソコンもしくはスマートフォンの</a:t>
            </a:r>
            <a:endParaRPr lang="en-US" altLang="ja-JP" sz="1400"/>
          </a:p>
          <a:p>
            <a:pPr eaLnBrk="1" hangingPunct="1">
              <a:spcBef>
                <a:spcPct val="0"/>
              </a:spcBef>
              <a:buFontTx/>
              <a:buNone/>
            </a:pPr>
            <a:r>
              <a:rPr lang="ja-JP" altLang="en-US" sz="1400"/>
              <a:t>　</a:t>
            </a:r>
            <a:r>
              <a:rPr lang="en-US" altLang="ja-JP" sz="1400"/>
              <a:t>Web</a:t>
            </a:r>
            <a:r>
              <a:rPr lang="ja-JP" altLang="en-US" sz="1400"/>
              <a:t>ブラウザからエマージェンシー</a:t>
            </a:r>
            <a:endParaRPr lang="en-US" altLang="ja-JP" sz="1400"/>
          </a:p>
          <a:p>
            <a:pPr eaLnBrk="1" hangingPunct="1">
              <a:spcBef>
                <a:spcPct val="0"/>
              </a:spcBef>
              <a:buFontTx/>
              <a:buNone/>
            </a:pPr>
            <a:r>
              <a:rPr lang="ja-JP" altLang="en-US" sz="1400"/>
              <a:t>　コールにログインします。</a:t>
            </a:r>
          </a:p>
        </p:txBody>
      </p:sp>
      <p:pic>
        <p:nvPicPr>
          <p:cNvPr id="10" name="図 9">
            <a:extLst>
              <a:ext uri="{FF2B5EF4-FFF2-40B4-BE49-F238E27FC236}">
                <a16:creationId xmlns:a16="http://schemas.microsoft.com/office/drawing/2014/main" id="{B5C9744B-D7C5-BB9C-2538-AA3663CBA8AF}"/>
              </a:ext>
            </a:extLst>
          </p:cNvPr>
          <p:cNvPicPr>
            <a:picLocks noChangeAspect="1"/>
          </p:cNvPicPr>
          <p:nvPr/>
        </p:nvPicPr>
        <p:blipFill>
          <a:blip r:embed="rId4"/>
          <a:stretch>
            <a:fillRect/>
          </a:stretch>
        </p:blipFill>
        <p:spPr>
          <a:xfrm>
            <a:off x="334963" y="5373290"/>
            <a:ext cx="3292475" cy="2163762"/>
          </a:xfrm>
          <a:prstGeom prst="rect">
            <a:avLst/>
          </a:prstGeom>
          <a:ln>
            <a:solidFill>
              <a:schemeClr val="tx1">
                <a:lumMod val="50000"/>
                <a:lumOff val="50000"/>
              </a:schemeClr>
            </a:solidFill>
          </a:ln>
        </p:spPr>
      </p:pic>
      <p:sp>
        <p:nvSpPr>
          <p:cNvPr id="33807" name="AutoShape 12">
            <a:extLst>
              <a:ext uri="{FF2B5EF4-FFF2-40B4-BE49-F238E27FC236}">
                <a16:creationId xmlns:a16="http://schemas.microsoft.com/office/drawing/2014/main" id="{E435923F-107F-1E52-A4A0-C7D49C37B6F3}"/>
              </a:ext>
            </a:extLst>
          </p:cNvPr>
          <p:cNvSpPr>
            <a:spLocks noChangeArrowheads="1"/>
          </p:cNvSpPr>
          <p:nvPr/>
        </p:nvSpPr>
        <p:spPr bwMode="auto">
          <a:xfrm>
            <a:off x="2192338" y="6963965"/>
            <a:ext cx="903288" cy="247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8" name="テキスト ボックス 24">
            <a:extLst>
              <a:ext uri="{FF2B5EF4-FFF2-40B4-BE49-F238E27FC236}">
                <a16:creationId xmlns:a16="http://schemas.microsoft.com/office/drawing/2014/main" id="{262C157B-AFC8-E7A0-F900-ABB32E480A5A}"/>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６</a:t>
            </a:r>
            <a:r>
              <a:rPr lang="en-US" altLang="ja-JP" sz="1800" u="sng" dirty="0">
                <a:solidFill>
                  <a:srgbClr val="0070C0"/>
                </a:solidFill>
              </a:rPr>
              <a:t>.</a:t>
            </a:r>
            <a:r>
              <a:rPr lang="ja-JP" altLang="en-US" sz="1800" u="sng" dirty="0">
                <a:solidFill>
                  <a:srgbClr val="0070C0"/>
                </a:solidFill>
              </a:rPr>
              <a:t>その他</a:t>
            </a:r>
            <a:endParaRPr lang="en-US" altLang="ja-JP" sz="1800" u="sng" dirty="0">
              <a:solidFill>
                <a:srgbClr val="0070C0"/>
              </a:solidFill>
            </a:endParaRPr>
          </a:p>
        </p:txBody>
      </p:sp>
    </p:spTree>
    <p:extLst>
      <p:ext uri="{BB962C8B-B14F-4D97-AF65-F5344CB8AC3E}">
        <p14:creationId xmlns:p14="http://schemas.microsoft.com/office/powerpoint/2010/main" val="2714762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F6AE3296-A18F-BC9C-5840-80F2D777012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A6ACE05-FA54-4EF4-BBB3-6C1ECED53802}" type="slidenum">
              <a:rPr lang="ja-JP" altLang="en-US" sz="1800" smtClean="0">
                <a:solidFill>
                  <a:schemeClr val="bg1"/>
                </a:solidFill>
              </a:rPr>
              <a:pPr>
                <a:spcBef>
                  <a:spcPct val="0"/>
                </a:spcBef>
                <a:buFontTx/>
                <a:buNone/>
              </a:pPr>
              <a:t>19</a:t>
            </a:fld>
            <a:endParaRPr lang="ja-JP" altLang="en-US" sz="1800">
              <a:solidFill>
                <a:schemeClr val="bg1"/>
              </a:solidFill>
            </a:endParaRPr>
          </a:p>
        </p:txBody>
      </p:sp>
      <p:pic>
        <p:nvPicPr>
          <p:cNvPr id="9" name="図 8">
            <a:extLst>
              <a:ext uri="{FF2B5EF4-FFF2-40B4-BE49-F238E27FC236}">
                <a16:creationId xmlns:a16="http://schemas.microsoft.com/office/drawing/2014/main" id="{9566DD31-CEB0-B36B-E275-6C8AAB07F618}"/>
              </a:ext>
            </a:extLst>
          </p:cNvPr>
          <p:cNvPicPr>
            <a:picLocks noChangeAspect="1"/>
          </p:cNvPicPr>
          <p:nvPr/>
        </p:nvPicPr>
        <p:blipFill>
          <a:blip r:embed="rId3"/>
          <a:stretch>
            <a:fillRect/>
          </a:stretch>
        </p:blipFill>
        <p:spPr>
          <a:xfrm>
            <a:off x="265113" y="665163"/>
            <a:ext cx="3387725" cy="2371725"/>
          </a:xfrm>
          <a:prstGeom prst="rect">
            <a:avLst/>
          </a:prstGeom>
          <a:ln>
            <a:solidFill>
              <a:schemeClr val="tx1">
                <a:lumMod val="50000"/>
                <a:lumOff val="50000"/>
              </a:schemeClr>
            </a:solidFill>
          </a:ln>
        </p:spPr>
      </p:pic>
      <p:pic>
        <p:nvPicPr>
          <p:cNvPr id="35844" name="図 10">
            <a:extLst>
              <a:ext uri="{FF2B5EF4-FFF2-40B4-BE49-F238E27FC236}">
                <a16:creationId xmlns:a16="http://schemas.microsoft.com/office/drawing/2014/main" id="{79795182-D4F9-3024-29D7-195FAAD84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963" y="3375025"/>
            <a:ext cx="33893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F6DD91AB-40F1-97EA-BAA6-E9C95A2F04AC}"/>
              </a:ext>
            </a:extLst>
          </p:cNvPr>
          <p:cNvPicPr>
            <a:picLocks noChangeAspect="1"/>
          </p:cNvPicPr>
          <p:nvPr/>
        </p:nvPicPr>
        <p:blipFill>
          <a:blip r:embed="rId5"/>
          <a:stretch>
            <a:fillRect/>
          </a:stretch>
        </p:blipFill>
        <p:spPr>
          <a:xfrm>
            <a:off x="327025" y="5224463"/>
            <a:ext cx="3389313" cy="2371725"/>
          </a:xfrm>
          <a:prstGeom prst="rect">
            <a:avLst/>
          </a:prstGeom>
          <a:ln>
            <a:solidFill>
              <a:schemeClr val="tx1">
                <a:lumMod val="50000"/>
                <a:lumOff val="50000"/>
              </a:schemeClr>
            </a:solidFill>
          </a:ln>
        </p:spPr>
      </p:pic>
      <p:sp>
        <p:nvSpPr>
          <p:cNvPr id="35846" name="テキスト ボックス 56">
            <a:extLst>
              <a:ext uri="{FF2B5EF4-FFF2-40B4-BE49-F238E27FC236}">
                <a16:creationId xmlns:a16="http://schemas.microsoft.com/office/drawing/2014/main" id="{EFD44EF0-719F-FB27-1C2D-67C026F122C9}"/>
              </a:ext>
            </a:extLst>
          </p:cNvPr>
          <p:cNvSpPr txBox="1">
            <a:spLocks noChangeArrowheads="1"/>
          </p:cNvSpPr>
          <p:nvPr/>
        </p:nvSpPr>
        <p:spPr bwMode="auto">
          <a:xfrm>
            <a:off x="3925888" y="665163"/>
            <a:ext cx="29321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➁削除を行うスマートデバイスの</a:t>
            </a:r>
            <a:endParaRPr lang="en-US" altLang="ja-JP" sz="1400"/>
          </a:p>
          <a:p>
            <a:pPr eaLnBrk="1" hangingPunct="1">
              <a:spcBef>
                <a:spcPct val="0"/>
              </a:spcBef>
              <a:buFontTx/>
              <a:buNone/>
            </a:pPr>
            <a:r>
              <a:rPr lang="ja-JP" altLang="en-US" sz="1400"/>
              <a:t>　「削除」をクリックします。</a:t>
            </a:r>
          </a:p>
        </p:txBody>
      </p:sp>
      <p:sp>
        <p:nvSpPr>
          <p:cNvPr id="35847" name="テキスト ボックス 56">
            <a:extLst>
              <a:ext uri="{FF2B5EF4-FFF2-40B4-BE49-F238E27FC236}">
                <a16:creationId xmlns:a16="http://schemas.microsoft.com/office/drawing/2014/main" id="{D99EBE76-28EF-2A4F-7561-24CA27FF0B0E}"/>
              </a:ext>
            </a:extLst>
          </p:cNvPr>
          <p:cNvSpPr txBox="1">
            <a:spLocks noChangeArrowheads="1"/>
          </p:cNvSpPr>
          <p:nvPr/>
        </p:nvSpPr>
        <p:spPr bwMode="auto">
          <a:xfrm>
            <a:off x="3825875" y="3494088"/>
            <a:ext cx="2932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③確認画面で「はい」をクリックします。</a:t>
            </a:r>
          </a:p>
        </p:txBody>
      </p:sp>
      <p:sp>
        <p:nvSpPr>
          <p:cNvPr id="35848" name="テキスト ボックス 56">
            <a:extLst>
              <a:ext uri="{FF2B5EF4-FFF2-40B4-BE49-F238E27FC236}">
                <a16:creationId xmlns:a16="http://schemas.microsoft.com/office/drawing/2014/main" id="{8FBCFEED-AA99-68C3-D66B-337E5FB95D4F}"/>
              </a:ext>
            </a:extLst>
          </p:cNvPr>
          <p:cNvSpPr txBox="1">
            <a:spLocks noChangeArrowheads="1"/>
          </p:cNvSpPr>
          <p:nvPr/>
        </p:nvSpPr>
        <p:spPr bwMode="auto">
          <a:xfrm>
            <a:off x="3817938" y="5324475"/>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④「保存する」をクリックします。</a:t>
            </a:r>
          </a:p>
        </p:txBody>
      </p:sp>
      <p:sp>
        <p:nvSpPr>
          <p:cNvPr id="35849" name="AutoShape 12">
            <a:extLst>
              <a:ext uri="{FF2B5EF4-FFF2-40B4-BE49-F238E27FC236}">
                <a16:creationId xmlns:a16="http://schemas.microsoft.com/office/drawing/2014/main" id="{C66B9DCC-3780-5848-8250-74533CF7C276}"/>
              </a:ext>
            </a:extLst>
          </p:cNvPr>
          <p:cNvSpPr>
            <a:spLocks noChangeArrowheads="1"/>
          </p:cNvSpPr>
          <p:nvPr/>
        </p:nvSpPr>
        <p:spPr bwMode="auto">
          <a:xfrm>
            <a:off x="914400" y="1547813"/>
            <a:ext cx="376238" cy="249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0" name="AutoShape 12">
            <a:extLst>
              <a:ext uri="{FF2B5EF4-FFF2-40B4-BE49-F238E27FC236}">
                <a16:creationId xmlns:a16="http://schemas.microsoft.com/office/drawing/2014/main" id="{574D55A6-67B4-96E1-ECF4-E66083B0D4B9}"/>
              </a:ext>
            </a:extLst>
          </p:cNvPr>
          <p:cNvSpPr>
            <a:spLocks noChangeArrowheads="1"/>
          </p:cNvSpPr>
          <p:nvPr/>
        </p:nvSpPr>
        <p:spPr bwMode="auto">
          <a:xfrm>
            <a:off x="2028825" y="4251325"/>
            <a:ext cx="1044575" cy="3000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1" name="AutoShape 12">
            <a:extLst>
              <a:ext uri="{FF2B5EF4-FFF2-40B4-BE49-F238E27FC236}">
                <a16:creationId xmlns:a16="http://schemas.microsoft.com/office/drawing/2014/main" id="{42E89916-F085-E34E-A4F2-74118ECAAA5E}"/>
              </a:ext>
            </a:extLst>
          </p:cNvPr>
          <p:cNvSpPr>
            <a:spLocks noChangeArrowheads="1"/>
          </p:cNvSpPr>
          <p:nvPr/>
        </p:nvSpPr>
        <p:spPr bwMode="auto">
          <a:xfrm>
            <a:off x="1584325" y="7254875"/>
            <a:ext cx="900113" cy="3413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2" name="テキスト ボックス 24">
            <a:extLst>
              <a:ext uri="{FF2B5EF4-FFF2-40B4-BE49-F238E27FC236}">
                <a16:creationId xmlns:a16="http://schemas.microsoft.com/office/drawing/2014/main" id="{D531EF6B-4F04-7DEB-ED66-F3C967C57D1F}"/>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６</a:t>
            </a:r>
            <a:r>
              <a:rPr lang="en-US" altLang="ja-JP" sz="1800" u="sng" dirty="0">
                <a:solidFill>
                  <a:srgbClr val="0070C0"/>
                </a:solidFill>
              </a:rPr>
              <a:t>.</a:t>
            </a:r>
            <a:r>
              <a:rPr lang="ja-JP" altLang="en-US" sz="1800" u="sng" dirty="0">
                <a:solidFill>
                  <a:srgbClr val="0070C0"/>
                </a:solidFill>
              </a:rPr>
              <a:t>アプリの削除</a:t>
            </a:r>
            <a:endParaRPr lang="en-US" altLang="ja-JP" sz="1800" u="sng" dirty="0">
              <a:solidFill>
                <a:srgbClr val="0070C0"/>
              </a:solidFill>
            </a:endParaRPr>
          </a:p>
        </p:txBody>
      </p:sp>
      <p:grpSp>
        <p:nvGrpSpPr>
          <p:cNvPr id="21" name="グループ化 6">
            <a:extLst>
              <a:ext uri="{FF2B5EF4-FFF2-40B4-BE49-F238E27FC236}">
                <a16:creationId xmlns:a16="http://schemas.microsoft.com/office/drawing/2014/main" id="{8D6D1B4F-BCA7-FCE4-BFF0-B76E5CDAD439}"/>
              </a:ext>
            </a:extLst>
          </p:cNvPr>
          <p:cNvGrpSpPr>
            <a:grpSpLocks/>
          </p:cNvGrpSpPr>
          <p:nvPr/>
        </p:nvGrpSpPr>
        <p:grpSpPr bwMode="auto">
          <a:xfrm>
            <a:off x="3925888" y="7683693"/>
            <a:ext cx="2366962" cy="601663"/>
            <a:chOff x="3573463" y="7667625"/>
            <a:chExt cx="2927350" cy="865188"/>
          </a:xfrm>
          <a:solidFill>
            <a:srgbClr val="0070C0"/>
          </a:solidFill>
        </p:grpSpPr>
        <p:sp>
          <p:nvSpPr>
            <p:cNvPr id="22" name="角丸四角形 55">
              <a:extLst>
                <a:ext uri="{FF2B5EF4-FFF2-40B4-BE49-F238E27FC236}">
                  <a16:creationId xmlns:a16="http://schemas.microsoft.com/office/drawing/2014/main" id="{277ACC9E-3F38-03BA-DAE5-2E98BF72DEA1}"/>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アプリの削除完了</a:t>
              </a:r>
            </a:p>
          </p:txBody>
        </p:sp>
        <p:sp>
          <p:nvSpPr>
            <p:cNvPr id="23" name="下矢印 56">
              <a:extLst>
                <a:ext uri="{FF2B5EF4-FFF2-40B4-BE49-F238E27FC236}">
                  <a16:creationId xmlns:a16="http://schemas.microsoft.com/office/drawing/2014/main" id="{2BF217CD-4356-A9DC-7917-1ECF157D0F4B}"/>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2321</Words>
  <Application>Microsoft Office PowerPoint</Application>
  <PresentationFormat>画面に合わせる (4:3)</PresentationFormat>
  <Paragraphs>335</Paragraphs>
  <Slides>20</Slides>
  <Notes>20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20</vt:i4>
      </vt:variant>
    </vt:vector>
  </HeadingPairs>
  <TitlesOfParts>
    <vt:vector size="24"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水間 志帆</cp:lastModifiedBy>
  <cp:revision>2</cp:revision>
  <dcterms:modified xsi:type="dcterms:W3CDTF">2026-01-27T09:40:20Z</dcterms:modified>
</cp:coreProperties>
</file>