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8"/>
  </p:notesMasterIdLst>
  <p:sldIdLst>
    <p:sldId id="418" r:id="rId2"/>
    <p:sldId id="419" r:id="rId3"/>
    <p:sldId id="404" r:id="rId4"/>
    <p:sldId id="420" r:id="rId5"/>
    <p:sldId id="407" r:id="rId6"/>
    <p:sldId id="405" r:id="rId7"/>
    <p:sldId id="408" r:id="rId8"/>
    <p:sldId id="414" r:id="rId9"/>
    <p:sldId id="422" r:id="rId10"/>
    <p:sldId id="351" r:id="rId11"/>
    <p:sldId id="423" r:id="rId12"/>
    <p:sldId id="352" r:id="rId13"/>
    <p:sldId id="424" r:id="rId14"/>
    <p:sldId id="425" r:id="rId15"/>
    <p:sldId id="355" r:id="rId16"/>
    <p:sldId id="427" r:id="rId17"/>
    <p:sldId id="356" r:id="rId18"/>
    <p:sldId id="428" r:id="rId19"/>
    <p:sldId id="429" r:id="rId20"/>
    <p:sldId id="358" r:id="rId21"/>
    <p:sldId id="359" r:id="rId22"/>
    <p:sldId id="431" r:id="rId23"/>
    <p:sldId id="432" r:id="rId24"/>
    <p:sldId id="434" r:id="rId25"/>
    <p:sldId id="362" r:id="rId26"/>
    <p:sldId id="361" r:id="rId27"/>
  </p:sldIdLst>
  <p:sldSz cx="6858000" cy="9144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694">
          <p15:clr>
            <a:srgbClr val="A4A3A4"/>
          </p15:clr>
        </p15:guide>
        <p15:guide id="2" pos="420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66"/>
    <a:srgbClr val="FF9900"/>
    <a:srgbClr val="235EC1"/>
    <a:srgbClr val="F8F8F8"/>
    <a:srgbClr val="0000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77" autoAdjust="0"/>
    <p:restoredTop sz="83922" autoAdjust="0"/>
  </p:normalViewPr>
  <p:slideViewPr>
    <p:cSldViewPr snapToGrid="0">
      <p:cViewPr varScale="1">
        <p:scale>
          <a:sx n="72" d="100"/>
          <a:sy n="72" d="100"/>
        </p:scale>
        <p:origin x="2544" y="43"/>
      </p:cViewPr>
      <p:guideLst>
        <p:guide orient="horz" pos="4694"/>
        <p:guide pos="42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E1BDEB9C-D9EA-E6B7-9683-6DFD4FE7B82A}"/>
              </a:ext>
            </a:extLst>
          </p:cNvPr>
          <p:cNvSpPr>
            <a:spLocks noGrp="1"/>
          </p:cNvSpPr>
          <p:nvPr>
            <p:ph type="hdr" sz="quarter"/>
          </p:nvPr>
        </p:nvSpPr>
        <p:spPr>
          <a:xfrm>
            <a:off x="0" y="0"/>
            <a:ext cx="3076575" cy="511175"/>
          </a:xfrm>
          <a:prstGeom prst="rect">
            <a:avLst/>
          </a:prstGeom>
        </p:spPr>
        <p:txBody>
          <a:bodyPr vert="horz" lIns="94616" tIns="47308" rIns="94616" bIns="47308"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0B2EC726-0102-61BE-5CEC-23D6DB6979DA}"/>
              </a:ext>
            </a:extLst>
          </p:cNvPr>
          <p:cNvSpPr>
            <a:spLocks noGrp="1"/>
          </p:cNvSpPr>
          <p:nvPr>
            <p:ph type="dt" idx="1"/>
          </p:nvPr>
        </p:nvSpPr>
        <p:spPr>
          <a:xfrm>
            <a:off x="4021138" y="0"/>
            <a:ext cx="3076575" cy="511175"/>
          </a:xfrm>
          <a:prstGeom prst="rect">
            <a:avLst/>
          </a:prstGeom>
        </p:spPr>
        <p:txBody>
          <a:bodyPr vert="horz" lIns="94616" tIns="47308" rIns="94616" bIns="47308" rtlCol="0"/>
          <a:lstStyle>
            <a:lvl1pPr algn="r" eaLnBrk="1" fontAlgn="auto" hangingPunct="1">
              <a:spcBef>
                <a:spcPts val="0"/>
              </a:spcBef>
              <a:spcAft>
                <a:spcPts val="0"/>
              </a:spcAft>
              <a:defRPr sz="1200">
                <a:latin typeface="+mn-lt"/>
                <a:ea typeface="+mn-ea"/>
              </a:defRPr>
            </a:lvl1pPr>
          </a:lstStyle>
          <a:p>
            <a:pPr>
              <a:defRPr/>
            </a:pPr>
            <a:fld id="{46BDDB17-2BB6-48C0-A45C-8BE5DD0BA4D9}" type="datetimeFigureOut">
              <a:rPr lang="ja-JP" altLang="en-US"/>
              <a:pPr>
                <a:defRPr/>
              </a:pPr>
              <a:t>2026/5/20</a:t>
            </a:fld>
            <a:endParaRPr lang="ja-JP" altLang="en-US"/>
          </a:p>
        </p:txBody>
      </p:sp>
      <p:sp>
        <p:nvSpPr>
          <p:cNvPr id="4" name="スライド イメージ プレースホルダ 3">
            <a:extLst>
              <a:ext uri="{FF2B5EF4-FFF2-40B4-BE49-F238E27FC236}">
                <a16:creationId xmlns:a16="http://schemas.microsoft.com/office/drawing/2014/main" id="{DC77D1F3-AC81-8BB5-0A11-53B702BD335A}"/>
              </a:ext>
            </a:extLst>
          </p:cNvPr>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4616" tIns="47308" rIns="94616" bIns="47308" rtlCol="0" anchor="ctr"/>
          <a:lstStyle/>
          <a:p>
            <a:pPr lvl="0"/>
            <a:endParaRPr lang="ja-JP" altLang="en-US" noProof="0"/>
          </a:p>
        </p:txBody>
      </p:sp>
      <p:sp>
        <p:nvSpPr>
          <p:cNvPr id="5" name="ノート プレースホルダ 4">
            <a:extLst>
              <a:ext uri="{FF2B5EF4-FFF2-40B4-BE49-F238E27FC236}">
                <a16:creationId xmlns:a16="http://schemas.microsoft.com/office/drawing/2014/main" id="{624636BC-8740-31DA-948C-ADD7B43AB253}"/>
              </a:ext>
            </a:extLst>
          </p:cNvPr>
          <p:cNvSpPr>
            <a:spLocks noGrp="1"/>
          </p:cNvSpPr>
          <p:nvPr>
            <p:ph type="body" sz="quarter" idx="3"/>
          </p:nvPr>
        </p:nvSpPr>
        <p:spPr>
          <a:xfrm>
            <a:off x="711200" y="4860925"/>
            <a:ext cx="5676900" cy="4605338"/>
          </a:xfrm>
          <a:prstGeom prst="rect">
            <a:avLst/>
          </a:prstGeom>
        </p:spPr>
        <p:txBody>
          <a:bodyPr vert="horz" lIns="94616" tIns="47308" rIns="94616" bIns="4730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21321FAC-DADF-1F6A-C272-B5E11FBD8C84}"/>
              </a:ext>
            </a:extLst>
          </p:cNvPr>
          <p:cNvSpPr>
            <a:spLocks noGrp="1"/>
          </p:cNvSpPr>
          <p:nvPr>
            <p:ph type="ftr" sz="quarter" idx="4"/>
          </p:nvPr>
        </p:nvSpPr>
        <p:spPr>
          <a:xfrm>
            <a:off x="0" y="9721850"/>
            <a:ext cx="3076575" cy="511175"/>
          </a:xfrm>
          <a:prstGeom prst="rect">
            <a:avLst/>
          </a:prstGeom>
        </p:spPr>
        <p:txBody>
          <a:bodyPr vert="horz" lIns="94616" tIns="47308" rIns="94616" bIns="47308"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F5F11BC0-5123-1A10-4D1F-FD624CD78784}"/>
              </a:ext>
            </a:extLst>
          </p:cNvPr>
          <p:cNvSpPr>
            <a:spLocks noGrp="1"/>
          </p:cNvSpPr>
          <p:nvPr>
            <p:ph type="sldNum" sz="quarter" idx="5"/>
          </p:nvPr>
        </p:nvSpPr>
        <p:spPr>
          <a:xfrm>
            <a:off x="4021138" y="9721850"/>
            <a:ext cx="3076575" cy="511175"/>
          </a:xfrm>
          <a:prstGeom prst="rect">
            <a:avLst/>
          </a:prstGeom>
        </p:spPr>
        <p:txBody>
          <a:bodyPr vert="horz" wrap="square" lIns="94616" tIns="47308" rIns="94616" bIns="473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F09BC3-0643-47E5-9879-2DFD428BD29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a:extLst>
              <a:ext uri="{FF2B5EF4-FFF2-40B4-BE49-F238E27FC236}">
                <a16:creationId xmlns:a16="http://schemas.microsoft.com/office/drawing/2014/main" id="{F37BC5F1-1743-2BC8-C6F3-B6F905DFC4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a:extLst>
              <a:ext uri="{FF2B5EF4-FFF2-40B4-BE49-F238E27FC236}">
                <a16:creationId xmlns:a16="http://schemas.microsoft.com/office/drawing/2014/main" id="{6F701621-52D3-4F08-15D9-F8E82BA0D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 3">
            <a:extLst>
              <a:ext uri="{FF2B5EF4-FFF2-40B4-BE49-F238E27FC236}">
                <a16:creationId xmlns:a16="http://schemas.microsoft.com/office/drawing/2014/main" id="{7F38BF1F-AB78-3E33-8E4F-DD8F95ED8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663B9D8-75DA-40F6-B5A6-E2F29BB41697}" type="slidenum">
              <a:rPr lang="ja-JP" altLang="en-US" smtClean="0"/>
              <a:pPr>
                <a:spcBef>
                  <a:spcPct val="0"/>
                </a:spcBef>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98A86CEF-8AB9-AECC-9E63-4BAF93404D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a:extLst>
              <a:ext uri="{FF2B5EF4-FFF2-40B4-BE49-F238E27FC236}">
                <a16:creationId xmlns:a16="http://schemas.microsoft.com/office/drawing/2014/main" id="{FB8FBDB1-E751-7592-95F9-784A44C370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0724" name="スライド番号プレースホルダ 3">
            <a:extLst>
              <a:ext uri="{FF2B5EF4-FFF2-40B4-BE49-F238E27FC236}">
                <a16:creationId xmlns:a16="http://schemas.microsoft.com/office/drawing/2014/main" id="{510106EF-590F-67A8-34C1-C44F0B5F5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C7A5DC2-3DCE-4270-BBBB-137BF9327EE9}" type="slidenum">
              <a:rPr lang="ja-JP" altLang="en-US" smtClean="0"/>
              <a:pPr>
                <a:spcBef>
                  <a:spcPct val="0"/>
                </a:spcBef>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14B2A3C8-A2EF-B904-E60E-7C729DFCD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a:extLst>
              <a:ext uri="{FF2B5EF4-FFF2-40B4-BE49-F238E27FC236}">
                <a16:creationId xmlns:a16="http://schemas.microsoft.com/office/drawing/2014/main" id="{131C66C9-2A3F-268A-1729-897EF77A17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2772" name="スライド番号プレースホルダ 3">
            <a:extLst>
              <a:ext uri="{FF2B5EF4-FFF2-40B4-BE49-F238E27FC236}">
                <a16:creationId xmlns:a16="http://schemas.microsoft.com/office/drawing/2014/main" id="{002954E0-01C3-C2CD-AD66-3F3B3D5AE9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3DBA968-1EAD-4F85-9796-343D2E7BD1AC}" type="slidenum">
              <a:rPr lang="ja-JP" altLang="en-US" smtClean="0"/>
              <a:pPr>
                <a:spcBef>
                  <a:spcPct val="0"/>
                </a:spcBef>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52525A89-E0D9-4AA9-3CBE-70C9F33F4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a:extLst>
              <a:ext uri="{FF2B5EF4-FFF2-40B4-BE49-F238E27FC236}">
                <a16:creationId xmlns:a16="http://schemas.microsoft.com/office/drawing/2014/main" id="{14497A2D-3BCA-C269-9BF7-AA788FF82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5844" name="スライド番号プレースホルダ 3">
            <a:extLst>
              <a:ext uri="{FF2B5EF4-FFF2-40B4-BE49-F238E27FC236}">
                <a16:creationId xmlns:a16="http://schemas.microsoft.com/office/drawing/2014/main" id="{52FFFBE3-2C23-9E32-65EB-7B4738F77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DEE257C-30DA-4AB7-A13C-A90548B7A50E}" type="slidenum">
              <a:rPr lang="ja-JP" altLang="en-US" smtClean="0"/>
              <a:pPr>
                <a:spcBef>
                  <a:spcPct val="0"/>
                </a:spcBef>
              </a:pPr>
              <a:t>14</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a:extLst>
              <a:ext uri="{FF2B5EF4-FFF2-40B4-BE49-F238E27FC236}">
                <a16:creationId xmlns:a16="http://schemas.microsoft.com/office/drawing/2014/main" id="{8EDB02B8-AD79-7D5D-C7CB-67E3DF69B2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a:extLst>
              <a:ext uri="{FF2B5EF4-FFF2-40B4-BE49-F238E27FC236}">
                <a16:creationId xmlns:a16="http://schemas.microsoft.com/office/drawing/2014/main" id="{FB187FCD-AE5E-7EC1-0108-AC4E491BE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7892" name="スライド番号プレースホルダ 3">
            <a:extLst>
              <a:ext uri="{FF2B5EF4-FFF2-40B4-BE49-F238E27FC236}">
                <a16:creationId xmlns:a16="http://schemas.microsoft.com/office/drawing/2014/main" id="{A68E9617-1189-CD2A-93AD-498EEABBE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ABBFED7-A995-41C3-9383-5D5FCCDCF538}" type="slidenum">
              <a:rPr lang="ja-JP" altLang="en-US" smtClean="0"/>
              <a:pPr>
                <a:spcBef>
                  <a:spcPct val="0"/>
                </a:spcBef>
              </a:pPr>
              <a:t>16</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4697-9DC6-F9CF-9E41-E3BBE3124FDB}"/>
            </a:ext>
          </a:extLst>
        </p:cNvPr>
        <p:cNvGrpSpPr/>
        <p:nvPr/>
      </p:nvGrpSpPr>
      <p:grpSpPr>
        <a:xfrm>
          <a:off x="0" y="0"/>
          <a:ext cx="0" cy="0"/>
          <a:chOff x="0" y="0"/>
          <a:chExt cx="0" cy="0"/>
        </a:xfrm>
      </p:grpSpPr>
      <p:sp>
        <p:nvSpPr>
          <p:cNvPr id="39938" name="スライド イメージ プレースホルダ 1">
            <a:extLst>
              <a:ext uri="{FF2B5EF4-FFF2-40B4-BE49-F238E27FC236}">
                <a16:creationId xmlns:a16="http://schemas.microsoft.com/office/drawing/2014/main" id="{85BC9856-9C56-F13A-8D35-96B9A89CFE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a:extLst>
              <a:ext uri="{FF2B5EF4-FFF2-40B4-BE49-F238E27FC236}">
                <a16:creationId xmlns:a16="http://schemas.microsoft.com/office/drawing/2014/main" id="{CF179E02-431B-3F07-E8E1-4B08A666D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9940" name="スライド番号プレースホルダ 3">
            <a:extLst>
              <a:ext uri="{FF2B5EF4-FFF2-40B4-BE49-F238E27FC236}">
                <a16:creationId xmlns:a16="http://schemas.microsoft.com/office/drawing/2014/main" id="{72FCB44C-92B7-30C7-D1BE-C1A9499ED0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2E4F519-31A4-499E-B6AF-39C06448A759}" type="slidenum">
              <a:rPr lang="ja-JP" altLang="en-US" smtClean="0"/>
              <a:pPr>
                <a:spcBef>
                  <a:spcPct val="0"/>
                </a:spcBef>
              </a:pPr>
              <a:t>17</a:t>
            </a:fld>
            <a:endParaRPr lang="ja-JP" altLang="en-US"/>
          </a:p>
        </p:txBody>
      </p:sp>
    </p:spTree>
    <p:extLst>
      <p:ext uri="{BB962C8B-B14F-4D97-AF65-F5344CB8AC3E}">
        <p14:creationId xmlns:p14="http://schemas.microsoft.com/office/powerpoint/2010/main" val="154882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a:extLst>
              <a:ext uri="{FF2B5EF4-FFF2-40B4-BE49-F238E27FC236}">
                <a16:creationId xmlns:a16="http://schemas.microsoft.com/office/drawing/2014/main" id="{CE84CF42-33C5-E11B-9F3B-55331AF27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a:extLst>
              <a:ext uri="{FF2B5EF4-FFF2-40B4-BE49-F238E27FC236}">
                <a16:creationId xmlns:a16="http://schemas.microsoft.com/office/drawing/2014/main" id="{CD0A3CCB-B389-4868-F9D8-A4D92857E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9940" name="スライド番号プレースホルダ 3">
            <a:extLst>
              <a:ext uri="{FF2B5EF4-FFF2-40B4-BE49-F238E27FC236}">
                <a16:creationId xmlns:a16="http://schemas.microsoft.com/office/drawing/2014/main" id="{4DA72185-64CE-2A3E-0DB8-2311B96653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2E4F519-31A4-499E-B6AF-39C06448A759}" type="slidenum">
              <a:rPr lang="ja-JP" altLang="en-US" smtClean="0"/>
              <a:pPr>
                <a:spcBef>
                  <a:spcPct val="0"/>
                </a:spcBef>
              </a:pPr>
              <a:t>18</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7E43A8F1-F09B-E2AC-1BAD-BD14A6EA5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E1946D11-1690-E76A-23F3-CA513FCC00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988" name="スライド番号プレースホルダ 3">
            <a:extLst>
              <a:ext uri="{FF2B5EF4-FFF2-40B4-BE49-F238E27FC236}">
                <a16:creationId xmlns:a16="http://schemas.microsoft.com/office/drawing/2014/main" id="{850FC6D3-3714-21FC-4099-A7536EAD8E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961C006-37D3-4093-A022-9F22F463A9EF}" type="slidenum">
              <a:rPr lang="ja-JP" altLang="en-US" smtClean="0"/>
              <a:pPr>
                <a:spcBef>
                  <a:spcPct val="0"/>
                </a:spcBef>
              </a:pPr>
              <a:t>19</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a:extLst>
              <a:ext uri="{FF2B5EF4-FFF2-40B4-BE49-F238E27FC236}">
                <a16:creationId xmlns:a16="http://schemas.microsoft.com/office/drawing/2014/main" id="{2331153F-1068-F086-FCD0-D7EA0A7A7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a:extLst>
              <a:ext uri="{FF2B5EF4-FFF2-40B4-BE49-F238E27FC236}">
                <a16:creationId xmlns:a16="http://schemas.microsoft.com/office/drawing/2014/main" id="{F39F756C-E972-D217-3FCE-B812ECF5C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4036" name="スライド番号プレースホルダ 3">
            <a:extLst>
              <a:ext uri="{FF2B5EF4-FFF2-40B4-BE49-F238E27FC236}">
                <a16:creationId xmlns:a16="http://schemas.microsoft.com/office/drawing/2014/main" id="{698D5588-821C-8E16-79B0-7B1C68C4F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A4BDCD6-74BD-4A57-A051-942AEA6C2187}" type="slidenum">
              <a:rPr lang="ja-JP" altLang="en-US" smtClean="0"/>
              <a:pPr>
                <a:spcBef>
                  <a:spcPct val="0"/>
                </a:spcBef>
              </a:pPr>
              <a:t>20</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E84B-225F-F182-3D32-14D014AD5AA2}"/>
            </a:ext>
          </a:extLst>
        </p:cNvPr>
        <p:cNvGrpSpPr/>
        <p:nvPr/>
      </p:nvGrpSpPr>
      <p:grpSpPr>
        <a:xfrm>
          <a:off x="0" y="0"/>
          <a:ext cx="0" cy="0"/>
          <a:chOff x="0" y="0"/>
          <a:chExt cx="0" cy="0"/>
        </a:xfrm>
      </p:grpSpPr>
      <p:sp>
        <p:nvSpPr>
          <p:cNvPr id="46082" name="スライド イメージ プレースホルダ 1">
            <a:extLst>
              <a:ext uri="{FF2B5EF4-FFF2-40B4-BE49-F238E27FC236}">
                <a16:creationId xmlns:a16="http://schemas.microsoft.com/office/drawing/2014/main" id="{E90F5A83-58C9-D509-33A5-D8EF4B980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 2">
            <a:extLst>
              <a:ext uri="{FF2B5EF4-FFF2-40B4-BE49-F238E27FC236}">
                <a16:creationId xmlns:a16="http://schemas.microsoft.com/office/drawing/2014/main" id="{4D6A50DD-2475-B91C-150F-530CEF7EA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6084" name="スライド番号プレースホルダ 3">
            <a:extLst>
              <a:ext uri="{FF2B5EF4-FFF2-40B4-BE49-F238E27FC236}">
                <a16:creationId xmlns:a16="http://schemas.microsoft.com/office/drawing/2014/main" id="{47DEDD87-A369-517F-202C-DE18848828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30C9395-A3C7-445A-8096-F60C51CD7809}" type="slidenum">
              <a:rPr lang="ja-JP" altLang="en-US" smtClean="0"/>
              <a:pPr>
                <a:spcBef>
                  <a:spcPct val="0"/>
                </a:spcBef>
              </a:pPr>
              <a:t>22</a:t>
            </a:fld>
            <a:endParaRPr lang="ja-JP" altLang="en-US"/>
          </a:p>
        </p:txBody>
      </p:sp>
    </p:spTree>
    <p:extLst>
      <p:ext uri="{BB962C8B-B14F-4D97-AF65-F5344CB8AC3E}">
        <p14:creationId xmlns:p14="http://schemas.microsoft.com/office/powerpoint/2010/main" val="271184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a:extLst>
              <a:ext uri="{FF2B5EF4-FFF2-40B4-BE49-F238E27FC236}">
                <a16:creationId xmlns:a16="http://schemas.microsoft.com/office/drawing/2014/main" id="{1046CE4E-2294-00CC-14FC-7FC77F20F7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a:extLst>
              <a:ext uri="{FF2B5EF4-FFF2-40B4-BE49-F238E27FC236}">
                <a16:creationId xmlns:a16="http://schemas.microsoft.com/office/drawing/2014/main" id="{1A0DC771-5866-BB57-9EAA-9B05E2A74C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8132" name="スライド番号プレースホルダ 3">
            <a:extLst>
              <a:ext uri="{FF2B5EF4-FFF2-40B4-BE49-F238E27FC236}">
                <a16:creationId xmlns:a16="http://schemas.microsoft.com/office/drawing/2014/main" id="{FB35D7BE-DA06-DF58-02AC-127432D9B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5A78B0-4436-48B7-AEA1-1F0B40A887CD}" type="slidenum">
              <a:rPr lang="ja-JP" altLang="en-US" smtClean="0"/>
              <a:pPr>
                <a:spcBef>
                  <a:spcPct val="0"/>
                </a:spcBef>
              </a:pPr>
              <a:t>24</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C916FA8D-D601-ACDB-8610-2CF471577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14254540-926C-0082-D711-E0E194D79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6" name="スライド番号プレースホルダ 3">
            <a:extLst>
              <a:ext uri="{FF2B5EF4-FFF2-40B4-BE49-F238E27FC236}">
                <a16:creationId xmlns:a16="http://schemas.microsoft.com/office/drawing/2014/main" id="{71F9598D-2439-3DA1-CC14-EBA640E56A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9133D39-8DAC-4ADE-B5D2-97949050E06A}" type="slidenum">
              <a:rPr lang="ja-JP" altLang="en-US" smtClean="0"/>
              <a:pPr>
                <a:spcBef>
                  <a:spcPct val="0"/>
                </a:spcBef>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a:extLst>
              <a:ext uri="{FF2B5EF4-FFF2-40B4-BE49-F238E27FC236}">
                <a16:creationId xmlns:a16="http://schemas.microsoft.com/office/drawing/2014/main" id="{5E8AB30A-0E89-22A6-946C-B316F217F8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 2">
            <a:extLst>
              <a:ext uri="{FF2B5EF4-FFF2-40B4-BE49-F238E27FC236}">
                <a16:creationId xmlns:a16="http://schemas.microsoft.com/office/drawing/2014/main" id="{30A56F4A-0F75-437E-EF49-F1B36059A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0180" name="スライド番号プレースホルダ 3">
            <a:extLst>
              <a:ext uri="{FF2B5EF4-FFF2-40B4-BE49-F238E27FC236}">
                <a16:creationId xmlns:a16="http://schemas.microsoft.com/office/drawing/2014/main" id="{CF540950-FD62-CC10-CDD6-3F2B40534D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E0B8FCC-C2A0-445D-B15A-4137DFC475DA}" type="slidenum">
              <a:rPr lang="ja-JP" altLang="en-US" smtClean="0"/>
              <a:pPr>
                <a:spcBef>
                  <a:spcPct val="0"/>
                </a:spcBef>
              </a:pPr>
              <a:t>25</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a:extLst>
              <a:ext uri="{FF2B5EF4-FFF2-40B4-BE49-F238E27FC236}">
                <a16:creationId xmlns:a16="http://schemas.microsoft.com/office/drawing/2014/main" id="{F6773191-6F61-F3BC-8D31-6C109F5BB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a:extLst>
              <a:ext uri="{FF2B5EF4-FFF2-40B4-BE49-F238E27FC236}">
                <a16:creationId xmlns:a16="http://schemas.microsoft.com/office/drawing/2014/main" id="{6D854246-3F80-AD3B-73EC-6B3538222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8436" name="スライド番号プレースホルダ 3">
            <a:extLst>
              <a:ext uri="{FF2B5EF4-FFF2-40B4-BE49-F238E27FC236}">
                <a16:creationId xmlns:a16="http://schemas.microsoft.com/office/drawing/2014/main" id="{1EAE6986-1F00-64BA-69D4-ABCC94853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250AFFE-99D0-4901-BAF5-0731B46ED4B1}" type="slidenum">
              <a:rPr lang="ja-JP" altLang="en-US" smtClean="0"/>
              <a:pPr>
                <a:spcBef>
                  <a:spcPct val="0"/>
                </a:spcBef>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BBF4-6E09-42D8-DA26-DB46220EC6E0}"/>
            </a:ext>
          </a:extLst>
        </p:cNvPr>
        <p:cNvGrpSpPr/>
        <p:nvPr/>
      </p:nvGrpSpPr>
      <p:grpSpPr>
        <a:xfrm>
          <a:off x="0" y="0"/>
          <a:ext cx="0" cy="0"/>
          <a:chOff x="0" y="0"/>
          <a:chExt cx="0" cy="0"/>
        </a:xfrm>
      </p:grpSpPr>
      <p:sp>
        <p:nvSpPr>
          <p:cNvPr id="20482" name="スライド イメージ プレースホルダ 1">
            <a:extLst>
              <a:ext uri="{FF2B5EF4-FFF2-40B4-BE49-F238E27FC236}">
                <a16:creationId xmlns:a16="http://schemas.microsoft.com/office/drawing/2014/main" id="{ACD6D251-C309-E39F-481B-2A4AD25966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a:extLst>
              <a:ext uri="{FF2B5EF4-FFF2-40B4-BE49-F238E27FC236}">
                <a16:creationId xmlns:a16="http://schemas.microsoft.com/office/drawing/2014/main" id="{E2099F7C-B451-EABB-8850-874E5BCD3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 3">
            <a:extLst>
              <a:ext uri="{FF2B5EF4-FFF2-40B4-BE49-F238E27FC236}">
                <a16:creationId xmlns:a16="http://schemas.microsoft.com/office/drawing/2014/main" id="{9A9A50B1-F2DE-F7C1-3222-5AF56A6C5A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23B4176-E1FF-4E7F-AC8A-843FF82E4EC4}" type="slidenum">
              <a:rPr lang="ja-JP" altLang="en-US" smtClean="0"/>
              <a:pPr>
                <a:spcBef>
                  <a:spcPct val="0"/>
                </a:spcBef>
              </a:pPr>
              <a:t>3</a:t>
            </a:fld>
            <a:endParaRPr lang="ja-JP" altLang="en-US"/>
          </a:p>
        </p:txBody>
      </p:sp>
    </p:spTree>
    <p:extLst>
      <p:ext uri="{BB962C8B-B14F-4D97-AF65-F5344CB8AC3E}">
        <p14:creationId xmlns:p14="http://schemas.microsoft.com/office/powerpoint/2010/main" val="29844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a:extLst>
              <a:ext uri="{FF2B5EF4-FFF2-40B4-BE49-F238E27FC236}">
                <a16:creationId xmlns:a16="http://schemas.microsoft.com/office/drawing/2014/main" id="{6B0706DF-A9E7-4602-8B66-14D77148D8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a:extLst>
              <a:ext uri="{FF2B5EF4-FFF2-40B4-BE49-F238E27FC236}">
                <a16:creationId xmlns:a16="http://schemas.microsoft.com/office/drawing/2014/main" id="{5040AAF6-539A-9205-438E-0B0A4F3240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 3">
            <a:extLst>
              <a:ext uri="{FF2B5EF4-FFF2-40B4-BE49-F238E27FC236}">
                <a16:creationId xmlns:a16="http://schemas.microsoft.com/office/drawing/2014/main" id="{DB04C903-5C05-E59C-0DF9-BA43634F8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23B4176-E1FF-4E7F-AC8A-843FF82E4EC4}" type="slidenum">
              <a:rPr lang="ja-JP" altLang="en-US" smtClean="0"/>
              <a:pPr>
                <a:spcBef>
                  <a:spcPct val="0"/>
                </a:spcBef>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4BAFD701-22AD-5935-1247-1A8A54CF3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 2">
            <a:extLst>
              <a:ext uri="{FF2B5EF4-FFF2-40B4-BE49-F238E27FC236}">
                <a16:creationId xmlns:a16="http://schemas.microsoft.com/office/drawing/2014/main" id="{3D4AE992-588D-0741-EAC9-2FBF54DAE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2532" name="スライド番号プレースホルダ 3">
            <a:extLst>
              <a:ext uri="{FF2B5EF4-FFF2-40B4-BE49-F238E27FC236}">
                <a16:creationId xmlns:a16="http://schemas.microsoft.com/office/drawing/2014/main" id="{6600DDF2-17BA-B30F-C9E6-90A9C1AE9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E179CDD-7404-4619-8906-5C4E5B58F3D4}" type="slidenum">
              <a:rPr lang="ja-JP" altLang="en-US" smtClean="0"/>
              <a:pPr>
                <a:spcBef>
                  <a:spcPct val="0"/>
                </a:spcBef>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a:extLst>
              <a:ext uri="{FF2B5EF4-FFF2-40B4-BE49-F238E27FC236}">
                <a16:creationId xmlns:a16="http://schemas.microsoft.com/office/drawing/2014/main" id="{E736759C-C309-FF9C-A4D1-925EAAD2D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a:extLst>
              <a:ext uri="{FF2B5EF4-FFF2-40B4-BE49-F238E27FC236}">
                <a16:creationId xmlns:a16="http://schemas.microsoft.com/office/drawing/2014/main" id="{3774178E-65A6-BDAB-9381-57A3F534EB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4580" name="スライド番号プレースホルダ 3">
            <a:extLst>
              <a:ext uri="{FF2B5EF4-FFF2-40B4-BE49-F238E27FC236}">
                <a16:creationId xmlns:a16="http://schemas.microsoft.com/office/drawing/2014/main" id="{4D34B114-EC49-966D-7952-F929D3F0EE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6D7F9FB-4BB6-42B5-8676-586748652084}" type="slidenum">
              <a:rPr lang="ja-JP" altLang="en-US" smtClean="0"/>
              <a:pPr>
                <a:spcBef>
                  <a:spcPct val="0"/>
                </a:spcBef>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DAB70026-DE6B-BE36-1682-6C61D7AC7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a:extLst>
              <a:ext uri="{FF2B5EF4-FFF2-40B4-BE49-F238E27FC236}">
                <a16:creationId xmlns:a16="http://schemas.microsoft.com/office/drawing/2014/main" id="{56E66CBB-98EA-0DC2-CD23-2973BAE40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6628" name="スライド番号プレースホルダ 3">
            <a:extLst>
              <a:ext uri="{FF2B5EF4-FFF2-40B4-BE49-F238E27FC236}">
                <a16:creationId xmlns:a16="http://schemas.microsoft.com/office/drawing/2014/main" id="{76B04B92-8EF3-E79A-6ACA-D5FF6B065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C4E4C9D-2F81-48EF-B4D7-312BA6AE0E27}" type="slidenum">
              <a:rPr lang="ja-JP" altLang="en-US" smtClean="0"/>
              <a:pPr>
                <a:spcBef>
                  <a:spcPct val="0"/>
                </a:spcBef>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E621-2BA0-E648-9B3E-0AEA994561B9}"/>
            </a:ext>
          </a:extLst>
        </p:cNvPr>
        <p:cNvGrpSpPr/>
        <p:nvPr/>
      </p:nvGrpSpPr>
      <p:grpSpPr>
        <a:xfrm>
          <a:off x="0" y="0"/>
          <a:ext cx="0" cy="0"/>
          <a:chOff x="0" y="0"/>
          <a:chExt cx="0" cy="0"/>
        </a:xfrm>
      </p:grpSpPr>
      <p:sp>
        <p:nvSpPr>
          <p:cNvPr id="20482" name="スライド イメージ プレースホルダ 1">
            <a:extLst>
              <a:ext uri="{FF2B5EF4-FFF2-40B4-BE49-F238E27FC236}">
                <a16:creationId xmlns:a16="http://schemas.microsoft.com/office/drawing/2014/main" id="{3E21ED1B-9ED6-2F02-9A05-E52C69754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a:extLst>
              <a:ext uri="{FF2B5EF4-FFF2-40B4-BE49-F238E27FC236}">
                <a16:creationId xmlns:a16="http://schemas.microsoft.com/office/drawing/2014/main" id="{1143379C-833C-6057-A690-5223222AB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 3">
            <a:extLst>
              <a:ext uri="{FF2B5EF4-FFF2-40B4-BE49-F238E27FC236}">
                <a16:creationId xmlns:a16="http://schemas.microsoft.com/office/drawing/2014/main" id="{85150ED8-D3FD-83BA-AB5F-45CE0BF10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23B4176-E1FF-4E7F-AC8A-843FF82E4EC4}" type="slidenum">
              <a:rPr lang="ja-JP" altLang="en-US" smtClean="0"/>
              <a:pPr>
                <a:spcBef>
                  <a:spcPct val="0"/>
                </a:spcBef>
              </a:pPr>
              <a:t>8</a:t>
            </a:fld>
            <a:endParaRPr lang="ja-JP" altLang="en-US"/>
          </a:p>
        </p:txBody>
      </p:sp>
    </p:spTree>
    <p:extLst>
      <p:ext uri="{BB962C8B-B14F-4D97-AF65-F5344CB8AC3E}">
        <p14:creationId xmlns:p14="http://schemas.microsoft.com/office/powerpoint/2010/main" val="205044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8EDD298-CB02-702C-3BF0-C9240D7288E5}"/>
              </a:ext>
            </a:extLst>
          </p:cNvPr>
          <p:cNvSpPr/>
          <p:nvPr userDrawn="1"/>
        </p:nvSpPr>
        <p:spPr>
          <a:xfrm>
            <a:off x="0" y="8929688"/>
            <a:ext cx="6858000" cy="214312"/>
          </a:xfrm>
          <a:prstGeom prst="rect">
            <a:avLst/>
          </a:prstGeom>
          <a:solidFill>
            <a:srgbClr val="235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タイトル 1"/>
          <p:cNvSpPr>
            <a:spLocks noGrp="1"/>
          </p:cNvSpPr>
          <p:nvPr>
            <p:ph type="ctrTitle"/>
          </p:nvPr>
        </p:nvSpPr>
        <p:spPr>
          <a:xfrm>
            <a:off x="514350" y="2840568"/>
            <a:ext cx="5829300" cy="1960033"/>
          </a:xfrm>
        </p:spPr>
        <p:txBody>
          <a:bodyPr/>
          <a:lstStyle/>
          <a:p>
            <a:r>
              <a:rPr lang="ja-JP" altLang="en-US" dirty="0"/>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8866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BE2F2EF-99B8-1400-35D4-D76556BC76F7}"/>
              </a:ext>
            </a:extLst>
          </p:cNvPr>
          <p:cNvSpPr/>
          <p:nvPr userDrawn="1"/>
        </p:nvSpPr>
        <p:spPr>
          <a:xfrm>
            <a:off x="0" y="8929688"/>
            <a:ext cx="6858000" cy="214312"/>
          </a:xfrm>
          <a:prstGeom prst="rect">
            <a:avLst/>
          </a:prstGeom>
          <a:solidFill>
            <a:srgbClr val="235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テキスト ボックス 3">
            <a:extLst>
              <a:ext uri="{FF2B5EF4-FFF2-40B4-BE49-F238E27FC236}">
                <a16:creationId xmlns:a16="http://schemas.microsoft.com/office/drawing/2014/main" id="{53A6CFFC-C286-69DF-BCD2-F94229211C04}"/>
              </a:ext>
            </a:extLst>
          </p:cNvPr>
          <p:cNvSpPr txBox="1"/>
          <p:nvPr userDrawn="1"/>
        </p:nvSpPr>
        <p:spPr>
          <a:xfrm>
            <a:off x="0" y="8715375"/>
            <a:ext cx="6858000" cy="254000"/>
          </a:xfrm>
          <a:prstGeom prst="rect">
            <a:avLst/>
          </a:prstGeom>
          <a:noFill/>
        </p:spPr>
        <p:txBody>
          <a:bodyPr>
            <a:spAutoFit/>
          </a:bodyPr>
          <a:lstStyle/>
          <a:p>
            <a:pPr algn="ctr" eaLnBrk="1" hangingPunct="1">
              <a:defRPr/>
            </a:pPr>
            <a:r>
              <a:rPr lang="en-US" sz="1050" dirty="0">
                <a:solidFill>
                  <a:schemeClr val="bg1">
                    <a:lumMod val="75000"/>
                  </a:schemeClr>
                </a:solidFill>
                <a:latin typeface="ＭＳ Ｐゴシック" pitchFamily="50" charset="-128"/>
              </a:rPr>
              <a:t>Copyright</a:t>
            </a:r>
            <a:r>
              <a:rPr lang="ja-JP" altLang="en-US" sz="1050" dirty="0">
                <a:solidFill>
                  <a:schemeClr val="bg1">
                    <a:lumMod val="75000"/>
                  </a:schemeClr>
                </a:solidFill>
                <a:latin typeface="ＭＳ Ｐゴシック" pitchFamily="50" charset="-128"/>
              </a:rPr>
              <a:t> </a:t>
            </a:r>
            <a:r>
              <a:rPr lang="en-US" sz="1050" dirty="0">
                <a:solidFill>
                  <a:schemeClr val="bg1">
                    <a:lumMod val="75000"/>
                  </a:schemeClr>
                </a:solidFill>
                <a:latin typeface="ＭＳ Ｐゴシック" pitchFamily="50" charset="-128"/>
              </a:rPr>
              <a:t>©  INFOCOM CORPORATION All rights reserved </a:t>
            </a:r>
          </a:p>
        </p:txBody>
      </p:sp>
      <p:sp>
        <p:nvSpPr>
          <p:cNvPr id="2" name="タイトル 1"/>
          <p:cNvSpPr>
            <a:spLocks noGrp="1"/>
          </p:cNvSpPr>
          <p:nvPr>
            <p:ph type="title"/>
          </p:nvPr>
        </p:nvSpPr>
        <p:spPr/>
        <p:txBody>
          <a:bodyPr/>
          <a:lstStyle/>
          <a:p>
            <a:r>
              <a:rPr lang="ja-JP" altLang="en-US"/>
              <a:t>マスタ タイトルの書式設定</a:t>
            </a:r>
          </a:p>
        </p:txBody>
      </p:sp>
      <p:sp>
        <p:nvSpPr>
          <p:cNvPr id="5" name="スライド番号プレースホルダ 5">
            <a:extLst>
              <a:ext uri="{FF2B5EF4-FFF2-40B4-BE49-F238E27FC236}">
                <a16:creationId xmlns:a16="http://schemas.microsoft.com/office/drawing/2014/main" id="{D546F8B1-1816-E839-3622-4660F21591D5}"/>
              </a:ext>
            </a:extLst>
          </p:cNvPr>
          <p:cNvSpPr>
            <a:spLocks noGrp="1"/>
          </p:cNvSpPr>
          <p:nvPr>
            <p:ph type="sldNum" sz="quarter" idx="10"/>
          </p:nvPr>
        </p:nvSpPr>
        <p:spPr>
          <a:xfrm>
            <a:off x="2628900" y="8929688"/>
            <a:ext cx="1600200" cy="214312"/>
          </a:xfrm>
        </p:spPr>
        <p:txBody>
          <a:bodyPr/>
          <a:lstStyle>
            <a:lvl1pPr algn="ctr">
              <a:defRPr sz="1800">
                <a:solidFill>
                  <a:schemeClr val="bg1"/>
                </a:solidFill>
              </a:defRPr>
            </a:lvl1pPr>
          </a:lstStyle>
          <a:p>
            <a:pPr>
              <a:defRPr/>
            </a:pPr>
            <a:fld id="{6F674D2D-1F4C-475F-A397-3D047092484B}" type="slidenum">
              <a:rPr lang="ja-JP" altLang="en-US"/>
              <a:pPr>
                <a:defRPr/>
              </a:pPr>
              <a:t>‹#›</a:t>
            </a:fld>
            <a:endParaRPr lang="ja-JP" altLang="en-US"/>
          </a:p>
        </p:txBody>
      </p:sp>
    </p:spTree>
    <p:extLst>
      <p:ext uri="{BB962C8B-B14F-4D97-AF65-F5344CB8AC3E}">
        <p14:creationId xmlns:p14="http://schemas.microsoft.com/office/powerpoint/2010/main" val="1147214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02591509-FF35-A4DF-FC83-237886B608D4}"/>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96FB5D2A-4690-9883-6B5A-B2B10BDA6FA6}"/>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884B0C6-556D-D275-934A-392351758546}"/>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a:extLst>
              <a:ext uri="{FF2B5EF4-FFF2-40B4-BE49-F238E27FC236}">
                <a16:creationId xmlns:a16="http://schemas.microsoft.com/office/drawing/2014/main" id="{54A8817F-8753-18DB-2DDB-B9DDA378A0C8}"/>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37B100E-0828-64D6-88BC-01A61649483D}"/>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4BEA2D3-6BFF-424D-8104-D036E26F2EC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サブタイトル 2">
            <a:extLst>
              <a:ext uri="{FF2B5EF4-FFF2-40B4-BE49-F238E27FC236}">
                <a16:creationId xmlns:a16="http://schemas.microsoft.com/office/drawing/2014/main" id="{480F57BC-4759-98C3-C6AC-3F941130B2CE}"/>
              </a:ext>
            </a:extLst>
          </p:cNvPr>
          <p:cNvSpPr>
            <a:spLocks noGrp="1"/>
          </p:cNvSpPr>
          <p:nvPr>
            <p:ph type="subTitle" idx="1"/>
          </p:nvPr>
        </p:nvSpPr>
        <p:spPr>
          <a:xfrm>
            <a:off x="1028700" y="3500438"/>
            <a:ext cx="4800600" cy="1339850"/>
          </a:xfrm>
        </p:spPr>
        <p:txBody>
          <a:bodyPr/>
          <a:lstStyle/>
          <a:p>
            <a:pPr eaLnBrk="1" hangingPunct="1">
              <a:lnSpc>
                <a:spcPct val="150000"/>
              </a:lnSpc>
              <a:defRPr/>
            </a:pPr>
            <a:r>
              <a:rPr lang="ja-JP" altLang="en-US" dirty="0">
                <a:solidFill>
                  <a:schemeClr val="tx1">
                    <a:lumMod val="75000"/>
                    <a:lumOff val="25000"/>
                  </a:schemeClr>
                </a:solidFill>
              </a:rPr>
              <a:t>アプリ 操作説明書</a:t>
            </a:r>
            <a:endParaRPr lang="en-US" altLang="ja-JP" dirty="0">
              <a:solidFill>
                <a:schemeClr val="tx1">
                  <a:lumMod val="75000"/>
                  <a:lumOff val="25000"/>
                </a:schemeClr>
              </a:solidFill>
            </a:endParaRPr>
          </a:p>
          <a:p>
            <a:pPr eaLnBrk="1" hangingPunct="1">
              <a:lnSpc>
                <a:spcPct val="150000"/>
              </a:lnSpc>
              <a:defRPr/>
            </a:pPr>
            <a:r>
              <a:rPr lang="ja-JP" altLang="en-US" b="1" dirty="0">
                <a:solidFill>
                  <a:srgbClr val="0070C0"/>
                </a:solidFill>
              </a:rPr>
              <a:t>～　管理者版　～</a:t>
            </a:r>
            <a:endParaRPr lang="en-US" altLang="ja-JP" dirty="0">
              <a:solidFill>
                <a:srgbClr val="0070C0"/>
              </a:solidFill>
            </a:endParaRPr>
          </a:p>
        </p:txBody>
      </p:sp>
      <p:sp>
        <p:nvSpPr>
          <p:cNvPr id="16" name="テキスト ボックス 15">
            <a:extLst>
              <a:ext uri="{FF2B5EF4-FFF2-40B4-BE49-F238E27FC236}">
                <a16:creationId xmlns:a16="http://schemas.microsoft.com/office/drawing/2014/main" id="{A03CF17A-CD65-C6C7-7CDF-2289B7C137AC}"/>
              </a:ext>
            </a:extLst>
          </p:cNvPr>
          <p:cNvSpPr txBox="1"/>
          <p:nvPr/>
        </p:nvSpPr>
        <p:spPr bwMode="ltGray">
          <a:xfrm>
            <a:off x="0" y="8929688"/>
            <a:ext cx="6858000" cy="254000"/>
          </a:xfrm>
          <a:prstGeom prst="rect">
            <a:avLst/>
          </a:prstGeom>
          <a:noFill/>
        </p:spPr>
        <p:txBody>
          <a:bodyPr>
            <a:spAutoFit/>
          </a:bodyPr>
          <a:lstStyle/>
          <a:p>
            <a:pPr algn="ctr" eaLnBrk="1" hangingPunct="1">
              <a:defRPr/>
            </a:pPr>
            <a:r>
              <a:rPr lang="en-US" sz="1050" dirty="0">
                <a:solidFill>
                  <a:schemeClr val="bg1">
                    <a:lumMod val="75000"/>
                  </a:schemeClr>
                </a:solidFill>
                <a:latin typeface="ＭＳ Ｐゴシック" pitchFamily="50" charset="-128"/>
              </a:rPr>
              <a:t>Copyright</a:t>
            </a:r>
            <a:r>
              <a:rPr lang="ja-JP" altLang="en-US" sz="1050" dirty="0">
                <a:solidFill>
                  <a:schemeClr val="bg1">
                    <a:lumMod val="75000"/>
                  </a:schemeClr>
                </a:solidFill>
                <a:latin typeface="ＭＳ Ｐゴシック" pitchFamily="50" charset="-128"/>
              </a:rPr>
              <a:t>　</a:t>
            </a:r>
            <a:r>
              <a:rPr lang="en-US" sz="1050" dirty="0">
                <a:solidFill>
                  <a:schemeClr val="bg1">
                    <a:lumMod val="75000"/>
                  </a:schemeClr>
                </a:solidFill>
                <a:latin typeface="ＭＳ Ｐゴシック" pitchFamily="50" charset="-128"/>
              </a:rPr>
              <a:t>INFOCOM CORPORATION All rights reserved </a:t>
            </a:r>
          </a:p>
        </p:txBody>
      </p:sp>
      <p:sp>
        <p:nvSpPr>
          <p:cNvPr id="5124" name="サブタイトル 2">
            <a:extLst>
              <a:ext uri="{FF2B5EF4-FFF2-40B4-BE49-F238E27FC236}">
                <a16:creationId xmlns:a16="http://schemas.microsoft.com/office/drawing/2014/main" id="{C9838343-414C-8551-5B7A-065EB981ABCC}"/>
              </a:ext>
            </a:extLst>
          </p:cNvPr>
          <p:cNvSpPr txBox="1">
            <a:spLocks/>
          </p:cNvSpPr>
          <p:nvPr/>
        </p:nvSpPr>
        <p:spPr bwMode="auto">
          <a:xfrm>
            <a:off x="1028700" y="8339138"/>
            <a:ext cx="480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800"/>
              <a:t>インフォコム株式会社</a:t>
            </a:r>
            <a:endParaRPr lang="en-US" altLang="ja-JP"/>
          </a:p>
        </p:txBody>
      </p:sp>
      <p:cxnSp>
        <p:nvCxnSpPr>
          <p:cNvPr id="24" name="直線コネクタ 23">
            <a:extLst>
              <a:ext uri="{FF2B5EF4-FFF2-40B4-BE49-F238E27FC236}">
                <a16:creationId xmlns:a16="http://schemas.microsoft.com/office/drawing/2014/main" id="{28D39F08-8BB4-F48B-038D-0C8876FB6C8F}"/>
              </a:ext>
            </a:extLst>
          </p:cNvPr>
          <p:cNvCxnSpPr>
            <a:cxnSpLocks/>
          </p:cNvCxnSpPr>
          <p:nvPr/>
        </p:nvCxnSpPr>
        <p:spPr>
          <a:xfrm>
            <a:off x="0" y="5200650"/>
            <a:ext cx="6858000" cy="0"/>
          </a:xfrm>
          <a:prstGeom prst="line">
            <a:avLst/>
          </a:prstGeom>
          <a:ln>
            <a:solidFill>
              <a:srgbClr val="235EC1"/>
            </a:solidFill>
          </a:ln>
        </p:spPr>
        <p:style>
          <a:lnRef idx="1">
            <a:schemeClr val="accent1"/>
          </a:lnRef>
          <a:fillRef idx="0">
            <a:schemeClr val="accent1"/>
          </a:fillRef>
          <a:effectRef idx="0">
            <a:schemeClr val="accent1"/>
          </a:effectRef>
          <a:fontRef idx="minor">
            <a:schemeClr val="tx1"/>
          </a:fontRef>
        </p:style>
      </p:cxnSp>
      <p:grpSp>
        <p:nvGrpSpPr>
          <p:cNvPr id="5126" name="グループ化 25">
            <a:extLst>
              <a:ext uri="{FF2B5EF4-FFF2-40B4-BE49-F238E27FC236}">
                <a16:creationId xmlns:a16="http://schemas.microsoft.com/office/drawing/2014/main" id="{A6E6A814-7823-2260-2F61-9926B706FFFB}"/>
              </a:ext>
            </a:extLst>
          </p:cNvPr>
          <p:cNvGrpSpPr>
            <a:grpSpLocks/>
          </p:cNvGrpSpPr>
          <p:nvPr/>
        </p:nvGrpSpPr>
        <p:grpSpPr bwMode="auto">
          <a:xfrm>
            <a:off x="0" y="371475"/>
            <a:ext cx="6858000" cy="3106738"/>
            <a:chOff x="0" y="371649"/>
            <a:chExt cx="6858000" cy="3275996"/>
          </a:xfrm>
        </p:grpSpPr>
        <p:sp>
          <p:nvSpPr>
            <p:cNvPr id="13" name="タイトル 1">
              <a:extLst>
                <a:ext uri="{FF2B5EF4-FFF2-40B4-BE49-F238E27FC236}">
                  <a16:creationId xmlns:a16="http://schemas.microsoft.com/office/drawing/2014/main" id="{4C0D0D50-21F3-FC3C-DC44-AD55A1DB4044}"/>
                </a:ext>
              </a:extLst>
            </p:cNvPr>
            <p:cNvSpPr txBox="1">
              <a:spLocks/>
            </p:cNvSpPr>
            <p:nvPr/>
          </p:nvSpPr>
          <p:spPr bwMode="auto">
            <a:xfrm>
              <a:off x="0" y="371649"/>
              <a:ext cx="6858000" cy="2787191"/>
            </a:xfrm>
            <a:prstGeom prst="rect">
              <a:avLst/>
            </a:prstGeom>
            <a:solidFill>
              <a:srgbClr val="235EC1"/>
            </a:solidFill>
            <a:ln w="9525">
              <a:solidFill>
                <a:srgbClr val="0000FF"/>
              </a:solidFill>
              <a:miter lim="800000"/>
              <a:headEnd/>
              <a:tailEnd/>
            </a:ln>
          </p:spPr>
          <p:txBody>
            <a:bodyPr anchor="ctr"/>
            <a:lstStyle/>
            <a:p>
              <a:pPr algn="ctr" eaLnBrk="1" hangingPunct="1">
                <a:defRPr/>
              </a:pPr>
              <a:endParaRPr lang="en-US" altLang="ja-JP" sz="3200" dirty="0">
                <a:solidFill>
                  <a:schemeClr val="bg1"/>
                </a:solidFill>
                <a:latin typeface="+mn-ea"/>
                <a:ea typeface="+mn-ea"/>
                <a:cs typeface="+mj-cs"/>
              </a:endParaRPr>
            </a:p>
            <a:p>
              <a:pPr algn="ctr" eaLnBrk="1" hangingPunct="1">
                <a:defRPr/>
              </a:pPr>
              <a:endParaRPr lang="en-US" altLang="ja-JP" sz="3200" dirty="0">
                <a:solidFill>
                  <a:schemeClr val="bg1"/>
                </a:solidFill>
                <a:latin typeface="+mn-ea"/>
                <a:ea typeface="+mn-ea"/>
                <a:cs typeface="+mj-cs"/>
              </a:endParaRPr>
            </a:p>
            <a:p>
              <a:pPr algn="ctr" eaLnBrk="1" hangingPunct="1">
                <a:defRPr/>
              </a:pPr>
              <a:r>
                <a:rPr lang="ja-JP" altLang="en-US" sz="2000" dirty="0">
                  <a:solidFill>
                    <a:schemeClr val="bg1"/>
                  </a:solidFill>
                  <a:latin typeface="+mn-ea"/>
                  <a:ea typeface="+mn-ea"/>
                  <a:cs typeface="+mj-cs"/>
                </a:rPr>
                <a:t>緊急連絡／安否確認システム</a:t>
              </a:r>
              <a:br>
                <a:rPr lang="en-US" altLang="ja-JP" sz="2800" dirty="0">
                  <a:solidFill>
                    <a:schemeClr val="bg1"/>
                  </a:solidFill>
                  <a:latin typeface="+mn-ea"/>
                  <a:ea typeface="+mn-ea"/>
                  <a:cs typeface="+mj-cs"/>
                </a:rPr>
              </a:br>
              <a:r>
                <a:rPr lang="ja-JP" altLang="en-US" sz="3200" dirty="0">
                  <a:solidFill>
                    <a:schemeClr val="bg1"/>
                  </a:solidFill>
                  <a:latin typeface="+mn-ea"/>
                  <a:ea typeface="+mn-ea"/>
                  <a:cs typeface="+mj-cs"/>
                </a:rPr>
                <a:t>エマージェンシーコール</a:t>
              </a:r>
              <a:r>
                <a:rPr lang="ja-JP" altLang="en-US" sz="1600" baseline="100000" dirty="0">
                  <a:solidFill>
                    <a:schemeClr val="bg1"/>
                  </a:solidFill>
                  <a:latin typeface="+mn-ea"/>
                  <a:ea typeface="+mn-ea"/>
                  <a:cs typeface="+mj-cs"/>
                </a:rPr>
                <a:t>Ⓡ</a:t>
              </a:r>
              <a:br>
                <a:rPr lang="en-US" altLang="ja-JP" sz="2000" dirty="0">
                  <a:solidFill>
                    <a:schemeClr val="bg1"/>
                  </a:solidFill>
                  <a:latin typeface="+mn-ea"/>
                  <a:ea typeface="+mn-ea"/>
                  <a:cs typeface="+mj-cs"/>
                </a:rPr>
              </a:br>
              <a:endParaRPr lang="en-US" altLang="ja-JP" sz="2400" dirty="0">
                <a:solidFill>
                  <a:schemeClr val="bg1"/>
                </a:solidFill>
                <a:latin typeface="+mn-ea"/>
                <a:ea typeface="+mn-ea"/>
                <a:cs typeface="+mj-cs"/>
              </a:endParaRPr>
            </a:p>
          </p:txBody>
        </p:sp>
        <p:pic>
          <p:nvPicPr>
            <p:cNvPr id="5129" name="図 8">
              <a:extLst>
                <a:ext uri="{FF2B5EF4-FFF2-40B4-BE49-F238E27FC236}">
                  <a16:creationId xmlns:a16="http://schemas.microsoft.com/office/drawing/2014/main" id="{ECA90B3C-B1C1-593E-CD35-5A26EED62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70" y="489013"/>
              <a:ext cx="2994370" cy="92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コネクタ 27">
              <a:extLst>
                <a:ext uri="{FF2B5EF4-FFF2-40B4-BE49-F238E27FC236}">
                  <a16:creationId xmlns:a16="http://schemas.microsoft.com/office/drawing/2014/main" id="{C2518723-CF4B-5F7D-4280-9F458CDE36DC}"/>
                </a:ext>
              </a:extLst>
            </p:cNvPr>
            <p:cNvCxnSpPr>
              <a:cxnSpLocks/>
            </p:cNvCxnSpPr>
            <p:nvPr/>
          </p:nvCxnSpPr>
          <p:spPr>
            <a:xfrm>
              <a:off x="0" y="3647645"/>
              <a:ext cx="6858000" cy="0"/>
            </a:xfrm>
            <a:prstGeom prst="line">
              <a:avLst/>
            </a:prstGeom>
            <a:ln>
              <a:solidFill>
                <a:srgbClr val="235EC1"/>
              </a:solidFill>
            </a:ln>
          </p:spPr>
          <p:style>
            <a:lnRef idx="1">
              <a:schemeClr val="accent1"/>
            </a:lnRef>
            <a:fillRef idx="0">
              <a:schemeClr val="accent1"/>
            </a:fillRef>
            <a:effectRef idx="0">
              <a:schemeClr val="accent1"/>
            </a:effectRef>
            <a:fontRef idx="minor">
              <a:schemeClr val="tx1"/>
            </a:fontRef>
          </p:style>
        </p:cxnSp>
      </p:grpSp>
      <p:sp>
        <p:nvSpPr>
          <p:cNvPr id="5127" name="サブタイトル 2">
            <a:extLst>
              <a:ext uri="{FF2B5EF4-FFF2-40B4-BE49-F238E27FC236}">
                <a16:creationId xmlns:a16="http://schemas.microsoft.com/office/drawing/2014/main" id="{27554CBB-5C6C-00D1-2B35-BF35D4A84593}"/>
              </a:ext>
            </a:extLst>
          </p:cNvPr>
          <p:cNvSpPr txBox="1">
            <a:spLocks/>
          </p:cNvSpPr>
          <p:nvPr/>
        </p:nvSpPr>
        <p:spPr bwMode="auto">
          <a:xfrm>
            <a:off x="2152650" y="8618538"/>
            <a:ext cx="2552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200" dirty="0"/>
              <a:t>更新日：</a:t>
            </a:r>
            <a:r>
              <a:rPr lang="en-US" altLang="ja-JP" sz="1200" dirty="0"/>
              <a:t>2026/5/20</a:t>
            </a:r>
            <a:br>
              <a:rPr lang="en-US" altLang="ja-JP" sz="1200" dirty="0"/>
            </a:br>
            <a:endParaRPr lang="en-US" altLang="ja-JP"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2">
            <a:extLst>
              <a:ext uri="{FF2B5EF4-FFF2-40B4-BE49-F238E27FC236}">
                <a16:creationId xmlns:a16="http://schemas.microsoft.com/office/drawing/2014/main" id="{7B4BAA54-F5BC-F57F-38BA-026687062E9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AFEFEC0-E855-4EB9-B58F-11F88CDDA7D9}" type="slidenum">
              <a:rPr lang="ja-JP" altLang="en-US" sz="1800" smtClean="0">
                <a:solidFill>
                  <a:schemeClr val="bg1"/>
                </a:solidFill>
              </a:rPr>
              <a:pPr>
                <a:spcBef>
                  <a:spcPct val="0"/>
                </a:spcBef>
                <a:buFontTx/>
                <a:buNone/>
              </a:pPr>
              <a:t>9</a:t>
            </a:fld>
            <a:endParaRPr lang="ja-JP" altLang="en-US" sz="1800">
              <a:solidFill>
                <a:schemeClr val="bg1"/>
              </a:solidFill>
            </a:endParaRPr>
          </a:p>
        </p:txBody>
      </p:sp>
      <p:sp>
        <p:nvSpPr>
          <p:cNvPr id="29699" name="テキスト ボックス 24">
            <a:extLst>
              <a:ext uri="{FF2B5EF4-FFF2-40B4-BE49-F238E27FC236}">
                <a16:creationId xmlns:a16="http://schemas.microsoft.com/office/drawing/2014/main" id="{48CCCFCB-25A7-69A1-74AC-B38343573E28}"/>
              </a:ext>
            </a:extLst>
          </p:cNvPr>
          <p:cNvSpPr txBox="1">
            <a:spLocks noChangeArrowheads="1"/>
          </p:cNvSpPr>
          <p:nvPr/>
        </p:nvSpPr>
        <p:spPr bwMode="auto">
          <a:xfrm>
            <a:off x="143175" y="555991"/>
            <a:ext cx="69310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２．集計する</a:t>
            </a:r>
            <a:endParaRPr lang="en-US" altLang="ja-JP" sz="2800" dirty="0">
              <a:solidFill>
                <a:srgbClr val="0070C0"/>
              </a:solidFill>
            </a:endParaRPr>
          </a:p>
        </p:txBody>
      </p:sp>
      <p:sp>
        <p:nvSpPr>
          <p:cNvPr id="28" name="テキスト ボックス 56">
            <a:extLst>
              <a:ext uri="{FF2B5EF4-FFF2-40B4-BE49-F238E27FC236}">
                <a16:creationId xmlns:a16="http://schemas.microsoft.com/office/drawing/2014/main" id="{424ECEC8-0185-DB74-3FDE-05C55439238E}"/>
              </a:ext>
            </a:extLst>
          </p:cNvPr>
          <p:cNvSpPr txBox="1">
            <a:spLocks noChangeArrowheads="1"/>
          </p:cNvSpPr>
          <p:nvPr/>
        </p:nvSpPr>
        <p:spPr bwMode="auto">
          <a:xfrm>
            <a:off x="424998" y="1118560"/>
            <a:ext cx="5464174" cy="523875"/>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「連絡集計」「安否詳細」の権限が付与されているユーザは、状況確認・集計を行うことができます。</a:t>
            </a:r>
            <a:endParaRPr lang="en-US" altLang="ja-JP" sz="1400" dirty="0">
              <a:latin typeface="+mj-ea"/>
              <a:ea typeface="+mj-ea"/>
            </a:endParaRPr>
          </a:p>
        </p:txBody>
      </p:sp>
      <p:sp>
        <p:nvSpPr>
          <p:cNvPr id="29704" name="テキスト ボックス 23">
            <a:extLst>
              <a:ext uri="{FF2B5EF4-FFF2-40B4-BE49-F238E27FC236}">
                <a16:creationId xmlns:a16="http://schemas.microsoft.com/office/drawing/2014/main" id="{C71F16D6-BA9B-574B-BE4D-D95893ED8624}"/>
              </a:ext>
            </a:extLst>
          </p:cNvPr>
          <p:cNvSpPr txBox="1">
            <a:spLocks noChangeArrowheads="1"/>
          </p:cNvSpPr>
          <p:nvPr/>
        </p:nvSpPr>
        <p:spPr bwMode="auto">
          <a:xfrm>
            <a:off x="415471" y="1765466"/>
            <a:ext cx="5853112"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（１）回答状況を集計する</a:t>
            </a:r>
          </a:p>
        </p:txBody>
      </p:sp>
      <p:sp>
        <p:nvSpPr>
          <p:cNvPr id="29705" name="Rectangle 2">
            <a:extLst>
              <a:ext uri="{FF2B5EF4-FFF2-40B4-BE49-F238E27FC236}">
                <a16:creationId xmlns:a16="http://schemas.microsoft.com/office/drawing/2014/main" id="{C8A695F1-8F38-AEA7-0878-258C0223DC13}"/>
              </a:ext>
            </a:extLst>
          </p:cNvPr>
          <p:cNvSpPr>
            <a:spLocks noChangeArrowheads="1"/>
          </p:cNvSpPr>
          <p:nvPr/>
        </p:nvSpPr>
        <p:spPr bwMode="auto">
          <a:xfrm>
            <a:off x="415471" y="212906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2" name="テキスト ボックス 24">
            <a:extLst>
              <a:ext uri="{FF2B5EF4-FFF2-40B4-BE49-F238E27FC236}">
                <a16:creationId xmlns:a16="http://schemas.microsoft.com/office/drawing/2014/main" id="{A43393CE-0E4A-F113-FC05-4781F2E404E4}"/>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pic>
        <p:nvPicPr>
          <p:cNvPr id="3" name="図 2">
            <a:extLst>
              <a:ext uri="{FF2B5EF4-FFF2-40B4-BE49-F238E27FC236}">
                <a16:creationId xmlns:a16="http://schemas.microsoft.com/office/drawing/2014/main" id="{606A1DEE-84A6-ADD0-22E7-C89AF7633AA6}"/>
              </a:ext>
            </a:extLst>
          </p:cNvPr>
          <p:cNvPicPr>
            <a:picLocks noChangeAspect="1"/>
          </p:cNvPicPr>
          <p:nvPr/>
        </p:nvPicPr>
        <p:blipFill>
          <a:blip r:embed="rId3"/>
          <a:stretch>
            <a:fillRect/>
          </a:stretch>
        </p:blipFill>
        <p:spPr>
          <a:xfrm>
            <a:off x="625856" y="2400027"/>
            <a:ext cx="2082638" cy="2428438"/>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01659082-4284-4D21-9C42-913A5C0684FF}"/>
              </a:ext>
            </a:extLst>
          </p:cNvPr>
          <p:cNvPicPr>
            <a:picLocks noChangeAspect="1"/>
          </p:cNvPicPr>
          <p:nvPr/>
        </p:nvPicPr>
        <p:blipFill>
          <a:blip r:embed="rId4"/>
          <a:stretch>
            <a:fillRect/>
          </a:stretch>
        </p:blipFill>
        <p:spPr>
          <a:xfrm>
            <a:off x="688824" y="5256530"/>
            <a:ext cx="2082638" cy="3279035"/>
          </a:xfrm>
          <a:prstGeom prst="rect">
            <a:avLst/>
          </a:prstGeom>
          <a:ln>
            <a:solidFill>
              <a:schemeClr val="tx1">
                <a:lumMod val="50000"/>
                <a:lumOff val="50000"/>
              </a:schemeClr>
            </a:solidFill>
          </a:ln>
        </p:spPr>
      </p:pic>
      <p:sp>
        <p:nvSpPr>
          <p:cNvPr id="21" name="AutoShape 177">
            <a:extLst>
              <a:ext uri="{FF2B5EF4-FFF2-40B4-BE49-F238E27FC236}">
                <a16:creationId xmlns:a16="http://schemas.microsoft.com/office/drawing/2014/main" id="{BF2B1B9C-C68E-AEB1-A791-BB81D9801679}"/>
              </a:ext>
            </a:extLst>
          </p:cNvPr>
          <p:cNvSpPr>
            <a:spLocks noChangeArrowheads="1"/>
          </p:cNvSpPr>
          <p:nvPr/>
        </p:nvSpPr>
        <p:spPr bwMode="auto">
          <a:xfrm>
            <a:off x="1448164" y="4579366"/>
            <a:ext cx="438021" cy="25876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 name="テキスト ボックス 56">
            <a:extLst>
              <a:ext uri="{FF2B5EF4-FFF2-40B4-BE49-F238E27FC236}">
                <a16:creationId xmlns:a16="http://schemas.microsoft.com/office/drawing/2014/main" id="{D9EEC9F0-4F31-518B-8B33-56B4BC504313}"/>
              </a:ext>
            </a:extLst>
          </p:cNvPr>
          <p:cNvSpPr txBox="1">
            <a:spLocks noChangeArrowheads="1"/>
          </p:cNvSpPr>
          <p:nvPr/>
        </p:nvSpPr>
        <p:spPr bwMode="auto">
          <a:xfrm>
            <a:off x="3711168" y="2464359"/>
            <a:ext cx="2742735" cy="738664"/>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sp>
        <p:nvSpPr>
          <p:cNvPr id="7" name="テキスト ボックス 56">
            <a:extLst>
              <a:ext uri="{FF2B5EF4-FFF2-40B4-BE49-F238E27FC236}">
                <a16:creationId xmlns:a16="http://schemas.microsoft.com/office/drawing/2014/main" id="{9102FB85-F776-D6AD-DC1E-61AE5A24714F}"/>
              </a:ext>
            </a:extLst>
          </p:cNvPr>
          <p:cNvSpPr txBox="1">
            <a:spLocks noChangeArrowheads="1"/>
          </p:cNvSpPr>
          <p:nvPr/>
        </p:nvSpPr>
        <p:spPr bwMode="auto">
          <a:xfrm>
            <a:off x="3711167" y="5222588"/>
            <a:ext cx="2698079" cy="738664"/>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➁連絡ごとの集計　より</a:t>
            </a:r>
            <a:endParaRPr lang="en-US" altLang="ja-JP" sz="1400" dirty="0">
              <a:latin typeface="+mj-ea"/>
              <a:ea typeface="+mj-ea"/>
            </a:endParaRPr>
          </a:p>
          <a:p>
            <a:pPr eaLnBrk="1" hangingPunct="1">
              <a:defRPr/>
            </a:pPr>
            <a:r>
              <a:rPr lang="ja-JP" altLang="en-US" sz="1400" dirty="0">
                <a:latin typeface="+mj-ea"/>
                <a:ea typeface="+mj-ea"/>
              </a:rPr>
              <a:t>　確認したい対象の連絡を選択</a:t>
            </a:r>
            <a:endParaRPr lang="en-US" altLang="ja-JP" sz="1400" dirty="0">
              <a:latin typeface="+mj-ea"/>
              <a:ea typeface="+mj-ea"/>
            </a:endParaRPr>
          </a:p>
          <a:p>
            <a:pPr eaLnBrk="1" hangingPunct="1">
              <a:defRPr/>
            </a:pPr>
            <a:r>
              <a:rPr lang="ja-JP" altLang="en-US" sz="1400" dirty="0">
                <a:latin typeface="+mj-ea"/>
                <a:ea typeface="+mj-ea"/>
              </a:rPr>
              <a:t>　します。</a:t>
            </a:r>
            <a:endParaRPr lang="en-US" altLang="ja-JP" sz="1400" dirty="0">
              <a:latin typeface="+mj-ea"/>
              <a:ea typeface="+mj-ea"/>
            </a:endParaRPr>
          </a:p>
        </p:txBody>
      </p:sp>
      <p:sp>
        <p:nvSpPr>
          <p:cNvPr id="8" name="AutoShape 177">
            <a:extLst>
              <a:ext uri="{FF2B5EF4-FFF2-40B4-BE49-F238E27FC236}">
                <a16:creationId xmlns:a16="http://schemas.microsoft.com/office/drawing/2014/main" id="{064EDBAF-C9DD-79C4-301B-A8FEB67DE5FC}"/>
              </a:ext>
            </a:extLst>
          </p:cNvPr>
          <p:cNvSpPr>
            <a:spLocks noChangeArrowheads="1"/>
          </p:cNvSpPr>
          <p:nvPr/>
        </p:nvSpPr>
        <p:spPr bwMode="auto">
          <a:xfrm>
            <a:off x="625856" y="6991719"/>
            <a:ext cx="2145606" cy="40155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6B87A55-1F8A-623B-25F2-B871593C6E7E}"/>
              </a:ext>
            </a:extLst>
          </p:cNvPr>
          <p:cNvPicPr>
            <a:picLocks noChangeAspect="1"/>
          </p:cNvPicPr>
          <p:nvPr/>
        </p:nvPicPr>
        <p:blipFill>
          <a:blip r:embed="rId2"/>
          <a:stretch>
            <a:fillRect/>
          </a:stretch>
        </p:blipFill>
        <p:spPr>
          <a:xfrm>
            <a:off x="4118822" y="3190975"/>
            <a:ext cx="2107682" cy="1255042"/>
          </a:xfrm>
          <a:prstGeom prst="rect">
            <a:avLst/>
          </a:prstGeom>
          <a:ln>
            <a:solidFill>
              <a:schemeClr val="tx1">
                <a:lumMod val="50000"/>
                <a:lumOff val="50000"/>
              </a:schemeClr>
            </a:solidFill>
          </a:ln>
        </p:spPr>
      </p:pic>
      <p:sp>
        <p:nvSpPr>
          <p:cNvPr id="3" name="スライド番号プレースホルダー 2">
            <a:extLst>
              <a:ext uri="{FF2B5EF4-FFF2-40B4-BE49-F238E27FC236}">
                <a16:creationId xmlns:a16="http://schemas.microsoft.com/office/drawing/2014/main" id="{3A797ACC-1FA6-7B46-2BCD-8C81316EC6EA}"/>
              </a:ext>
            </a:extLst>
          </p:cNvPr>
          <p:cNvSpPr>
            <a:spLocks noGrp="1"/>
          </p:cNvSpPr>
          <p:nvPr>
            <p:ph type="sldNum" sz="quarter" idx="10"/>
          </p:nvPr>
        </p:nvSpPr>
        <p:spPr/>
        <p:txBody>
          <a:bodyPr/>
          <a:lstStyle/>
          <a:p>
            <a:pPr>
              <a:defRPr/>
            </a:pPr>
            <a:fld id="{6F674D2D-1F4C-475F-A397-3D047092484B}" type="slidenum">
              <a:rPr lang="ja-JP" altLang="en-US" smtClean="0"/>
              <a:pPr>
                <a:defRPr/>
              </a:pPr>
              <a:t>10</a:t>
            </a:fld>
            <a:endParaRPr lang="ja-JP" altLang="en-US"/>
          </a:p>
        </p:txBody>
      </p:sp>
      <p:sp>
        <p:nvSpPr>
          <p:cNvPr id="40" name="テキスト ボックス 56">
            <a:extLst>
              <a:ext uri="{FF2B5EF4-FFF2-40B4-BE49-F238E27FC236}">
                <a16:creationId xmlns:a16="http://schemas.microsoft.com/office/drawing/2014/main" id="{7411A401-C097-6AF3-F5BF-0A17D5A67B0F}"/>
              </a:ext>
            </a:extLst>
          </p:cNvPr>
          <p:cNvSpPr txBox="1">
            <a:spLocks noChangeArrowheads="1"/>
          </p:cNvSpPr>
          <p:nvPr/>
        </p:nvSpPr>
        <p:spPr bwMode="auto">
          <a:xfrm>
            <a:off x="3958544" y="711404"/>
            <a:ext cx="2540000" cy="738664"/>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③集計結果が表示されます。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p:txBody>
      </p:sp>
      <p:sp>
        <p:nvSpPr>
          <p:cNvPr id="41" name="テキスト ボックス 56">
            <a:extLst>
              <a:ext uri="{FF2B5EF4-FFF2-40B4-BE49-F238E27FC236}">
                <a16:creationId xmlns:a16="http://schemas.microsoft.com/office/drawing/2014/main" id="{A4EE69E0-0A98-B8EF-FB4A-9E2F53B78CA2}"/>
              </a:ext>
            </a:extLst>
          </p:cNvPr>
          <p:cNvSpPr txBox="1">
            <a:spLocks noChangeArrowheads="1"/>
          </p:cNvSpPr>
          <p:nvPr/>
        </p:nvSpPr>
        <p:spPr bwMode="auto">
          <a:xfrm>
            <a:off x="3958545" y="1354933"/>
            <a:ext cx="2679700" cy="738188"/>
          </a:xfrm>
          <a:prstGeom prst="rect">
            <a:avLst/>
          </a:prstGeom>
          <a:noFill/>
          <a:ln w="9525">
            <a:noFill/>
            <a:miter lim="800000"/>
            <a:headEnd/>
            <a:tailEnd/>
          </a:ln>
        </p:spPr>
        <p:txBody>
          <a:bodyPr>
            <a:spAutoFit/>
          </a:bodyPr>
          <a:lstStyle/>
          <a:p>
            <a:pPr eaLnBrk="1" hangingPunct="1">
              <a:defRPr/>
            </a:pPr>
            <a:r>
              <a:rPr lang="en-US" altLang="ja-JP" sz="1400" dirty="0">
                <a:latin typeface="+mj-ea"/>
                <a:ea typeface="+mj-ea"/>
              </a:rPr>
              <a:t>※</a:t>
            </a:r>
            <a:r>
              <a:rPr lang="ja-JP" altLang="en-US" sz="1400" dirty="0">
                <a:latin typeface="+mj-ea"/>
                <a:ea typeface="+mj-ea"/>
              </a:rPr>
              <a:t>種別「通常」の連絡の場合には、確認状況が表示されます。</a:t>
            </a:r>
            <a:endParaRPr lang="en-US" altLang="ja-JP" sz="1400" dirty="0">
              <a:latin typeface="+mj-ea"/>
              <a:ea typeface="+mj-ea"/>
            </a:endParaRPr>
          </a:p>
          <a:p>
            <a:pPr eaLnBrk="1" hangingPunct="1">
              <a:defRPr/>
            </a:pPr>
            <a:endParaRPr lang="en-US" altLang="ja-JP" sz="1400" dirty="0">
              <a:latin typeface="+mj-ea"/>
              <a:ea typeface="+mj-ea"/>
            </a:endParaRPr>
          </a:p>
        </p:txBody>
      </p:sp>
      <p:sp>
        <p:nvSpPr>
          <p:cNvPr id="11" name="テキスト ボックス 56">
            <a:extLst>
              <a:ext uri="{FF2B5EF4-FFF2-40B4-BE49-F238E27FC236}">
                <a16:creationId xmlns:a16="http://schemas.microsoft.com/office/drawing/2014/main" id="{03B38D10-739D-FB30-F505-82D877254835}"/>
              </a:ext>
            </a:extLst>
          </p:cNvPr>
          <p:cNvSpPr txBox="1">
            <a:spLocks noChangeArrowheads="1"/>
          </p:cNvSpPr>
          <p:nvPr/>
        </p:nvSpPr>
        <p:spPr bwMode="auto">
          <a:xfrm>
            <a:off x="3987345" y="2428530"/>
            <a:ext cx="2724831" cy="861774"/>
          </a:xfrm>
          <a:prstGeom prst="rect">
            <a:avLst/>
          </a:prstGeom>
          <a:noFill/>
          <a:ln w="9525">
            <a:noFill/>
            <a:miter lim="800000"/>
            <a:headEnd/>
            <a:tailEnd/>
          </a:ln>
        </p:spPr>
        <p:txBody>
          <a:bodyPr wrap="square">
            <a:spAutoFit/>
          </a:bodyPr>
          <a:lstStyle/>
          <a:p>
            <a:pPr eaLnBrk="1" hangingPunct="1">
              <a:defRPr/>
            </a:pPr>
            <a:r>
              <a:rPr lang="ja-JP" altLang="en-US" sz="1200" dirty="0">
                <a:latin typeface="+mj-ea"/>
                <a:ea typeface="+mj-ea"/>
              </a:rPr>
              <a:t>種別が「安否」の連絡で</a:t>
            </a:r>
            <a:endParaRPr lang="en-US" altLang="ja-JP" sz="1200" dirty="0">
              <a:latin typeface="+mj-ea"/>
              <a:ea typeface="+mj-ea"/>
            </a:endParaRPr>
          </a:p>
          <a:p>
            <a:pPr eaLnBrk="1" hangingPunct="1">
              <a:defRPr/>
            </a:pPr>
            <a:r>
              <a:rPr lang="ja-JP" altLang="en-US" sz="1200" dirty="0">
                <a:latin typeface="+mj-ea"/>
                <a:ea typeface="+mj-ea"/>
              </a:rPr>
              <a:t>回答期限を過ぎている場合には「回答集計へ」のボタンを選択してください。</a:t>
            </a:r>
            <a:endParaRPr lang="en-US" altLang="ja-JP" sz="1200" dirty="0">
              <a:latin typeface="+mj-ea"/>
              <a:ea typeface="+mj-ea"/>
            </a:endParaRPr>
          </a:p>
          <a:p>
            <a:pPr eaLnBrk="1" hangingPunct="1">
              <a:defRPr/>
            </a:pPr>
            <a:endParaRPr lang="en-US" altLang="ja-JP" sz="1400" dirty="0">
              <a:latin typeface="+mj-ea"/>
              <a:ea typeface="+mj-ea"/>
            </a:endParaRPr>
          </a:p>
        </p:txBody>
      </p:sp>
      <p:sp>
        <p:nvSpPr>
          <p:cNvPr id="14" name="AutoShape 177">
            <a:extLst>
              <a:ext uri="{FF2B5EF4-FFF2-40B4-BE49-F238E27FC236}">
                <a16:creationId xmlns:a16="http://schemas.microsoft.com/office/drawing/2014/main" id="{8EF51FE5-BA52-0A9B-DFC1-4C7E2E6D74C6}"/>
              </a:ext>
            </a:extLst>
          </p:cNvPr>
          <p:cNvSpPr>
            <a:spLocks noChangeArrowheads="1"/>
          </p:cNvSpPr>
          <p:nvPr/>
        </p:nvSpPr>
        <p:spPr bwMode="auto">
          <a:xfrm>
            <a:off x="4639683" y="3539897"/>
            <a:ext cx="1107974" cy="256868"/>
          </a:xfrm>
          <a:prstGeom prst="roundRect">
            <a:avLst>
              <a:gd name="adj" fmla="val 0"/>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 name="テキスト ボックス 56">
            <a:extLst>
              <a:ext uri="{FF2B5EF4-FFF2-40B4-BE49-F238E27FC236}">
                <a16:creationId xmlns:a16="http://schemas.microsoft.com/office/drawing/2014/main" id="{BDD3D91E-EB7E-C49A-A774-DDF3F161E2DB}"/>
              </a:ext>
            </a:extLst>
          </p:cNvPr>
          <p:cNvSpPr txBox="1">
            <a:spLocks noChangeArrowheads="1"/>
          </p:cNvSpPr>
          <p:nvPr/>
        </p:nvSpPr>
        <p:spPr bwMode="auto">
          <a:xfrm>
            <a:off x="3958544" y="2182022"/>
            <a:ext cx="2753631" cy="276999"/>
          </a:xfrm>
          <a:prstGeom prst="rect">
            <a:avLst/>
          </a:prstGeom>
          <a:noFill/>
          <a:ln w="9525">
            <a:noFill/>
            <a:miter lim="800000"/>
            <a:headEnd/>
            <a:tailEnd/>
          </a:ln>
        </p:spPr>
        <p:txBody>
          <a:bodyPr wrap="square">
            <a:spAutoFit/>
          </a:bodyPr>
          <a:lstStyle/>
          <a:p>
            <a:pPr eaLnBrk="1" hangingPunct="1">
              <a:defRPr/>
            </a:pPr>
            <a:r>
              <a:rPr lang="ja-JP" altLang="en-US" sz="1200" b="1" dirty="0">
                <a:solidFill>
                  <a:srgbClr val="0070C0"/>
                </a:solidFill>
                <a:latin typeface="+mj-ea"/>
                <a:ea typeface="+mj-ea"/>
              </a:rPr>
              <a:t>▼回答期限を過ぎた連絡の場合</a:t>
            </a:r>
            <a:endParaRPr lang="en-US" altLang="ja-JP" sz="1200" b="1" dirty="0">
              <a:solidFill>
                <a:srgbClr val="0070C0"/>
              </a:solidFill>
              <a:latin typeface="+mj-ea"/>
              <a:ea typeface="+mj-ea"/>
            </a:endParaRPr>
          </a:p>
        </p:txBody>
      </p:sp>
      <p:grpSp>
        <p:nvGrpSpPr>
          <p:cNvPr id="10" name="グループ化 9">
            <a:extLst>
              <a:ext uri="{FF2B5EF4-FFF2-40B4-BE49-F238E27FC236}">
                <a16:creationId xmlns:a16="http://schemas.microsoft.com/office/drawing/2014/main" id="{45FA4A80-5D8C-E3EB-E76E-DC70E392ABA1}"/>
              </a:ext>
            </a:extLst>
          </p:cNvPr>
          <p:cNvGrpSpPr/>
          <p:nvPr/>
        </p:nvGrpSpPr>
        <p:grpSpPr>
          <a:xfrm>
            <a:off x="631496" y="711404"/>
            <a:ext cx="2797504" cy="7790339"/>
            <a:chOff x="409670" y="896462"/>
            <a:chExt cx="2847823" cy="7790339"/>
          </a:xfrm>
        </p:grpSpPr>
        <p:pic>
          <p:nvPicPr>
            <p:cNvPr id="9" name="図 8">
              <a:extLst>
                <a:ext uri="{FF2B5EF4-FFF2-40B4-BE49-F238E27FC236}">
                  <a16:creationId xmlns:a16="http://schemas.microsoft.com/office/drawing/2014/main" id="{7913FD9A-CBD5-4850-9928-E524CD228F2C}"/>
                </a:ext>
              </a:extLst>
            </p:cNvPr>
            <p:cNvPicPr>
              <a:picLocks noChangeAspect="1"/>
            </p:cNvPicPr>
            <p:nvPr/>
          </p:nvPicPr>
          <p:blipFill>
            <a:blip r:embed="rId3"/>
            <a:stretch>
              <a:fillRect/>
            </a:stretch>
          </p:blipFill>
          <p:spPr>
            <a:xfrm>
              <a:off x="409670" y="896462"/>
              <a:ext cx="2847823" cy="3985474"/>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9FECF6EF-8367-5318-A91D-87F40844FE3C}"/>
                </a:ext>
              </a:extLst>
            </p:cNvPr>
            <p:cNvPicPr>
              <a:picLocks noChangeAspect="1"/>
            </p:cNvPicPr>
            <p:nvPr/>
          </p:nvPicPr>
          <p:blipFill>
            <a:blip r:embed="rId4"/>
            <a:stretch>
              <a:fillRect/>
            </a:stretch>
          </p:blipFill>
          <p:spPr>
            <a:xfrm>
              <a:off x="409670" y="4757058"/>
              <a:ext cx="2847823" cy="3929743"/>
            </a:xfrm>
            <a:prstGeom prst="rect">
              <a:avLst/>
            </a:prstGeom>
            <a:ln>
              <a:solidFill>
                <a:schemeClr val="tx1">
                  <a:lumMod val="50000"/>
                  <a:lumOff val="50000"/>
                </a:schemeClr>
              </a:solidFill>
            </a:ln>
          </p:spPr>
        </p:pic>
      </p:grpSp>
      <p:sp>
        <p:nvSpPr>
          <p:cNvPr id="12" name="テキスト ボックス 56">
            <a:extLst>
              <a:ext uri="{FF2B5EF4-FFF2-40B4-BE49-F238E27FC236}">
                <a16:creationId xmlns:a16="http://schemas.microsoft.com/office/drawing/2014/main" id="{F3D6AF0E-520B-C9CB-4DB8-1531989244E7}"/>
              </a:ext>
            </a:extLst>
          </p:cNvPr>
          <p:cNvSpPr txBox="1">
            <a:spLocks noChangeArrowheads="1"/>
          </p:cNvSpPr>
          <p:nvPr/>
        </p:nvSpPr>
        <p:spPr bwMode="auto">
          <a:xfrm>
            <a:off x="3987345" y="5783760"/>
            <a:ext cx="2320925" cy="160020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④確認したい回答内容を選択します。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「ユーザを検索する」を</a:t>
            </a:r>
            <a:endParaRPr lang="en-US" altLang="ja-JP" sz="1400" dirty="0">
              <a:latin typeface="+mj-ea"/>
              <a:ea typeface="+mj-ea"/>
            </a:endParaRPr>
          </a:p>
          <a:p>
            <a:pPr eaLnBrk="1" hangingPunct="1">
              <a:defRPr/>
            </a:pPr>
            <a:r>
              <a:rPr lang="ja-JP" altLang="en-US" sz="1400" dirty="0">
                <a:latin typeface="+mj-ea"/>
                <a:ea typeface="+mj-ea"/>
              </a:rPr>
              <a:t>選択するとユーザ一覧が表示されます。</a:t>
            </a:r>
            <a:endParaRPr lang="en-US" altLang="ja-JP" sz="1400" dirty="0">
              <a:latin typeface="+mj-ea"/>
              <a:ea typeface="+mj-ea"/>
            </a:endParaRPr>
          </a:p>
          <a:p>
            <a:pPr eaLnBrk="1" hangingPunct="1">
              <a:defRPr/>
            </a:pPr>
            <a:endParaRPr lang="en-US" altLang="ja-JP" sz="1400" dirty="0">
              <a:latin typeface="+mj-ea"/>
              <a:ea typeface="+mj-ea"/>
            </a:endParaRPr>
          </a:p>
        </p:txBody>
      </p:sp>
      <p:sp>
        <p:nvSpPr>
          <p:cNvPr id="17" name="AutoShape 177">
            <a:extLst>
              <a:ext uri="{FF2B5EF4-FFF2-40B4-BE49-F238E27FC236}">
                <a16:creationId xmlns:a16="http://schemas.microsoft.com/office/drawing/2014/main" id="{792210FE-841A-CC35-4D75-BB6C3AE2A9A7}"/>
              </a:ext>
            </a:extLst>
          </p:cNvPr>
          <p:cNvSpPr>
            <a:spLocks noChangeArrowheads="1"/>
          </p:cNvSpPr>
          <p:nvPr/>
        </p:nvSpPr>
        <p:spPr bwMode="auto">
          <a:xfrm>
            <a:off x="1003855" y="7544208"/>
            <a:ext cx="1216830" cy="399631"/>
          </a:xfrm>
          <a:prstGeom prst="roundRect">
            <a:avLst>
              <a:gd name="adj" fmla="val 0"/>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8" name="テキスト ボックス 24">
            <a:extLst>
              <a:ext uri="{FF2B5EF4-FFF2-40B4-BE49-F238E27FC236}">
                <a16:creationId xmlns:a16="http://schemas.microsoft.com/office/drawing/2014/main" id="{59EE93BA-38A9-B391-4105-5D081F020C26}"/>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Tree>
    <p:extLst>
      <p:ext uri="{BB962C8B-B14F-4D97-AF65-F5344CB8AC3E}">
        <p14:creationId xmlns:p14="http://schemas.microsoft.com/office/powerpoint/2010/main" val="206680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スライド番号プレースホルダ 2">
            <a:extLst>
              <a:ext uri="{FF2B5EF4-FFF2-40B4-BE49-F238E27FC236}">
                <a16:creationId xmlns:a16="http://schemas.microsoft.com/office/drawing/2014/main" id="{32C38A54-FABB-BD4D-CE39-9AEE6B2BF684}"/>
              </a:ext>
            </a:extLst>
          </p:cNvPr>
          <p:cNvSpPr>
            <a:spLocks noGrp="1"/>
          </p:cNvSpPr>
          <p:nvPr>
            <p:ph type="sldNum" sz="quarter" idx="10"/>
          </p:nvPr>
        </p:nvSpPr>
        <p:spPr bwMode="auto">
          <a:xfrm>
            <a:off x="2624770" y="8929688"/>
            <a:ext cx="1600200" cy="21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04E08F6-87A2-4462-8BEA-5B2B76D30132}" type="slidenum">
              <a:rPr lang="ja-JP" altLang="en-US" sz="1800" smtClean="0">
                <a:solidFill>
                  <a:schemeClr val="bg1"/>
                </a:solidFill>
              </a:rPr>
              <a:pPr>
                <a:spcBef>
                  <a:spcPct val="0"/>
                </a:spcBef>
                <a:buFontTx/>
                <a:buNone/>
              </a:pPr>
              <a:t>11</a:t>
            </a:fld>
            <a:endParaRPr lang="ja-JP" altLang="en-US" sz="1800">
              <a:solidFill>
                <a:schemeClr val="bg1"/>
              </a:solidFill>
            </a:endParaRPr>
          </a:p>
        </p:txBody>
      </p:sp>
      <p:grpSp>
        <p:nvGrpSpPr>
          <p:cNvPr id="20" name="グループ化 1">
            <a:extLst>
              <a:ext uri="{FF2B5EF4-FFF2-40B4-BE49-F238E27FC236}">
                <a16:creationId xmlns:a16="http://schemas.microsoft.com/office/drawing/2014/main" id="{1296B9C0-BCD9-BB2C-F625-11ACD3D6639E}"/>
              </a:ext>
            </a:extLst>
          </p:cNvPr>
          <p:cNvGrpSpPr>
            <a:grpSpLocks/>
          </p:cNvGrpSpPr>
          <p:nvPr/>
        </p:nvGrpSpPr>
        <p:grpSpPr bwMode="auto">
          <a:xfrm>
            <a:off x="4431344" y="5204739"/>
            <a:ext cx="2054225" cy="693211"/>
            <a:chOff x="1922222" y="2831036"/>
            <a:chExt cx="2927350" cy="982090"/>
          </a:xfrm>
          <a:solidFill>
            <a:srgbClr val="0070C0"/>
          </a:solidFill>
        </p:grpSpPr>
        <p:sp>
          <p:nvSpPr>
            <p:cNvPr id="21" name="角丸四角形 37">
              <a:extLst>
                <a:ext uri="{FF2B5EF4-FFF2-40B4-BE49-F238E27FC236}">
                  <a16:creationId xmlns:a16="http://schemas.microsoft.com/office/drawing/2014/main" id="{824BA849-109B-1D46-CEB9-ACE32B7B1E0A}"/>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回答状況の集計完了</a:t>
              </a:r>
            </a:p>
          </p:txBody>
        </p:sp>
        <p:sp>
          <p:nvSpPr>
            <p:cNvPr id="22" name="下矢印 38">
              <a:extLst>
                <a:ext uri="{FF2B5EF4-FFF2-40B4-BE49-F238E27FC236}">
                  <a16:creationId xmlns:a16="http://schemas.microsoft.com/office/drawing/2014/main" id="{C06A2696-81E0-C9F3-CC47-AE412EFF2785}"/>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19" name="Text Box 59">
            <a:extLst>
              <a:ext uri="{FF2B5EF4-FFF2-40B4-BE49-F238E27FC236}">
                <a16:creationId xmlns:a16="http://schemas.microsoft.com/office/drawing/2014/main" id="{4FF08702-5E9A-8F23-DD07-E6131B575882}"/>
              </a:ext>
            </a:extLst>
          </p:cNvPr>
          <p:cNvSpPr txBox="1">
            <a:spLocks noChangeArrowheads="1"/>
          </p:cNvSpPr>
          <p:nvPr/>
        </p:nvSpPr>
        <p:spPr bwMode="auto">
          <a:xfrm>
            <a:off x="418640" y="6650211"/>
            <a:ext cx="6164042" cy="2077811"/>
          </a:xfrm>
          <a:prstGeom prst="rect">
            <a:avLst/>
          </a:prstGeom>
          <a:solidFill>
            <a:schemeClr val="accent1">
              <a:lumMod val="20000"/>
              <a:lumOff val="80000"/>
            </a:schemeClr>
          </a:solidFill>
          <a:ln w="28575">
            <a:solidFill>
              <a:schemeClr val="bg1">
                <a:lumMod val="65000"/>
              </a:schemeClr>
            </a:solidFill>
            <a:prstDash val="sysDot"/>
            <a:miter lim="800000"/>
            <a:headEnd/>
            <a:tailEnd/>
          </a:ln>
        </p:spPr>
        <p:txBody>
          <a:bodyPr lIns="36576" tIns="22860"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sz="1000"/>
            </a:pPr>
            <a:endParaRPr lang="en-US" altLang="ja-JP" sz="400" b="1" dirty="0">
              <a:solidFill>
                <a:srgbClr val="FF0000"/>
              </a:solidFill>
              <a:latin typeface="ＭＳ Ｐゴシック"/>
            </a:endParaRPr>
          </a:p>
          <a:p>
            <a:pPr eaLnBrk="1" fontAlgn="auto" hangingPunct="1">
              <a:spcBef>
                <a:spcPts val="0"/>
              </a:spcBef>
              <a:spcAft>
                <a:spcPts val="0"/>
              </a:spcAft>
              <a:defRPr sz="1000"/>
            </a:pPr>
            <a:r>
              <a:rPr lang="ja-JP" altLang="en-US" sz="1400" b="1" dirty="0">
                <a:solidFill>
                  <a:srgbClr val="0070C0"/>
                </a:solidFill>
                <a:latin typeface="ＭＳ Ｐゴシック"/>
              </a:rPr>
              <a:t>　＜集計結果の部署別／検索ワード別表示＞</a:t>
            </a:r>
            <a:endParaRPr lang="en-US" altLang="ja-JP" sz="1400" b="1" dirty="0">
              <a:solidFill>
                <a:srgbClr val="0070C0"/>
              </a:solidFill>
              <a:latin typeface="ＭＳ Ｐゴシック"/>
            </a:endParaRPr>
          </a:p>
          <a:p>
            <a:pPr eaLnBrk="1" fontAlgn="auto" hangingPunct="1">
              <a:spcBef>
                <a:spcPts val="0"/>
              </a:spcBef>
              <a:spcAft>
                <a:spcPts val="0"/>
              </a:spcAft>
              <a:defRPr sz="1000"/>
            </a:pPr>
            <a:br>
              <a:rPr lang="en-US" altLang="ja-JP" sz="1400" b="1" dirty="0">
                <a:solidFill>
                  <a:srgbClr val="FF0000"/>
                </a:solidFill>
                <a:latin typeface="ＭＳ Ｐゴシック"/>
              </a:rPr>
            </a:br>
            <a:r>
              <a:rPr lang="ja-JP" altLang="en-US" sz="900" b="1" dirty="0">
                <a:solidFill>
                  <a:srgbClr val="FF0000"/>
                </a:solidFill>
                <a:latin typeface="ＭＳ Ｐゴシック"/>
              </a:rPr>
              <a:t>　</a:t>
            </a:r>
            <a:r>
              <a:rPr lang="ja-JP" altLang="en-US" sz="1050" dirty="0">
                <a:latin typeface="ＭＳ Ｐゴシック"/>
              </a:rPr>
              <a:t>　</a:t>
            </a:r>
            <a:br>
              <a:rPr lang="en-US" altLang="ja-JP" sz="1600" b="1" dirty="0">
                <a:solidFill>
                  <a:srgbClr val="FF0000"/>
                </a:solidFill>
                <a:latin typeface="ＭＳ Ｐゴシック"/>
              </a:rPr>
            </a:br>
            <a:endParaRPr lang="ja-JP" altLang="en-US" sz="1050" dirty="0">
              <a:latin typeface="ＭＳ Ｐゴシック"/>
            </a:endParaRPr>
          </a:p>
        </p:txBody>
      </p:sp>
      <p:sp>
        <p:nvSpPr>
          <p:cNvPr id="30" name="テキスト ボックス 56">
            <a:extLst>
              <a:ext uri="{FF2B5EF4-FFF2-40B4-BE49-F238E27FC236}">
                <a16:creationId xmlns:a16="http://schemas.microsoft.com/office/drawing/2014/main" id="{46501FAA-1DA0-CA76-F47D-B220675866DD}"/>
              </a:ext>
            </a:extLst>
          </p:cNvPr>
          <p:cNvSpPr txBox="1">
            <a:spLocks noChangeArrowheads="1"/>
          </p:cNvSpPr>
          <p:nvPr/>
        </p:nvSpPr>
        <p:spPr bwMode="auto">
          <a:xfrm>
            <a:off x="3691051" y="7118727"/>
            <a:ext cx="2589212" cy="52322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集計結果を部署や検索ワード毎に表示することができます。</a:t>
            </a:r>
            <a:endParaRPr lang="en-US" altLang="ja-JP" sz="1400" dirty="0">
              <a:latin typeface="+mj-ea"/>
              <a:ea typeface="+mj-ea"/>
            </a:endParaRPr>
          </a:p>
        </p:txBody>
      </p:sp>
      <p:sp>
        <p:nvSpPr>
          <p:cNvPr id="32" name="テキスト ボックス 56">
            <a:extLst>
              <a:ext uri="{FF2B5EF4-FFF2-40B4-BE49-F238E27FC236}">
                <a16:creationId xmlns:a16="http://schemas.microsoft.com/office/drawing/2014/main" id="{76E6713B-6C3A-0D4E-DB64-BC33973E56A9}"/>
              </a:ext>
            </a:extLst>
          </p:cNvPr>
          <p:cNvSpPr txBox="1">
            <a:spLocks noChangeArrowheads="1"/>
          </p:cNvSpPr>
          <p:nvPr/>
        </p:nvSpPr>
        <p:spPr bwMode="auto">
          <a:xfrm>
            <a:off x="4164644" y="481126"/>
            <a:ext cx="2320925" cy="52322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⑤対象のユーザの回答内容が表示されます。</a:t>
            </a:r>
            <a:endParaRPr lang="en-US" altLang="ja-JP" sz="1400" dirty="0">
              <a:latin typeface="+mj-ea"/>
              <a:ea typeface="+mj-ea"/>
            </a:endParaRPr>
          </a:p>
        </p:txBody>
      </p:sp>
      <p:pic>
        <p:nvPicPr>
          <p:cNvPr id="3" name="図 2">
            <a:extLst>
              <a:ext uri="{FF2B5EF4-FFF2-40B4-BE49-F238E27FC236}">
                <a16:creationId xmlns:a16="http://schemas.microsoft.com/office/drawing/2014/main" id="{38CEF37D-2349-D2D1-EC35-34CFDBD342AD}"/>
              </a:ext>
            </a:extLst>
          </p:cNvPr>
          <p:cNvPicPr>
            <a:picLocks noChangeAspect="1"/>
          </p:cNvPicPr>
          <p:nvPr/>
        </p:nvPicPr>
        <p:blipFill>
          <a:blip r:embed="rId3"/>
          <a:stretch>
            <a:fillRect/>
          </a:stretch>
        </p:blipFill>
        <p:spPr>
          <a:xfrm>
            <a:off x="577737" y="7055306"/>
            <a:ext cx="3016023" cy="1607568"/>
          </a:xfrm>
          <a:prstGeom prst="rect">
            <a:avLst/>
          </a:prstGeom>
        </p:spPr>
      </p:pic>
      <p:sp>
        <p:nvSpPr>
          <p:cNvPr id="31753" name="AutoShape 177">
            <a:extLst>
              <a:ext uri="{FF2B5EF4-FFF2-40B4-BE49-F238E27FC236}">
                <a16:creationId xmlns:a16="http://schemas.microsoft.com/office/drawing/2014/main" id="{322E6547-AE33-25AA-2A89-596290C4772E}"/>
              </a:ext>
            </a:extLst>
          </p:cNvPr>
          <p:cNvSpPr>
            <a:spLocks noChangeArrowheads="1"/>
          </p:cNvSpPr>
          <p:nvPr/>
        </p:nvSpPr>
        <p:spPr bwMode="auto">
          <a:xfrm>
            <a:off x="1091245" y="7955137"/>
            <a:ext cx="2333625" cy="30458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nvGrpSpPr>
          <p:cNvPr id="10" name="グループ化 9">
            <a:extLst>
              <a:ext uri="{FF2B5EF4-FFF2-40B4-BE49-F238E27FC236}">
                <a16:creationId xmlns:a16="http://schemas.microsoft.com/office/drawing/2014/main" id="{19BC018F-3916-5FCA-C07C-67EEE4388ED4}"/>
              </a:ext>
            </a:extLst>
          </p:cNvPr>
          <p:cNvGrpSpPr/>
          <p:nvPr/>
        </p:nvGrpSpPr>
        <p:grpSpPr>
          <a:xfrm>
            <a:off x="734326" y="475468"/>
            <a:ext cx="2690544" cy="5973078"/>
            <a:chOff x="667553" y="468312"/>
            <a:chExt cx="2496561" cy="6145500"/>
          </a:xfrm>
        </p:grpSpPr>
        <p:pic>
          <p:nvPicPr>
            <p:cNvPr id="9" name="図 8">
              <a:extLst>
                <a:ext uri="{FF2B5EF4-FFF2-40B4-BE49-F238E27FC236}">
                  <a16:creationId xmlns:a16="http://schemas.microsoft.com/office/drawing/2014/main" id="{3919EDA6-9E3C-81E5-2C7F-CB352EA903E4}"/>
                </a:ext>
              </a:extLst>
            </p:cNvPr>
            <p:cNvPicPr>
              <a:picLocks noChangeAspect="1"/>
            </p:cNvPicPr>
            <p:nvPr/>
          </p:nvPicPr>
          <p:blipFill>
            <a:blip r:embed="rId4"/>
            <a:stretch>
              <a:fillRect/>
            </a:stretch>
          </p:blipFill>
          <p:spPr>
            <a:xfrm>
              <a:off x="667554" y="3871572"/>
              <a:ext cx="2496560" cy="2742240"/>
            </a:xfrm>
            <a:prstGeom prst="rect">
              <a:avLst/>
            </a:prstGeom>
            <a:ln>
              <a:solidFill>
                <a:schemeClr val="bg1">
                  <a:lumMod val="75000"/>
                </a:schemeClr>
              </a:solidFill>
            </a:ln>
          </p:spPr>
        </p:pic>
        <p:pic>
          <p:nvPicPr>
            <p:cNvPr id="5" name="図 4">
              <a:extLst>
                <a:ext uri="{FF2B5EF4-FFF2-40B4-BE49-F238E27FC236}">
                  <a16:creationId xmlns:a16="http://schemas.microsoft.com/office/drawing/2014/main" id="{7B791924-3F9A-5A16-3116-A8DA60054573}"/>
                </a:ext>
              </a:extLst>
            </p:cNvPr>
            <p:cNvPicPr>
              <a:picLocks noChangeAspect="1"/>
            </p:cNvPicPr>
            <p:nvPr/>
          </p:nvPicPr>
          <p:blipFill>
            <a:blip r:embed="rId5"/>
            <a:stretch>
              <a:fillRect/>
            </a:stretch>
          </p:blipFill>
          <p:spPr>
            <a:xfrm>
              <a:off x="667553" y="468312"/>
              <a:ext cx="2496561" cy="3894765"/>
            </a:xfrm>
            <a:prstGeom prst="rect">
              <a:avLst/>
            </a:prstGeom>
            <a:ln>
              <a:solidFill>
                <a:schemeClr val="bg1">
                  <a:lumMod val="75000"/>
                </a:schemeClr>
              </a:solidFill>
            </a:ln>
          </p:spPr>
        </p:pic>
      </p:grpSp>
      <p:sp>
        <p:nvSpPr>
          <p:cNvPr id="11" name="テキスト ボックス 24">
            <a:extLst>
              <a:ext uri="{FF2B5EF4-FFF2-40B4-BE49-F238E27FC236}">
                <a16:creationId xmlns:a16="http://schemas.microsoft.com/office/drawing/2014/main" id="{9D8C8E10-60C3-7226-AAD8-9918B9766F08}"/>
              </a:ext>
            </a:extLst>
          </p:cNvPr>
          <p:cNvSpPr txBox="1">
            <a:spLocks noChangeArrowheads="1"/>
          </p:cNvSpPr>
          <p:nvPr/>
        </p:nvSpPr>
        <p:spPr bwMode="auto">
          <a:xfrm>
            <a:off x="32382" y="89652"/>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A9D0A-3F26-6248-0D46-A40EA84DA8E9}"/>
            </a:ext>
          </a:extLst>
        </p:cNvPr>
        <p:cNvGrpSpPr/>
        <p:nvPr/>
      </p:nvGrpSpPr>
      <p:grpSpPr>
        <a:xfrm>
          <a:off x="0" y="0"/>
          <a:ext cx="0" cy="0"/>
          <a:chOff x="0" y="0"/>
          <a:chExt cx="0" cy="0"/>
        </a:xfrm>
      </p:grpSpPr>
      <p:sp>
        <p:nvSpPr>
          <p:cNvPr id="33794" name="スライド番号プレースホルダー 2">
            <a:extLst>
              <a:ext uri="{FF2B5EF4-FFF2-40B4-BE49-F238E27FC236}">
                <a16:creationId xmlns:a16="http://schemas.microsoft.com/office/drawing/2014/main" id="{16563F14-3C53-62FE-8DD8-12681D98B8D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B6E5EA9-6CB4-49CC-A28E-98939405BD78}" type="slidenum">
              <a:rPr lang="ja-JP" altLang="en-US" sz="1800" smtClean="0">
                <a:solidFill>
                  <a:schemeClr val="bg1"/>
                </a:solidFill>
              </a:rPr>
              <a:pPr>
                <a:spcBef>
                  <a:spcPct val="0"/>
                </a:spcBef>
                <a:buFontTx/>
                <a:buNone/>
              </a:pPr>
              <a:t>12</a:t>
            </a:fld>
            <a:endParaRPr lang="ja-JP" altLang="en-US" sz="1800">
              <a:solidFill>
                <a:schemeClr val="bg1"/>
              </a:solidFill>
            </a:endParaRPr>
          </a:p>
        </p:txBody>
      </p:sp>
      <p:sp>
        <p:nvSpPr>
          <p:cNvPr id="33795" name="テキスト ボックス 23">
            <a:extLst>
              <a:ext uri="{FF2B5EF4-FFF2-40B4-BE49-F238E27FC236}">
                <a16:creationId xmlns:a16="http://schemas.microsoft.com/office/drawing/2014/main" id="{BF5806F3-315D-6E79-E074-EA76ED470733}"/>
              </a:ext>
            </a:extLst>
          </p:cNvPr>
          <p:cNvSpPr txBox="1">
            <a:spLocks noChangeArrowheads="1"/>
          </p:cNvSpPr>
          <p:nvPr/>
        </p:nvSpPr>
        <p:spPr bwMode="auto">
          <a:xfrm>
            <a:off x="204788" y="658813"/>
            <a:ext cx="6448425"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（２）連絡状況を確認する </a:t>
            </a:r>
          </a:p>
        </p:txBody>
      </p:sp>
      <p:sp>
        <p:nvSpPr>
          <p:cNvPr id="33796" name="Rectangle 2">
            <a:extLst>
              <a:ext uri="{FF2B5EF4-FFF2-40B4-BE49-F238E27FC236}">
                <a16:creationId xmlns:a16="http://schemas.microsoft.com/office/drawing/2014/main" id="{E95091CB-762C-8088-53D1-186FD111FD2A}"/>
              </a:ext>
            </a:extLst>
          </p:cNvPr>
          <p:cNvSpPr>
            <a:spLocks noChangeArrowheads="1"/>
          </p:cNvSpPr>
          <p:nvPr/>
        </p:nvSpPr>
        <p:spPr bwMode="auto">
          <a:xfrm>
            <a:off x="682487" y="329010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16" name="テキスト ボックス 56">
            <a:extLst>
              <a:ext uri="{FF2B5EF4-FFF2-40B4-BE49-F238E27FC236}">
                <a16:creationId xmlns:a16="http://schemas.microsoft.com/office/drawing/2014/main" id="{F928828A-B6FD-E278-E696-CE0B03399ED1}"/>
              </a:ext>
            </a:extLst>
          </p:cNvPr>
          <p:cNvSpPr txBox="1">
            <a:spLocks noChangeArrowheads="1"/>
          </p:cNvSpPr>
          <p:nvPr/>
        </p:nvSpPr>
        <p:spPr bwMode="auto">
          <a:xfrm>
            <a:off x="187325" y="1093788"/>
            <a:ext cx="6608763" cy="3079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回答率の推移や連絡の発信ステータスを確認することができます。</a:t>
            </a:r>
            <a:endParaRPr lang="en-US" altLang="ja-JP" sz="1400" dirty="0">
              <a:latin typeface="+mj-ea"/>
              <a:ea typeface="+mj-ea"/>
            </a:endParaRPr>
          </a:p>
        </p:txBody>
      </p:sp>
      <p:sp>
        <p:nvSpPr>
          <p:cNvPr id="33798" name="スライド番号プレースホルダ 2">
            <a:extLst>
              <a:ext uri="{FF2B5EF4-FFF2-40B4-BE49-F238E27FC236}">
                <a16:creationId xmlns:a16="http://schemas.microsoft.com/office/drawing/2014/main" id="{13CCFE0B-445A-075F-FA52-650AB99C3830}"/>
              </a:ext>
            </a:extLst>
          </p:cNvPr>
          <p:cNvSpPr txBox="1">
            <a:spLocks/>
          </p:cNvSpPr>
          <p:nvPr/>
        </p:nvSpPr>
        <p:spPr bwMode="auto">
          <a:xfrm>
            <a:off x="2740025" y="838993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D8B3A724-C417-4958-ADED-A42D59E28FB8}" type="slidenum">
              <a:rPr lang="ja-JP" altLang="en-US" sz="1800">
                <a:solidFill>
                  <a:schemeClr val="bg1"/>
                </a:solidFill>
              </a:rPr>
              <a:pPr algn="ctr" eaLnBrk="1" hangingPunct="1">
                <a:spcBef>
                  <a:spcPct val="0"/>
                </a:spcBef>
                <a:buFontTx/>
                <a:buNone/>
              </a:pPr>
              <a:t>12</a:t>
            </a:fld>
            <a:endParaRPr lang="ja-JP" altLang="en-US" sz="1800">
              <a:solidFill>
                <a:schemeClr val="bg1"/>
              </a:solidFill>
            </a:endParaRPr>
          </a:p>
        </p:txBody>
      </p:sp>
      <p:sp>
        <p:nvSpPr>
          <p:cNvPr id="33801" name="Rectangle 2">
            <a:extLst>
              <a:ext uri="{FF2B5EF4-FFF2-40B4-BE49-F238E27FC236}">
                <a16:creationId xmlns:a16="http://schemas.microsoft.com/office/drawing/2014/main" id="{6C7AF62A-EDD2-BF39-3449-8504E0D3C605}"/>
              </a:ext>
            </a:extLst>
          </p:cNvPr>
          <p:cNvSpPr>
            <a:spLocks noChangeArrowheads="1"/>
          </p:cNvSpPr>
          <p:nvPr/>
        </p:nvSpPr>
        <p:spPr bwMode="auto">
          <a:xfrm>
            <a:off x="311150" y="14620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2" name="テキスト ボックス 24">
            <a:extLst>
              <a:ext uri="{FF2B5EF4-FFF2-40B4-BE49-F238E27FC236}">
                <a16:creationId xmlns:a16="http://schemas.microsoft.com/office/drawing/2014/main" id="{3CD0E4BD-54A5-82FA-8D81-F0AFFEBE657A}"/>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pic>
        <p:nvPicPr>
          <p:cNvPr id="3" name="図 2">
            <a:extLst>
              <a:ext uri="{FF2B5EF4-FFF2-40B4-BE49-F238E27FC236}">
                <a16:creationId xmlns:a16="http://schemas.microsoft.com/office/drawing/2014/main" id="{B1DCC3D6-3BE0-86CF-F072-D2B79FACA0B3}"/>
              </a:ext>
            </a:extLst>
          </p:cNvPr>
          <p:cNvPicPr>
            <a:picLocks noChangeAspect="1"/>
          </p:cNvPicPr>
          <p:nvPr/>
        </p:nvPicPr>
        <p:blipFill>
          <a:blip r:embed="rId2"/>
          <a:stretch>
            <a:fillRect/>
          </a:stretch>
        </p:blipFill>
        <p:spPr>
          <a:xfrm>
            <a:off x="657387" y="1787527"/>
            <a:ext cx="2082638" cy="2553004"/>
          </a:xfrm>
          <a:prstGeom prst="rect">
            <a:avLst/>
          </a:prstGeom>
          <a:ln>
            <a:solidFill>
              <a:schemeClr val="tx1">
                <a:lumMod val="50000"/>
                <a:lumOff val="50000"/>
              </a:schemeClr>
            </a:solidFill>
          </a:ln>
        </p:spPr>
      </p:pic>
      <p:sp>
        <p:nvSpPr>
          <p:cNvPr id="4" name="テキスト ボックス 56">
            <a:extLst>
              <a:ext uri="{FF2B5EF4-FFF2-40B4-BE49-F238E27FC236}">
                <a16:creationId xmlns:a16="http://schemas.microsoft.com/office/drawing/2014/main" id="{A6D4EBB5-B2EA-95E7-8A21-61D5BA732E5F}"/>
              </a:ext>
            </a:extLst>
          </p:cNvPr>
          <p:cNvSpPr txBox="1">
            <a:spLocks noChangeArrowheads="1"/>
          </p:cNvSpPr>
          <p:nvPr/>
        </p:nvSpPr>
        <p:spPr bwMode="auto">
          <a:xfrm>
            <a:off x="3536775" y="1819156"/>
            <a:ext cx="3116438"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pic>
        <p:nvPicPr>
          <p:cNvPr id="5" name="図 4">
            <a:extLst>
              <a:ext uri="{FF2B5EF4-FFF2-40B4-BE49-F238E27FC236}">
                <a16:creationId xmlns:a16="http://schemas.microsoft.com/office/drawing/2014/main" id="{60B36C54-13F1-F98C-450C-10D03AFB6149}"/>
              </a:ext>
            </a:extLst>
          </p:cNvPr>
          <p:cNvPicPr>
            <a:picLocks noChangeAspect="1"/>
          </p:cNvPicPr>
          <p:nvPr/>
        </p:nvPicPr>
        <p:blipFill>
          <a:blip r:embed="rId3"/>
          <a:stretch>
            <a:fillRect/>
          </a:stretch>
        </p:blipFill>
        <p:spPr>
          <a:xfrm>
            <a:off x="650898" y="4803470"/>
            <a:ext cx="2082638" cy="3559629"/>
          </a:xfrm>
          <a:prstGeom prst="rect">
            <a:avLst/>
          </a:prstGeom>
          <a:ln>
            <a:solidFill>
              <a:schemeClr val="tx1">
                <a:lumMod val="50000"/>
                <a:lumOff val="50000"/>
              </a:schemeClr>
            </a:solidFill>
          </a:ln>
        </p:spPr>
      </p:pic>
      <p:sp>
        <p:nvSpPr>
          <p:cNvPr id="6" name="AutoShape 177">
            <a:extLst>
              <a:ext uri="{FF2B5EF4-FFF2-40B4-BE49-F238E27FC236}">
                <a16:creationId xmlns:a16="http://schemas.microsoft.com/office/drawing/2014/main" id="{79449D96-C23F-64D0-4DD7-CF835275B387}"/>
              </a:ext>
            </a:extLst>
          </p:cNvPr>
          <p:cNvSpPr>
            <a:spLocks noChangeArrowheads="1"/>
          </p:cNvSpPr>
          <p:nvPr/>
        </p:nvSpPr>
        <p:spPr bwMode="auto">
          <a:xfrm>
            <a:off x="1473207" y="4081769"/>
            <a:ext cx="438021" cy="25876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 name="AutoShape 177">
            <a:extLst>
              <a:ext uri="{FF2B5EF4-FFF2-40B4-BE49-F238E27FC236}">
                <a16:creationId xmlns:a16="http://schemas.microsoft.com/office/drawing/2014/main" id="{BA3403D0-38C9-945B-7E63-A56CDE542CB1}"/>
              </a:ext>
            </a:extLst>
          </p:cNvPr>
          <p:cNvSpPr>
            <a:spLocks noChangeArrowheads="1"/>
          </p:cNvSpPr>
          <p:nvPr/>
        </p:nvSpPr>
        <p:spPr bwMode="auto">
          <a:xfrm>
            <a:off x="650898" y="6797715"/>
            <a:ext cx="2089126" cy="400611"/>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 name="テキスト ボックス 56">
            <a:extLst>
              <a:ext uri="{FF2B5EF4-FFF2-40B4-BE49-F238E27FC236}">
                <a16:creationId xmlns:a16="http://schemas.microsoft.com/office/drawing/2014/main" id="{B09C9057-85F7-9FC6-923B-B867680BC643}"/>
              </a:ext>
            </a:extLst>
          </p:cNvPr>
          <p:cNvSpPr txBox="1">
            <a:spLocks noChangeArrowheads="1"/>
          </p:cNvSpPr>
          <p:nvPr/>
        </p:nvSpPr>
        <p:spPr bwMode="auto">
          <a:xfrm>
            <a:off x="3536775" y="4732026"/>
            <a:ext cx="269807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➁連絡ごとの集計　より確認した</a:t>
            </a:r>
            <a:endParaRPr lang="en-US" altLang="ja-JP" sz="1400" dirty="0">
              <a:latin typeface="+mj-ea"/>
              <a:ea typeface="+mj-ea"/>
            </a:endParaRPr>
          </a:p>
          <a:p>
            <a:pPr eaLnBrk="1" hangingPunct="1">
              <a:defRPr/>
            </a:pPr>
            <a:r>
              <a:rPr lang="ja-JP" altLang="en-US" sz="1400" dirty="0">
                <a:latin typeface="+mj-ea"/>
                <a:ea typeface="+mj-ea"/>
              </a:rPr>
              <a:t>　い対象の連絡を選択します。</a:t>
            </a:r>
            <a:endParaRPr lang="en-US" altLang="ja-JP" sz="1400" dirty="0">
              <a:latin typeface="+mj-ea"/>
              <a:ea typeface="+mj-ea"/>
            </a:endParaRPr>
          </a:p>
        </p:txBody>
      </p:sp>
    </p:spTree>
    <p:extLst>
      <p:ext uri="{BB962C8B-B14F-4D97-AF65-F5344CB8AC3E}">
        <p14:creationId xmlns:p14="http://schemas.microsoft.com/office/powerpoint/2010/main" val="178684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3550-F8D2-D648-6C3F-F65D11B4DFA5}"/>
            </a:ext>
          </a:extLst>
        </p:cNvPr>
        <p:cNvGrpSpPr/>
        <p:nvPr/>
      </p:nvGrpSpPr>
      <p:grpSpPr>
        <a:xfrm>
          <a:off x="0" y="0"/>
          <a:ext cx="0" cy="0"/>
          <a:chOff x="0" y="0"/>
          <a:chExt cx="0" cy="0"/>
        </a:xfrm>
      </p:grpSpPr>
      <p:sp>
        <p:nvSpPr>
          <p:cNvPr id="33794" name="スライド番号プレースホルダー 2">
            <a:extLst>
              <a:ext uri="{FF2B5EF4-FFF2-40B4-BE49-F238E27FC236}">
                <a16:creationId xmlns:a16="http://schemas.microsoft.com/office/drawing/2014/main" id="{4B9635C1-C4C8-6CDE-6144-E6930D68B9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B6E5EA9-6CB4-49CC-A28E-98939405BD78}" type="slidenum">
              <a:rPr lang="ja-JP" altLang="en-US" sz="1800" smtClean="0">
                <a:solidFill>
                  <a:schemeClr val="bg1"/>
                </a:solidFill>
              </a:rPr>
              <a:pPr>
                <a:spcBef>
                  <a:spcPct val="0"/>
                </a:spcBef>
                <a:buFontTx/>
                <a:buNone/>
              </a:pPr>
              <a:t>13</a:t>
            </a:fld>
            <a:endParaRPr lang="ja-JP" altLang="en-US" sz="1800">
              <a:solidFill>
                <a:schemeClr val="bg1"/>
              </a:solidFill>
            </a:endParaRPr>
          </a:p>
        </p:txBody>
      </p:sp>
      <p:sp>
        <p:nvSpPr>
          <p:cNvPr id="33798" name="スライド番号プレースホルダ 2">
            <a:extLst>
              <a:ext uri="{FF2B5EF4-FFF2-40B4-BE49-F238E27FC236}">
                <a16:creationId xmlns:a16="http://schemas.microsoft.com/office/drawing/2014/main" id="{087BD965-5717-71B1-1CED-618E6FAA8AAF}"/>
              </a:ext>
            </a:extLst>
          </p:cNvPr>
          <p:cNvSpPr txBox="1">
            <a:spLocks/>
          </p:cNvSpPr>
          <p:nvPr/>
        </p:nvSpPr>
        <p:spPr bwMode="auto">
          <a:xfrm>
            <a:off x="2740025" y="838993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D8B3A724-C417-4958-ADED-A42D59E28FB8}" type="slidenum">
              <a:rPr lang="ja-JP" altLang="en-US" sz="1800">
                <a:solidFill>
                  <a:schemeClr val="bg1"/>
                </a:solidFill>
              </a:rPr>
              <a:pPr algn="ctr" eaLnBrk="1" hangingPunct="1">
                <a:spcBef>
                  <a:spcPct val="0"/>
                </a:spcBef>
                <a:buFontTx/>
                <a:buNone/>
              </a:pPr>
              <a:t>13</a:t>
            </a:fld>
            <a:endParaRPr lang="ja-JP" altLang="en-US" sz="1800">
              <a:solidFill>
                <a:schemeClr val="bg1"/>
              </a:solidFill>
            </a:endParaRPr>
          </a:p>
        </p:txBody>
      </p:sp>
      <p:sp>
        <p:nvSpPr>
          <p:cNvPr id="2" name="テキスト ボックス 24">
            <a:extLst>
              <a:ext uri="{FF2B5EF4-FFF2-40B4-BE49-F238E27FC236}">
                <a16:creationId xmlns:a16="http://schemas.microsoft.com/office/drawing/2014/main" id="{2D8F1661-CB9B-DB3B-A41B-0B3687FF51C8}"/>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
        <p:nvSpPr>
          <p:cNvPr id="7" name="テキスト ボックス 56">
            <a:extLst>
              <a:ext uri="{FF2B5EF4-FFF2-40B4-BE49-F238E27FC236}">
                <a16:creationId xmlns:a16="http://schemas.microsoft.com/office/drawing/2014/main" id="{D3D2105D-A7D8-E6FD-4E7A-AB796DCCA4AB}"/>
              </a:ext>
            </a:extLst>
          </p:cNvPr>
          <p:cNvSpPr txBox="1">
            <a:spLocks noChangeArrowheads="1"/>
          </p:cNvSpPr>
          <p:nvPr/>
        </p:nvSpPr>
        <p:spPr bwMode="auto">
          <a:xfrm>
            <a:off x="3887726" y="615950"/>
            <a:ext cx="2540226" cy="1169551"/>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③連絡履歴詳細の画面が表示されますので、下部にある</a:t>
            </a:r>
            <a:endParaRPr lang="en-US" altLang="ja-JP" sz="1400" dirty="0">
              <a:latin typeface="+mj-ea"/>
              <a:ea typeface="+mj-ea"/>
            </a:endParaRPr>
          </a:p>
          <a:p>
            <a:pPr eaLnBrk="1" hangingPunct="1">
              <a:defRPr/>
            </a:pPr>
            <a:r>
              <a:rPr lang="ja-JP" altLang="en-US" sz="1400" dirty="0">
                <a:latin typeface="+mj-ea"/>
                <a:ea typeface="+mj-ea"/>
              </a:rPr>
              <a:t>「確認推移」のメニューを選択します。</a:t>
            </a:r>
            <a:endParaRPr lang="en-US" altLang="ja-JP" sz="1400" dirty="0">
              <a:latin typeface="+mj-ea"/>
              <a:ea typeface="+mj-ea"/>
            </a:endParaRPr>
          </a:p>
          <a:p>
            <a:pPr eaLnBrk="1" hangingPunct="1">
              <a:defRPr/>
            </a:pPr>
            <a:endParaRPr lang="en-US" altLang="ja-JP" sz="1400" dirty="0">
              <a:latin typeface="+mj-ea"/>
              <a:ea typeface="+mj-ea"/>
            </a:endParaRPr>
          </a:p>
        </p:txBody>
      </p:sp>
      <p:grpSp>
        <p:nvGrpSpPr>
          <p:cNvPr id="14" name="グループ化 13">
            <a:extLst>
              <a:ext uri="{FF2B5EF4-FFF2-40B4-BE49-F238E27FC236}">
                <a16:creationId xmlns:a16="http://schemas.microsoft.com/office/drawing/2014/main" id="{46AAA006-EB81-9A7D-B6DA-33BCD8EC3611}"/>
              </a:ext>
            </a:extLst>
          </p:cNvPr>
          <p:cNvGrpSpPr/>
          <p:nvPr/>
        </p:nvGrpSpPr>
        <p:grpSpPr>
          <a:xfrm>
            <a:off x="430048" y="615950"/>
            <a:ext cx="2694152" cy="5523593"/>
            <a:chOff x="430048" y="800905"/>
            <a:chExt cx="2797504" cy="6849321"/>
          </a:xfrm>
        </p:grpSpPr>
        <p:pic>
          <p:nvPicPr>
            <p:cNvPr id="9" name="図 8">
              <a:extLst>
                <a:ext uri="{FF2B5EF4-FFF2-40B4-BE49-F238E27FC236}">
                  <a16:creationId xmlns:a16="http://schemas.microsoft.com/office/drawing/2014/main" id="{985A763B-0E46-D5B6-9347-7F8DB35A303E}"/>
                </a:ext>
              </a:extLst>
            </p:cNvPr>
            <p:cNvPicPr>
              <a:picLocks noChangeAspect="1"/>
            </p:cNvPicPr>
            <p:nvPr/>
          </p:nvPicPr>
          <p:blipFill>
            <a:blip r:embed="rId2"/>
            <a:stretch>
              <a:fillRect/>
            </a:stretch>
          </p:blipFill>
          <p:spPr>
            <a:xfrm>
              <a:off x="430048" y="800905"/>
              <a:ext cx="2797504" cy="3985474"/>
            </a:xfrm>
            <a:prstGeom prst="rect">
              <a:avLst/>
            </a:prstGeom>
            <a:ln>
              <a:solidFill>
                <a:schemeClr val="tx1">
                  <a:lumMod val="50000"/>
                  <a:lumOff val="50000"/>
                </a:schemeClr>
              </a:solidFill>
            </a:ln>
          </p:spPr>
        </p:pic>
        <p:pic>
          <p:nvPicPr>
            <p:cNvPr id="12" name="図 11">
              <a:extLst>
                <a:ext uri="{FF2B5EF4-FFF2-40B4-BE49-F238E27FC236}">
                  <a16:creationId xmlns:a16="http://schemas.microsoft.com/office/drawing/2014/main" id="{BCD38FA1-4A7D-E8CF-ADAC-4635E6463EE0}"/>
                </a:ext>
              </a:extLst>
            </p:cNvPr>
            <p:cNvPicPr>
              <a:picLocks noChangeAspect="1"/>
            </p:cNvPicPr>
            <p:nvPr/>
          </p:nvPicPr>
          <p:blipFill>
            <a:blip r:embed="rId3"/>
            <a:stretch>
              <a:fillRect/>
            </a:stretch>
          </p:blipFill>
          <p:spPr>
            <a:xfrm>
              <a:off x="430048" y="4468262"/>
              <a:ext cx="2797504" cy="3181964"/>
            </a:xfrm>
            <a:prstGeom prst="rect">
              <a:avLst/>
            </a:prstGeom>
            <a:ln>
              <a:solidFill>
                <a:schemeClr val="bg1">
                  <a:lumMod val="65000"/>
                </a:schemeClr>
              </a:solidFill>
            </a:ln>
          </p:spPr>
        </p:pic>
        <p:sp>
          <p:nvSpPr>
            <p:cNvPr id="13" name="正方形/長方形 12">
              <a:extLst>
                <a:ext uri="{FF2B5EF4-FFF2-40B4-BE49-F238E27FC236}">
                  <a16:creationId xmlns:a16="http://schemas.microsoft.com/office/drawing/2014/main" id="{1380D57D-140A-6AE4-E5CD-7E22ADC3D505}"/>
                </a:ext>
              </a:extLst>
            </p:cNvPr>
            <p:cNvSpPr/>
            <p:nvPr/>
          </p:nvSpPr>
          <p:spPr>
            <a:xfrm>
              <a:off x="985157" y="4319354"/>
              <a:ext cx="1643743" cy="297816"/>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～～省略～～</a:t>
              </a:r>
            </a:p>
          </p:txBody>
        </p:sp>
      </p:grpSp>
      <p:sp>
        <p:nvSpPr>
          <p:cNvPr id="15" name="AutoShape 177">
            <a:extLst>
              <a:ext uri="{FF2B5EF4-FFF2-40B4-BE49-F238E27FC236}">
                <a16:creationId xmlns:a16="http://schemas.microsoft.com/office/drawing/2014/main" id="{F610A104-486A-DD99-DABF-D43512853A70}"/>
              </a:ext>
            </a:extLst>
          </p:cNvPr>
          <p:cNvSpPr>
            <a:spLocks noChangeArrowheads="1"/>
          </p:cNvSpPr>
          <p:nvPr/>
        </p:nvSpPr>
        <p:spPr bwMode="auto">
          <a:xfrm>
            <a:off x="383752" y="5292749"/>
            <a:ext cx="2849305" cy="29162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18" name="図 17">
            <a:extLst>
              <a:ext uri="{FF2B5EF4-FFF2-40B4-BE49-F238E27FC236}">
                <a16:creationId xmlns:a16="http://schemas.microsoft.com/office/drawing/2014/main" id="{E164B18D-8464-FA7D-359F-8D35D497D6DB}"/>
              </a:ext>
            </a:extLst>
          </p:cNvPr>
          <p:cNvPicPr>
            <a:picLocks noChangeAspect="1"/>
          </p:cNvPicPr>
          <p:nvPr/>
        </p:nvPicPr>
        <p:blipFill>
          <a:blip r:embed="rId4"/>
          <a:stretch>
            <a:fillRect/>
          </a:stretch>
        </p:blipFill>
        <p:spPr>
          <a:xfrm>
            <a:off x="406900" y="6386529"/>
            <a:ext cx="2740448" cy="2260764"/>
          </a:xfrm>
          <a:prstGeom prst="rect">
            <a:avLst/>
          </a:prstGeom>
          <a:ln>
            <a:solidFill>
              <a:schemeClr val="tx1">
                <a:lumMod val="50000"/>
                <a:lumOff val="50000"/>
              </a:schemeClr>
            </a:solidFill>
          </a:ln>
        </p:spPr>
      </p:pic>
      <p:sp>
        <p:nvSpPr>
          <p:cNvPr id="23" name="AutoShape 177">
            <a:extLst>
              <a:ext uri="{FF2B5EF4-FFF2-40B4-BE49-F238E27FC236}">
                <a16:creationId xmlns:a16="http://schemas.microsoft.com/office/drawing/2014/main" id="{D444AD2C-538B-4E27-7F4E-E0139059B5DF}"/>
              </a:ext>
            </a:extLst>
          </p:cNvPr>
          <p:cNvSpPr>
            <a:spLocks noChangeArrowheads="1"/>
          </p:cNvSpPr>
          <p:nvPr/>
        </p:nvSpPr>
        <p:spPr bwMode="auto">
          <a:xfrm>
            <a:off x="1390681" y="6901297"/>
            <a:ext cx="1756667" cy="294159"/>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 name="テキスト ボックス 56">
            <a:extLst>
              <a:ext uri="{FF2B5EF4-FFF2-40B4-BE49-F238E27FC236}">
                <a16:creationId xmlns:a16="http://schemas.microsoft.com/office/drawing/2014/main" id="{7FC2A0B3-E6D6-DC2C-59D9-C8266155339A}"/>
              </a:ext>
            </a:extLst>
          </p:cNvPr>
          <p:cNvSpPr txBox="1">
            <a:spLocks noChangeArrowheads="1"/>
          </p:cNvSpPr>
          <p:nvPr/>
        </p:nvSpPr>
        <p:spPr bwMode="auto">
          <a:xfrm>
            <a:off x="3838739" y="6356226"/>
            <a:ext cx="2589213" cy="138430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④回答率の推移のグラフが表示されます。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発信状況の詳細を確認するには、「発着信ステータス詳細へ」を選択してください。</a:t>
            </a:r>
            <a:endParaRPr lang="en-US" altLang="ja-JP" sz="1400" dirty="0">
              <a:latin typeface="+mj-ea"/>
              <a:ea typeface="+mj-ea"/>
            </a:endParaRPr>
          </a:p>
        </p:txBody>
      </p:sp>
    </p:spTree>
    <p:extLst>
      <p:ext uri="{BB962C8B-B14F-4D97-AF65-F5344CB8AC3E}">
        <p14:creationId xmlns:p14="http://schemas.microsoft.com/office/powerpoint/2010/main" val="79435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2">
            <a:extLst>
              <a:ext uri="{FF2B5EF4-FFF2-40B4-BE49-F238E27FC236}">
                <a16:creationId xmlns:a16="http://schemas.microsoft.com/office/drawing/2014/main" id="{D0EAB996-90CF-DE54-883B-2F5EF78BFAC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03CC536-72F7-494A-BE3C-DFF93CB0B69A}" type="slidenum">
              <a:rPr lang="ja-JP" altLang="en-US" sz="1800" smtClean="0">
                <a:solidFill>
                  <a:schemeClr val="bg1"/>
                </a:solidFill>
              </a:rPr>
              <a:pPr>
                <a:spcBef>
                  <a:spcPct val="0"/>
                </a:spcBef>
                <a:buFontTx/>
                <a:buNone/>
              </a:pPr>
              <a:t>14</a:t>
            </a:fld>
            <a:endParaRPr lang="ja-JP" altLang="en-US" sz="1800">
              <a:solidFill>
                <a:schemeClr val="bg1"/>
              </a:solidFill>
            </a:endParaRPr>
          </a:p>
        </p:txBody>
      </p:sp>
      <p:grpSp>
        <p:nvGrpSpPr>
          <p:cNvPr id="26" name="グループ化 1">
            <a:extLst>
              <a:ext uri="{FF2B5EF4-FFF2-40B4-BE49-F238E27FC236}">
                <a16:creationId xmlns:a16="http://schemas.microsoft.com/office/drawing/2014/main" id="{129D5DD7-F9D4-F6FC-008F-B3E30D34ECC1}"/>
              </a:ext>
            </a:extLst>
          </p:cNvPr>
          <p:cNvGrpSpPr>
            <a:grpSpLocks/>
          </p:cNvGrpSpPr>
          <p:nvPr/>
        </p:nvGrpSpPr>
        <p:grpSpPr bwMode="auto">
          <a:xfrm>
            <a:off x="4387850" y="1754239"/>
            <a:ext cx="2054225" cy="693211"/>
            <a:chOff x="1922222" y="2831036"/>
            <a:chExt cx="2927350" cy="982090"/>
          </a:xfrm>
          <a:solidFill>
            <a:srgbClr val="0070C0"/>
          </a:solidFill>
        </p:grpSpPr>
        <p:sp>
          <p:nvSpPr>
            <p:cNvPr id="28" name="角丸四角形 37">
              <a:extLst>
                <a:ext uri="{FF2B5EF4-FFF2-40B4-BE49-F238E27FC236}">
                  <a16:creationId xmlns:a16="http://schemas.microsoft.com/office/drawing/2014/main" id="{3FF27700-9167-E01C-E771-E4CDE25428E1}"/>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連絡状況の確認 完了</a:t>
              </a:r>
            </a:p>
          </p:txBody>
        </p:sp>
        <p:sp>
          <p:nvSpPr>
            <p:cNvPr id="30" name="下矢印 38">
              <a:extLst>
                <a:ext uri="{FF2B5EF4-FFF2-40B4-BE49-F238E27FC236}">
                  <a16:creationId xmlns:a16="http://schemas.microsoft.com/office/drawing/2014/main" id="{930779FB-1D7E-BD45-8E36-E869E5F77680}"/>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24" name="テキスト ボックス 56">
            <a:extLst>
              <a:ext uri="{FF2B5EF4-FFF2-40B4-BE49-F238E27FC236}">
                <a16:creationId xmlns:a16="http://schemas.microsoft.com/office/drawing/2014/main" id="{5F18CD45-E295-E002-5AF5-0C7D9AD7DFE7}"/>
              </a:ext>
            </a:extLst>
          </p:cNvPr>
          <p:cNvSpPr txBox="1">
            <a:spLocks noChangeArrowheads="1"/>
          </p:cNvSpPr>
          <p:nvPr/>
        </p:nvSpPr>
        <p:spPr bwMode="auto">
          <a:xfrm>
            <a:off x="4152901" y="645711"/>
            <a:ext cx="2470150" cy="7397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⑤各連絡先への連絡日時やステータスの情報が表示されます。</a:t>
            </a:r>
            <a:endParaRPr lang="en-US" altLang="ja-JP" sz="1400" dirty="0">
              <a:latin typeface="+mj-ea"/>
              <a:ea typeface="+mj-ea"/>
            </a:endParaRPr>
          </a:p>
        </p:txBody>
      </p:sp>
      <p:sp>
        <p:nvSpPr>
          <p:cNvPr id="34" name="Text Box 59">
            <a:extLst>
              <a:ext uri="{FF2B5EF4-FFF2-40B4-BE49-F238E27FC236}">
                <a16:creationId xmlns:a16="http://schemas.microsoft.com/office/drawing/2014/main" id="{23AE7BE3-7A7E-0B59-A424-09823A225289}"/>
              </a:ext>
            </a:extLst>
          </p:cNvPr>
          <p:cNvSpPr txBox="1">
            <a:spLocks noChangeArrowheads="1"/>
          </p:cNvSpPr>
          <p:nvPr/>
        </p:nvSpPr>
        <p:spPr bwMode="auto">
          <a:xfrm>
            <a:off x="574895" y="6585632"/>
            <a:ext cx="6006646" cy="2095046"/>
          </a:xfrm>
          <a:prstGeom prst="rect">
            <a:avLst/>
          </a:prstGeom>
          <a:solidFill>
            <a:schemeClr val="accent1">
              <a:lumMod val="20000"/>
              <a:lumOff val="80000"/>
            </a:schemeClr>
          </a:solidFill>
          <a:ln w="28575">
            <a:solidFill>
              <a:schemeClr val="bg1">
                <a:lumMod val="65000"/>
              </a:schemeClr>
            </a:solidFill>
            <a:prstDash val="sysDot"/>
            <a:miter lim="800000"/>
            <a:headEnd/>
            <a:tailEnd/>
          </a:ln>
        </p:spPr>
        <p:txBody>
          <a:bodyPr lIns="36576" tIns="22860"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sz="1000"/>
            </a:pPr>
            <a:endParaRPr lang="en-US" altLang="ja-JP" sz="400" b="1" dirty="0">
              <a:solidFill>
                <a:srgbClr val="FF0000"/>
              </a:solidFill>
              <a:latin typeface="ＭＳ Ｐゴシック"/>
            </a:endParaRPr>
          </a:p>
          <a:p>
            <a:pPr eaLnBrk="1" fontAlgn="auto" hangingPunct="1">
              <a:spcBef>
                <a:spcPts val="0"/>
              </a:spcBef>
              <a:spcAft>
                <a:spcPts val="0"/>
              </a:spcAft>
              <a:defRPr sz="1000"/>
            </a:pPr>
            <a:r>
              <a:rPr lang="ja-JP" altLang="en-US" sz="1600" b="1" dirty="0">
                <a:solidFill>
                  <a:srgbClr val="0070C0"/>
                </a:solidFill>
                <a:latin typeface="ＭＳ Ｐゴシック"/>
              </a:rPr>
              <a:t>　＜ユーザ別のステータス＞</a:t>
            </a:r>
            <a:endParaRPr lang="en-US" altLang="ja-JP" sz="1600" b="1" dirty="0">
              <a:solidFill>
                <a:srgbClr val="0070C0"/>
              </a:solidFill>
              <a:latin typeface="ＭＳ Ｐゴシック"/>
            </a:endParaRPr>
          </a:p>
          <a:p>
            <a:pPr eaLnBrk="1" fontAlgn="auto" hangingPunct="1">
              <a:spcBef>
                <a:spcPts val="0"/>
              </a:spcBef>
              <a:spcAft>
                <a:spcPts val="0"/>
              </a:spcAft>
              <a:defRPr sz="1000"/>
            </a:pPr>
            <a:br>
              <a:rPr lang="en-US" altLang="ja-JP" sz="1400" b="1" dirty="0">
                <a:solidFill>
                  <a:srgbClr val="FF0000"/>
                </a:solidFill>
                <a:latin typeface="ＭＳ Ｐゴシック"/>
              </a:rPr>
            </a:br>
            <a:r>
              <a:rPr lang="ja-JP" altLang="en-US" sz="900" b="1" dirty="0">
                <a:solidFill>
                  <a:srgbClr val="FF0000"/>
                </a:solidFill>
                <a:latin typeface="ＭＳ Ｐゴシック"/>
              </a:rPr>
              <a:t>　</a:t>
            </a:r>
            <a:r>
              <a:rPr lang="ja-JP" altLang="en-US" sz="1050" dirty="0">
                <a:latin typeface="ＭＳ Ｐゴシック"/>
              </a:rPr>
              <a:t>　</a:t>
            </a:r>
            <a:br>
              <a:rPr lang="en-US" altLang="ja-JP" sz="1600" b="1" dirty="0">
                <a:solidFill>
                  <a:srgbClr val="FF0000"/>
                </a:solidFill>
                <a:latin typeface="ＭＳ Ｐゴシック"/>
              </a:rPr>
            </a:br>
            <a:endParaRPr lang="ja-JP" altLang="en-US" sz="1050" dirty="0">
              <a:latin typeface="ＭＳ Ｐゴシック"/>
            </a:endParaRPr>
          </a:p>
        </p:txBody>
      </p:sp>
      <p:sp>
        <p:nvSpPr>
          <p:cNvPr id="37" name="テキスト ボックス 56">
            <a:extLst>
              <a:ext uri="{FF2B5EF4-FFF2-40B4-BE49-F238E27FC236}">
                <a16:creationId xmlns:a16="http://schemas.microsoft.com/office/drawing/2014/main" id="{1274BEC4-6B3C-B218-1E77-F9027A2F6017}"/>
              </a:ext>
            </a:extLst>
          </p:cNvPr>
          <p:cNvSpPr txBox="1">
            <a:spLocks noChangeArrowheads="1"/>
          </p:cNvSpPr>
          <p:nvPr/>
        </p:nvSpPr>
        <p:spPr bwMode="auto">
          <a:xfrm>
            <a:off x="3846279" y="6895193"/>
            <a:ext cx="2589212" cy="738188"/>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「ユーザ別」のタブからは</a:t>
            </a:r>
            <a:endParaRPr lang="en-US" altLang="ja-JP" sz="1400" dirty="0">
              <a:latin typeface="+mj-ea"/>
              <a:ea typeface="+mj-ea"/>
            </a:endParaRPr>
          </a:p>
          <a:p>
            <a:pPr eaLnBrk="1" hangingPunct="1">
              <a:defRPr/>
            </a:pPr>
            <a:r>
              <a:rPr lang="ja-JP" altLang="en-US" sz="1400" dirty="0">
                <a:latin typeface="+mj-ea"/>
                <a:ea typeface="+mj-ea"/>
              </a:rPr>
              <a:t>ユーザごとのステータスを確認することができます。</a:t>
            </a:r>
            <a:endParaRPr lang="en-US" altLang="ja-JP" sz="1400" dirty="0">
              <a:latin typeface="+mj-ea"/>
              <a:ea typeface="+mj-ea"/>
            </a:endParaRPr>
          </a:p>
        </p:txBody>
      </p:sp>
      <p:pic>
        <p:nvPicPr>
          <p:cNvPr id="3" name="図 2">
            <a:extLst>
              <a:ext uri="{FF2B5EF4-FFF2-40B4-BE49-F238E27FC236}">
                <a16:creationId xmlns:a16="http://schemas.microsoft.com/office/drawing/2014/main" id="{25AE28D5-687A-09D3-2B39-CC72FB6510D5}"/>
              </a:ext>
            </a:extLst>
          </p:cNvPr>
          <p:cNvPicPr>
            <a:picLocks noChangeAspect="1"/>
          </p:cNvPicPr>
          <p:nvPr/>
        </p:nvPicPr>
        <p:blipFill>
          <a:blip r:embed="rId3"/>
          <a:stretch>
            <a:fillRect/>
          </a:stretch>
        </p:blipFill>
        <p:spPr>
          <a:xfrm>
            <a:off x="960771" y="7025368"/>
            <a:ext cx="2084841" cy="1655309"/>
          </a:xfrm>
          <a:prstGeom prst="rect">
            <a:avLst/>
          </a:prstGeom>
        </p:spPr>
      </p:pic>
      <p:sp>
        <p:nvSpPr>
          <p:cNvPr id="34827" name="AutoShape 177">
            <a:extLst>
              <a:ext uri="{FF2B5EF4-FFF2-40B4-BE49-F238E27FC236}">
                <a16:creationId xmlns:a16="http://schemas.microsoft.com/office/drawing/2014/main" id="{DBD9F44A-E155-AA13-A73E-5D8FAA9FA233}"/>
              </a:ext>
            </a:extLst>
          </p:cNvPr>
          <p:cNvSpPr>
            <a:spLocks noChangeArrowheads="1"/>
          </p:cNvSpPr>
          <p:nvPr/>
        </p:nvSpPr>
        <p:spPr bwMode="auto">
          <a:xfrm>
            <a:off x="1572979" y="7025368"/>
            <a:ext cx="430212" cy="22860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nvGrpSpPr>
          <p:cNvPr id="11" name="グループ化 10">
            <a:extLst>
              <a:ext uri="{FF2B5EF4-FFF2-40B4-BE49-F238E27FC236}">
                <a16:creationId xmlns:a16="http://schemas.microsoft.com/office/drawing/2014/main" id="{F9483374-61A8-D02B-F5B4-1F78B54ED54B}"/>
              </a:ext>
            </a:extLst>
          </p:cNvPr>
          <p:cNvGrpSpPr/>
          <p:nvPr/>
        </p:nvGrpSpPr>
        <p:grpSpPr>
          <a:xfrm>
            <a:off x="595079" y="724477"/>
            <a:ext cx="2833921" cy="5629604"/>
            <a:chOff x="446764" y="394457"/>
            <a:chExt cx="2833921" cy="5451426"/>
          </a:xfrm>
        </p:grpSpPr>
        <p:pic>
          <p:nvPicPr>
            <p:cNvPr id="5" name="図 4">
              <a:extLst>
                <a:ext uri="{FF2B5EF4-FFF2-40B4-BE49-F238E27FC236}">
                  <a16:creationId xmlns:a16="http://schemas.microsoft.com/office/drawing/2014/main" id="{BA8144BF-F9A5-58D9-EB56-F2389181B8F9}"/>
                </a:ext>
              </a:extLst>
            </p:cNvPr>
            <p:cNvPicPr>
              <a:picLocks noChangeAspect="1"/>
            </p:cNvPicPr>
            <p:nvPr/>
          </p:nvPicPr>
          <p:blipFill>
            <a:blip r:embed="rId4"/>
            <a:stretch>
              <a:fillRect/>
            </a:stretch>
          </p:blipFill>
          <p:spPr>
            <a:xfrm>
              <a:off x="446764" y="394457"/>
              <a:ext cx="2833921" cy="4393469"/>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25BC68E5-75E3-371E-E2E5-61A1FCB008C6}"/>
                </a:ext>
              </a:extLst>
            </p:cNvPr>
            <p:cNvPicPr>
              <a:picLocks noChangeAspect="1"/>
            </p:cNvPicPr>
            <p:nvPr/>
          </p:nvPicPr>
          <p:blipFill>
            <a:blip r:embed="rId5"/>
            <a:stretch>
              <a:fillRect/>
            </a:stretch>
          </p:blipFill>
          <p:spPr>
            <a:xfrm>
              <a:off x="446764" y="4787927"/>
              <a:ext cx="2833921" cy="1057956"/>
            </a:xfrm>
            <a:prstGeom prst="rect">
              <a:avLst/>
            </a:prstGeom>
            <a:ln>
              <a:solidFill>
                <a:schemeClr val="tx1">
                  <a:lumMod val="50000"/>
                  <a:lumOff val="50000"/>
                </a:schemeClr>
              </a:solidFill>
            </a:ln>
          </p:spPr>
        </p:pic>
      </p:grpSp>
      <p:sp>
        <p:nvSpPr>
          <p:cNvPr id="13" name="テキスト ボックス 24">
            <a:extLst>
              <a:ext uri="{FF2B5EF4-FFF2-40B4-BE49-F238E27FC236}">
                <a16:creationId xmlns:a16="http://schemas.microsoft.com/office/drawing/2014/main" id="{9D60FE8B-4D8A-0834-167C-282E409F6DDB}"/>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0E02-9AF1-5C31-F8F9-CAC4333BAC94}"/>
            </a:ext>
          </a:extLst>
        </p:cNvPr>
        <p:cNvGrpSpPr/>
        <p:nvPr/>
      </p:nvGrpSpPr>
      <p:grpSpPr>
        <a:xfrm>
          <a:off x="0" y="0"/>
          <a:ext cx="0" cy="0"/>
          <a:chOff x="0" y="0"/>
          <a:chExt cx="0" cy="0"/>
        </a:xfrm>
      </p:grpSpPr>
      <p:sp>
        <p:nvSpPr>
          <p:cNvPr id="33794" name="スライド番号プレースホルダー 2">
            <a:extLst>
              <a:ext uri="{FF2B5EF4-FFF2-40B4-BE49-F238E27FC236}">
                <a16:creationId xmlns:a16="http://schemas.microsoft.com/office/drawing/2014/main" id="{96C493BA-BBB5-4644-95B5-A79B31A9FD1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B6E5EA9-6CB4-49CC-A28E-98939405BD78}" type="slidenum">
              <a:rPr lang="ja-JP" altLang="en-US" sz="1800" smtClean="0">
                <a:solidFill>
                  <a:schemeClr val="bg1"/>
                </a:solidFill>
              </a:rPr>
              <a:pPr>
                <a:spcBef>
                  <a:spcPct val="0"/>
                </a:spcBef>
                <a:buFontTx/>
                <a:buNone/>
              </a:pPr>
              <a:t>15</a:t>
            </a:fld>
            <a:endParaRPr lang="ja-JP" altLang="en-US" sz="1800">
              <a:solidFill>
                <a:schemeClr val="bg1"/>
              </a:solidFill>
            </a:endParaRPr>
          </a:p>
        </p:txBody>
      </p:sp>
      <p:sp>
        <p:nvSpPr>
          <p:cNvPr id="33796" name="Rectangle 2">
            <a:extLst>
              <a:ext uri="{FF2B5EF4-FFF2-40B4-BE49-F238E27FC236}">
                <a16:creationId xmlns:a16="http://schemas.microsoft.com/office/drawing/2014/main" id="{DB8DD580-EB41-7F11-8422-7B9A9B7925AA}"/>
              </a:ext>
            </a:extLst>
          </p:cNvPr>
          <p:cNvSpPr>
            <a:spLocks noChangeArrowheads="1"/>
          </p:cNvSpPr>
          <p:nvPr/>
        </p:nvSpPr>
        <p:spPr bwMode="auto">
          <a:xfrm>
            <a:off x="601524" y="35215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33798" name="スライド番号プレースホルダ 2">
            <a:extLst>
              <a:ext uri="{FF2B5EF4-FFF2-40B4-BE49-F238E27FC236}">
                <a16:creationId xmlns:a16="http://schemas.microsoft.com/office/drawing/2014/main" id="{DE7C8F7F-85D9-0649-49AD-60EC9276D8E9}"/>
              </a:ext>
            </a:extLst>
          </p:cNvPr>
          <p:cNvSpPr txBox="1">
            <a:spLocks/>
          </p:cNvSpPr>
          <p:nvPr/>
        </p:nvSpPr>
        <p:spPr bwMode="auto">
          <a:xfrm>
            <a:off x="2740025" y="838993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D8B3A724-C417-4958-ADED-A42D59E28FB8}" type="slidenum">
              <a:rPr lang="ja-JP" altLang="en-US" sz="1800">
                <a:solidFill>
                  <a:schemeClr val="bg1"/>
                </a:solidFill>
              </a:rPr>
              <a:pPr algn="ctr" eaLnBrk="1" hangingPunct="1">
                <a:spcBef>
                  <a:spcPct val="0"/>
                </a:spcBef>
                <a:buFontTx/>
                <a:buNone/>
              </a:pPr>
              <a:t>15</a:t>
            </a:fld>
            <a:endParaRPr lang="ja-JP" altLang="en-US" sz="1800">
              <a:solidFill>
                <a:schemeClr val="bg1"/>
              </a:solidFill>
            </a:endParaRPr>
          </a:p>
        </p:txBody>
      </p:sp>
      <p:sp>
        <p:nvSpPr>
          <p:cNvPr id="2" name="テキスト ボックス 24">
            <a:extLst>
              <a:ext uri="{FF2B5EF4-FFF2-40B4-BE49-F238E27FC236}">
                <a16:creationId xmlns:a16="http://schemas.microsoft.com/office/drawing/2014/main" id="{A01A4B1B-562A-E89F-5E45-A3D526D8F495}"/>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pic>
        <p:nvPicPr>
          <p:cNvPr id="3" name="図 2">
            <a:extLst>
              <a:ext uri="{FF2B5EF4-FFF2-40B4-BE49-F238E27FC236}">
                <a16:creationId xmlns:a16="http://schemas.microsoft.com/office/drawing/2014/main" id="{A1F93E96-5095-846C-6BAA-D0C3BC0AA604}"/>
              </a:ext>
            </a:extLst>
          </p:cNvPr>
          <p:cNvPicPr>
            <a:picLocks noChangeAspect="1"/>
          </p:cNvPicPr>
          <p:nvPr/>
        </p:nvPicPr>
        <p:blipFill>
          <a:blip r:embed="rId2"/>
          <a:stretch>
            <a:fillRect/>
          </a:stretch>
        </p:blipFill>
        <p:spPr>
          <a:xfrm>
            <a:off x="576424" y="2018996"/>
            <a:ext cx="2082638" cy="2553004"/>
          </a:xfrm>
          <a:prstGeom prst="rect">
            <a:avLst/>
          </a:prstGeom>
          <a:ln>
            <a:solidFill>
              <a:schemeClr val="tx1">
                <a:lumMod val="50000"/>
                <a:lumOff val="50000"/>
              </a:schemeClr>
            </a:solidFill>
          </a:ln>
        </p:spPr>
      </p:pic>
      <p:sp>
        <p:nvSpPr>
          <p:cNvPr id="4" name="テキスト ボックス 56">
            <a:extLst>
              <a:ext uri="{FF2B5EF4-FFF2-40B4-BE49-F238E27FC236}">
                <a16:creationId xmlns:a16="http://schemas.microsoft.com/office/drawing/2014/main" id="{C94AC217-DE34-E78B-9229-BB73DAC5D42D}"/>
              </a:ext>
            </a:extLst>
          </p:cNvPr>
          <p:cNvSpPr txBox="1">
            <a:spLocks noChangeArrowheads="1"/>
          </p:cNvSpPr>
          <p:nvPr/>
        </p:nvSpPr>
        <p:spPr bwMode="auto">
          <a:xfrm>
            <a:off x="3455812" y="2050625"/>
            <a:ext cx="3116438"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pic>
        <p:nvPicPr>
          <p:cNvPr id="5" name="図 4">
            <a:extLst>
              <a:ext uri="{FF2B5EF4-FFF2-40B4-BE49-F238E27FC236}">
                <a16:creationId xmlns:a16="http://schemas.microsoft.com/office/drawing/2014/main" id="{138C116D-68A6-823D-AE60-558AFDC89992}"/>
              </a:ext>
            </a:extLst>
          </p:cNvPr>
          <p:cNvPicPr>
            <a:picLocks noChangeAspect="1"/>
          </p:cNvPicPr>
          <p:nvPr/>
        </p:nvPicPr>
        <p:blipFill>
          <a:blip r:embed="rId3"/>
          <a:stretch>
            <a:fillRect/>
          </a:stretch>
        </p:blipFill>
        <p:spPr>
          <a:xfrm>
            <a:off x="569935" y="5034939"/>
            <a:ext cx="2082638" cy="3559629"/>
          </a:xfrm>
          <a:prstGeom prst="rect">
            <a:avLst/>
          </a:prstGeom>
          <a:ln>
            <a:solidFill>
              <a:schemeClr val="tx1">
                <a:lumMod val="50000"/>
                <a:lumOff val="50000"/>
              </a:schemeClr>
            </a:solidFill>
          </a:ln>
        </p:spPr>
      </p:pic>
      <p:sp>
        <p:nvSpPr>
          <p:cNvPr id="6" name="AutoShape 177">
            <a:extLst>
              <a:ext uri="{FF2B5EF4-FFF2-40B4-BE49-F238E27FC236}">
                <a16:creationId xmlns:a16="http://schemas.microsoft.com/office/drawing/2014/main" id="{26B971CA-31CC-232B-5E6D-9F207A0888DA}"/>
              </a:ext>
            </a:extLst>
          </p:cNvPr>
          <p:cNvSpPr>
            <a:spLocks noChangeArrowheads="1"/>
          </p:cNvSpPr>
          <p:nvPr/>
        </p:nvSpPr>
        <p:spPr bwMode="auto">
          <a:xfrm>
            <a:off x="1392244" y="4313238"/>
            <a:ext cx="438021" cy="25876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 name="AutoShape 177">
            <a:extLst>
              <a:ext uri="{FF2B5EF4-FFF2-40B4-BE49-F238E27FC236}">
                <a16:creationId xmlns:a16="http://schemas.microsoft.com/office/drawing/2014/main" id="{266DB419-EBB1-780A-AA69-4D03A97FFA30}"/>
              </a:ext>
            </a:extLst>
          </p:cNvPr>
          <p:cNvSpPr>
            <a:spLocks noChangeArrowheads="1"/>
          </p:cNvSpPr>
          <p:nvPr/>
        </p:nvSpPr>
        <p:spPr bwMode="auto">
          <a:xfrm>
            <a:off x="539774" y="5038808"/>
            <a:ext cx="363740" cy="324854"/>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 name="テキスト ボックス 56">
            <a:extLst>
              <a:ext uri="{FF2B5EF4-FFF2-40B4-BE49-F238E27FC236}">
                <a16:creationId xmlns:a16="http://schemas.microsoft.com/office/drawing/2014/main" id="{32FDFC93-092D-11DF-7900-A0DBB4A230E4}"/>
              </a:ext>
            </a:extLst>
          </p:cNvPr>
          <p:cNvSpPr txBox="1">
            <a:spLocks noChangeArrowheads="1"/>
          </p:cNvSpPr>
          <p:nvPr/>
        </p:nvSpPr>
        <p:spPr bwMode="auto">
          <a:xfrm>
            <a:off x="3455812" y="4963495"/>
            <a:ext cx="269807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➁左上のメニュー　　　　　を</a:t>
            </a:r>
            <a:endParaRPr lang="en-US" altLang="ja-JP" sz="1400" dirty="0">
              <a:latin typeface="+mj-ea"/>
              <a:ea typeface="+mj-ea"/>
            </a:endParaRPr>
          </a:p>
          <a:p>
            <a:pPr eaLnBrk="1" hangingPunct="1">
              <a:defRPr/>
            </a:pPr>
            <a:r>
              <a:rPr lang="ja-JP" altLang="en-US" sz="1400" dirty="0">
                <a:latin typeface="+mj-ea"/>
                <a:ea typeface="+mj-ea"/>
              </a:rPr>
              <a:t>　選択します</a:t>
            </a:r>
            <a:endParaRPr lang="en-US" altLang="ja-JP" sz="1400" dirty="0">
              <a:latin typeface="+mj-ea"/>
              <a:ea typeface="+mj-ea"/>
            </a:endParaRPr>
          </a:p>
        </p:txBody>
      </p:sp>
      <p:sp>
        <p:nvSpPr>
          <p:cNvPr id="8" name="テキスト ボックス 23">
            <a:extLst>
              <a:ext uri="{FF2B5EF4-FFF2-40B4-BE49-F238E27FC236}">
                <a16:creationId xmlns:a16="http://schemas.microsoft.com/office/drawing/2014/main" id="{26D6A729-7CF9-2C97-7B13-944C993ADB84}"/>
              </a:ext>
            </a:extLst>
          </p:cNvPr>
          <p:cNvSpPr txBox="1">
            <a:spLocks noChangeArrowheads="1"/>
          </p:cNvSpPr>
          <p:nvPr/>
        </p:nvSpPr>
        <p:spPr bwMode="auto">
          <a:xfrm>
            <a:off x="143175" y="647019"/>
            <a:ext cx="5853112"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t>（３）安否回答状況をまとめて集計する</a:t>
            </a:r>
          </a:p>
        </p:txBody>
      </p:sp>
      <p:sp>
        <p:nvSpPr>
          <p:cNvPr id="9" name="Rectangle 2">
            <a:extLst>
              <a:ext uri="{FF2B5EF4-FFF2-40B4-BE49-F238E27FC236}">
                <a16:creationId xmlns:a16="http://schemas.microsoft.com/office/drawing/2014/main" id="{4BE8F09F-7702-FAF9-2E99-350D6432557E}"/>
              </a:ext>
            </a:extLst>
          </p:cNvPr>
          <p:cNvSpPr>
            <a:spLocks noChangeArrowheads="1"/>
          </p:cNvSpPr>
          <p:nvPr/>
        </p:nvSpPr>
        <p:spPr bwMode="auto">
          <a:xfrm>
            <a:off x="384175" y="220314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11" name="テキスト ボックス 23">
            <a:extLst>
              <a:ext uri="{FF2B5EF4-FFF2-40B4-BE49-F238E27FC236}">
                <a16:creationId xmlns:a16="http://schemas.microsoft.com/office/drawing/2014/main" id="{F066FA3C-690E-D8D4-8CFB-AB361A3DD592}"/>
              </a:ext>
            </a:extLst>
          </p:cNvPr>
          <p:cNvSpPr txBox="1">
            <a:spLocks noChangeArrowheads="1"/>
          </p:cNvSpPr>
          <p:nvPr/>
        </p:nvSpPr>
        <p:spPr bwMode="auto">
          <a:xfrm>
            <a:off x="181769" y="1435893"/>
            <a:ext cx="6494462" cy="357188"/>
          </a:xfrm>
          <a:prstGeom prst="rect">
            <a:avLst/>
          </a:prstGeom>
          <a:solidFill>
            <a:srgbClr val="0070C0"/>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rPr>
              <a:t>（３）</a:t>
            </a:r>
            <a:r>
              <a:rPr lang="en-US" altLang="ja-JP" sz="1600">
                <a:solidFill>
                  <a:schemeClr val="bg1"/>
                </a:solidFill>
              </a:rPr>
              <a:t>-</a:t>
            </a:r>
            <a:r>
              <a:rPr lang="ja-JP" altLang="en-US" sz="1600">
                <a:solidFill>
                  <a:schemeClr val="bg1"/>
                </a:solidFill>
              </a:rPr>
              <a:t>１　権限範囲の全ユーザの安否回答状況を確認する場合</a:t>
            </a:r>
          </a:p>
        </p:txBody>
      </p:sp>
      <p:sp>
        <p:nvSpPr>
          <p:cNvPr id="12" name="テキスト ボックス 56">
            <a:extLst>
              <a:ext uri="{FF2B5EF4-FFF2-40B4-BE49-F238E27FC236}">
                <a16:creationId xmlns:a16="http://schemas.microsoft.com/office/drawing/2014/main" id="{BA6E4804-B67A-841C-909E-B8C3B634B7B4}"/>
              </a:ext>
            </a:extLst>
          </p:cNvPr>
          <p:cNvSpPr txBox="1">
            <a:spLocks noChangeArrowheads="1"/>
          </p:cNvSpPr>
          <p:nvPr/>
        </p:nvSpPr>
        <p:spPr bwMode="auto">
          <a:xfrm>
            <a:off x="134937" y="1052308"/>
            <a:ext cx="6321425" cy="3079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種別が「安否」の連絡の場合に、複数の連絡をまとめて集計することができます。</a:t>
            </a:r>
            <a:endParaRPr lang="en-US" altLang="ja-JP" sz="1400" dirty="0">
              <a:latin typeface="+mj-ea"/>
              <a:ea typeface="+mj-ea"/>
            </a:endParaRPr>
          </a:p>
        </p:txBody>
      </p:sp>
      <p:pic>
        <p:nvPicPr>
          <p:cNvPr id="15" name="図 14">
            <a:extLst>
              <a:ext uri="{FF2B5EF4-FFF2-40B4-BE49-F238E27FC236}">
                <a16:creationId xmlns:a16="http://schemas.microsoft.com/office/drawing/2014/main" id="{D35A2ED8-9D4D-01CB-5BED-CDF6201C601A}"/>
              </a:ext>
            </a:extLst>
          </p:cNvPr>
          <p:cNvPicPr>
            <a:picLocks noChangeAspect="1"/>
          </p:cNvPicPr>
          <p:nvPr/>
        </p:nvPicPr>
        <p:blipFill>
          <a:blip r:embed="rId4"/>
          <a:stretch>
            <a:fillRect/>
          </a:stretch>
        </p:blipFill>
        <p:spPr>
          <a:xfrm>
            <a:off x="5014031" y="4975364"/>
            <a:ext cx="336041" cy="266032"/>
          </a:xfrm>
          <a:prstGeom prst="rect">
            <a:avLst/>
          </a:prstGeom>
        </p:spPr>
      </p:pic>
    </p:spTree>
    <p:extLst>
      <p:ext uri="{BB962C8B-B14F-4D97-AF65-F5344CB8AC3E}">
        <p14:creationId xmlns:p14="http://schemas.microsoft.com/office/powerpoint/2010/main" val="138378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スライド番号プレースホルダ 2">
            <a:extLst>
              <a:ext uri="{FF2B5EF4-FFF2-40B4-BE49-F238E27FC236}">
                <a16:creationId xmlns:a16="http://schemas.microsoft.com/office/drawing/2014/main" id="{8D453387-0FA9-951D-976C-AEA6372C693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1F8FA45-6DFF-414C-B4CC-CCE2CC972D13}" type="slidenum">
              <a:rPr lang="ja-JP" altLang="en-US" sz="1800" smtClean="0">
                <a:solidFill>
                  <a:schemeClr val="bg1"/>
                </a:solidFill>
              </a:rPr>
              <a:pPr>
                <a:spcBef>
                  <a:spcPct val="0"/>
                </a:spcBef>
                <a:buFontTx/>
                <a:buNone/>
              </a:pPr>
              <a:t>16</a:t>
            </a:fld>
            <a:endParaRPr lang="ja-JP" altLang="en-US" sz="1800">
              <a:solidFill>
                <a:schemeClr val="bg1"/>
              </a:solidFill>
            </a:endParaRPr>
          </a:p>
        </p:txBody>
      </p:sp>
      <p:sp>
        <p:nvSpPr>
          <p:cNvPr id="25" name="テキスト ボックス 56">
            <a:extLst>
              <a:ext uri="{FF2B5EF4-FFF2-40B4-BE49-F238E27FC236}">
                <a16:creationId xmlns:a16="http://schemas.microsoft.com/office/drawing/2014/main" id="{A2A59921-95E9-616D-9E80-C48F4B5E396A}"/>
              </a:ext>
            </a:extLst>
          </p:cNvPr>
          <p:cNvSpPr txBox="1">
            <a:spLocks noChangeArrowheads="1"/>
          </p:cNvSpPr>
          <p:nvPr/>
        </p:nvSpPr>
        <p:spPr bwMode="auto">
          <a:xfrm>
            <a:off x="3950647" y="692023"/>
            <a:ext cx="2589213" cy="30777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③「まとめて集計」を選択します</a:t>
            </a:r>
            <a:endParaRPr lang="en-US" altLang="ja-JP" sz="1400" dirty="0">
              <a:latin typeface="+mj-ea"/>
              <a:ea typeface="+mj-ea"/>
            </a:endParaRPr>
          </a:p>
        </p:txBody>
      </p:sp>
      <p:sp>
        <p:nvSpPr>
          <p:cNvPr id="36871" name="Rectangle 2">
            <a:extLst>
              <a:ext uri="{FF2B5EF4-FFF2-40B4-BE49-F238E27FC236}">
                <a16:creationId xmlns:a16="http://schemas.microsoft.com/office/drawing/2014/main" id="{26C9848E-7D24-47CD-23B7-012468B5E9ED}"/>
              </a:ext>
            </a:extLst>
          </p:cNvPr>
          <p:cNvSpPr>
            <a:spLocks noChangeArrowheads="1"/>
          </p:cNvSpPr>
          <p:nvPr/>
        </p:nvSpPr>
        <p:spPr bwMode="auto">
          <a:xfrm>
            <a:off x="465138" y="19716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36" name="テキスト ボックス 56">
            <a:extLst>
              <a:ext uri="{FF2B5EF4-FFF2-40B4-BE49-F238E27FC236}">
                <a16:creationId xmlns:a16="http://schemas.microsoft.com/office/drawing/2014/main" id="{0E66BCB6-EAA3-2516-06D7-1E849B1A2272}"/>
              </a:ext>
            </a:extLst>
          </p:cNvPr>
          <p:cNvSpPr txBox="1">
            <a:spLocks noChangeArrowheads="1"/>
          </p:cNvSpPr>
          <p:nvPr/>
        </p:nvSpPr>
        <p:spPr bwMode="auto">
          <a:xfrm>
            <a:off x="3894138" y="3298281"/>
            <a:ext cx="2757488" cy="52228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④「権限範囲の全員を集計する」を選択します。</a:t>
            </a:r>
            <a:endParaRPr lang="en-US" altLang="ja-JP" sz="1400" dirty="0">
              <a:latin typeface="+mj-ea"/>
              <a:ea typeface="+mj-ea"/>
            </a:endParaRPr>
          </a:p>
        </p:txBody>
      </p:sp>
      <p:sp>
        <p:nvSpPr>
          <p:cNvPr id="22" name="テキスト ボックス 56">
            <a:extLst>
              <a:ext uri="{FF2B5EF4-FFF2-40B4-BE49-F238E27FC236}">
                <a16:creationId xmlns:a16="http://schemas.microsoft.com/office/drawing/2014/main" id="{10D27BAB-A493-D412-B3B1-B47A904E0D74}"/>
              </a:ext>
            </a:extLst>
          </p:cNvPr>
          <p:cNvSpPr txBox="1">
            <a:spLocks noChangeArrowheads="1"/>
          </p:cNvSpPr>
          <p:nvPr/>
        </p:nvSpPr>
        <p:spPr bwMode="auto">
          <a:xfrm>
            <a:off x="3939876" y="5283592"/>
            <a:ext cx="2757488" cy="5238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⑤「集計する」を選択します。</a:t>
            </a:r>
            <a:endParaRPr lang="en-US" altLang="ja-JP" sz="1400" dirty="0">
              <a:latin typeface="+mj-ea"/>
              <a:ea typeface="+mj-ea"/>
            </a:endParaRPr>
          </a:p>
          <a:p>
            <a:pPr eaLnBrk="1" hangingPunct="1">
              <a:defRPr/>
            </a:pPr>
            <a:endParaRPr lang="en-US" altLang="ja-JP" sz="1400" dirty="0">
              <a:latin typeface="+mj-ea"/>
              <a:ea typeface="+mj-ea"/>
            </a:endParaRPr>
          </a:p>
        </p:txBody>
      </p:sp>
      <p:sp>
        <p:nvSpPr>
          <p:cNvPr id="24" name="テキスト ボックス 56">
            <a:extLst>
              <a:ext uri="{FF2B5EF4-FFF2-40B4-BE49-F238E27FC236}">
                <a16:creationId xmlns:a16="http://schemas.microsoft.com/office/drawing/2014/main" id="{844D0C69-B50E-EC2D-E794-7CA60ABA2F71}"/>
              </a:ext>
            </a:extLst>
          </p:cNvPr>
          <p:cNvSpPr txBox="1">
            <a:spLocks noChangeArrowheads="1"/>
          </p:cNvSpPr>
          <p:nvPr/>
        </p:nvSpPr>
        <p:spPr bwMode="auto">
          <a:xfrm>
            <a:off x="4026395" y="6365484"/>
            <a:ext cx="2584450" cy="138430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⑥集計結果が表示されます。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回答内容を選択すると選択した回答を行ったユーザが一覧で表示されます。</a:t>
            </a:r>
            <a:endParaRPr lang="en-US" altLang="ja-JP" sz="1400" dirty="0">
              <a:latin typeface="+mj-ea"/>
              <a:ea typeface="+mj-ea"/>
            </a:endParaRPr>
          </a:p>
          <a:p>
            <a:pPr eaLnBrk="1" hangingPunct="1">
              <a:defRPr/>
            </a:pPr>
            <a:endParaRPr lang="en-US" altLang="ja-JP" sz="1400" dirty="0">
              <a:latin typeface="+mj-ea"/>
              <a:ea typeface="+mj-ea"/>
            </a:endParaRPr>
          </a:p>
        </p:txBody>
      </p:sp>
      <p:grpSp>
        <p:nvGrpSpPr>
          <p:cNvPr id="28" name="グループ化 1">
            <a:extLst>
              <a:ext uri="{FF2B5EF4-FFF2-40B4-BE49-F238E27FC236}">
                <a16:creationId xmlns:a16="http://schemas.microsoft.com/office/drawing/2014/main" id="{54F257F1-988F-2486-029E-C39C688984FB}"/>
              </a:ext>
            </a:extLst>
          </p:cNvPr>
          <p:cNvGrpSpPr>
            <a:grpSpLocks/>
          </p:cNvGrpSpPr>
          <p:nvPr/>
        </p:nvGrpSpPr>
        <p:grpSpPr bwMode="auto">
          <a:xfrm>
            <a:off x="4218142" y="7678460"/>
            <a:ext cx="2054225" cy="693211"/>
            <a:chOff x="1922222" y="2831036"/>
            <a:chExt cx="2927350" cy="982090"/>
          </a:xfrm>
          <a:solidFill>
            <a:srgbClr val="0070C0"/>
          </a:solidFill>
        </p:grpSpPr>
        <p:sp>
          <p:nvSpPr>
            <p:cNvPr id="30" name="角丸四角形 37">
              <a:extLst>
                <a:ext uri="{FF2B5EF4-FFF2-40B4-BE49-F238E27FC236}">
                  <a16:creationId xmlns:a16="http://schemas.microsoft.com/office/drawing/2014/main" id="{D7880516-5ABE-37ED-10D5-3BC7B8E336E6}"/>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回答状況の集計完了</a:t>
              </a:r>
            </a:p>
          </p:txBody>
        </p:sp>
        <p:sp>
          <p:nvSpPr>
            <p:cNvPr id="31" name="下矢印 38">
              <a:extLst>
                <a:ext uri="{FF2B5EF4-FFF2-40B4-BE49-F238E27FC236}">
                  <a16:creationId xmlns:a16="http://schemas.microsoft.com/office/drawing/2014/main" id="{788EC2CE-AD6A-1863-4E4A-A5FD7E3B0806}"/>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2" name="テキスト ボックス 24">
            <a:extLst>
              <a:ext uri="{FF2B5EF4-FFF2-40B4-BE49-F238E27FC236}">
                <a16:creationId xmlns:a16="http://schemas.microsoft.com/office/drawing/2014/main" id="{ED3FFA7E-B356-BB69-21CD-24B282117B39}"/>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pic>
        <p:nvPicPr>
          <p:cNvPr id="4" name="図 3">
            <a:extLst>
              <a:ext uri="{FF2B5EF4-FFF2-40B4-BE49-F238E27FC236}">
                <a16:creationId xmlns:a16="http://schemas.microsoft.com/office/drawing/2014/main" id="{79DD69F4-C2C4-13B0-4565-0F2DE01CD5DA}"/>
              </a:ext>
            </a:extLst>
          </p:cNvPr>
          <p:cNvPicPr>
            <a:picLocks noChangeAspect="1"/>
          </p:cNvPicPr>
          <p:nvPr/>
        </p:nvPicPr>
        <p:blipFill>
          <a:blip r:embed="rId3"/>
          <a:stretch>
            <a:fillRect/>
          </a:stretch>
        </p:blipFill>
        <p:spPr>
          <a:xfrm>
            <a:off x="577963" y="561835"/>
            <a:ext cx="2288309" cy="2346981"/>
          </a:xfrm>
          <a:prstGeom prst="rect">
            <a:avLst/>
          </a:prstGeom>
        </p:spPr>
      </p:pic>
      <p:pic>
        <p:nvPicPr>
          <p:cNvPr id="6" name="図 5">
            <a:extLst>
              <a:ext uri="{FF2B5EF4-FFF2-40B4-BE49-F238E27FC236}">
                <a16:creationId xmlns:a16="http://schemas.microsoft.com/office/drawing/2014/main" id="{0C39D183-2021-8633-C26F-694CD3FEF194}"/>
              </a:ext>
            </a:extLst>
          </p:cNvPr>
          <p:cNvPicPr>
            <a:picLocks noChangeAspect="1"/>
          </p:cNvPicPr>
          <p:nvPr/>
        </p:nvPicPr>
        <p:blipFill>
          <a:blip r:embed="rId4"/>
          <a:stretch>
            <a:fillRect/>
          </a:stretch>
        </p:blipFill>
        <p:spPr>
          <a:xfrm>
            <a:off x="600684" y="3139316"/>
            <a:ext cx="2265588" cy="2793171"/>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0B642424-B342-763F-4361-67897319924E}"/>
              </a:ext>
            </a:extLst>
          </p:cNvPr>
          <p:cNvPicPr>
            <a:picLocks noChangeAspect="1"/>
          </p:cNvPicPr>
          <p:nvPr/>
        </p:nvPicPr>
        <p:blipFill>
          <a:blip r:embed="rId5"/>
          <a:stretch>
            <a:fillRect/>
          </a:stretch>
        </p:blipFill>
        <p:spPr>
          <a:xfrm>
            <a:off x="577963" y="6162987"/>
            <a:ext cx="2343376" cy="2581275"/>
          </a:xfrm>
          <a:prstGeom prst="rect">
            <a:avLst/>
          </a:prstGeom>
          <a:ln>
            <a:solidFill>
              <a:schemeClr val="tx1">
                <a:lumMod val="50000"/>
                <a:lumOff val="50000"/>
              </a:schemeClr>
            </a:solidFill>
          </a:ln>
        </p:spPr>
      </p:pic>
      <p:sp>
        <p:nvSpPr>
          <p:cNvPr id="9" name="AutoShape 177">
            <a:extLst>
              <a:ext uri="{FF2B5EF4-FFF2-40B4-BE49-F238E27FC236}">
                <a16:creationId xmlns:a16="http://schemas.microsoft.com/office/drawing/2014/main" id="{5826B956-EE01-54F0-91ED-02B9B8B3C1D4}"/>
              </a:ext>
            </a:extLst>
          </p:cNvPr>
          <p:cNvSpPr>
            <a:spLocks noChangeArrowheads="1"/>
          </p:cNvSpPr>
          <p:nvPr/>
        </p:nvSpPr>
        <p:spPr bwMode="auto">
          <a:xfrm>
            <a:off x="764016" y="1712913"/>
            <a:ext cx="792641" cy="172388"/>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2" name="AutoShape 177">
            <a:extLst>
              <a:ext uri="{FF2B5EF4-FFF2-40B4-BE49-F238E27FC236}">
                <a16:creationId xmlns:a16="http://schemas.microsoft.com/office/drawing/2014/main" id="{3D48E8D6-6CDA-DB84-08DE-D1AF5903C862}"/>
              </a:ext>
            </a:extLst>
          </p:cNvPr>
          <p:cNvSpPr>
            <a:spLocks noChangeArrowheads="1"/>
          </p:cNvSpPr>
          <p:nvPr/>
        </p:nvSpPr>
        <p:spPr bwMode="auto">
          <a:xfrm>
            <a:off x="600684" y="4093200"/>
            <a:ext cx="1660216" cy="225456"/>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3" name="AutoShape 177">
            <a:extLst>
              <a:ext uri="{FF2B5EF4-FFF2-40B4-BE49-F238E27FC236}">
                <a16:creationId xmlns:a16="http://schemas.microsoft.com/office/drawing/2014/main" id="{EE0011EC-F539-84C5-888C-51158C61854A}"/>
              </a:ext>
            </a:extLst>
          </p:cNvPr>
          <p:cNvSpPr>
            <a:spLocks noChangeArrowheads="1"/>
          </p:cNvSpPr>
          <p:nvPr/>
        </p:nvSpPr>
        <p:spPr bwMode="auto">
          <a:xfrm>
            <a:off x="1095984" y="5413344"/>
            <a:ext cx="1241116" cy="355208"/>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3477-DC5F-C0C5-966E-0D1F8DB7D032}"/>
            </a:ext>
          </a:extLst>
        </p:cNvPr>
        <p:cNvGrpSpPr/>
        <p:nvPr/>
      </p:nvGrpSpPr>
      <p:grpSpPr>
        <a:xfrm>
          <a:off x="0" y="0"/>
          <a:ext cx="0" cy="0"/>
          <a:chOff x="0" y="0"/>
          <a:chExt cx="0" cy="0"/>
        </a:xfrm>
      </p:grpSpPr>
      <p:sp>
        <p:nvSpPr>
          <p:cNvPr id="38915" name="スライド番号プレースホルダ 2">
            <a:extLst>
              <a:ext uri="{FF2B5EF4-FFF2-40B4-BE49-F238E27FC236}">
                <a16:creationId xmlns:a16="http://schemas.microsoft.com/office/drawing/2014/main" id="{4D264AAC-3C1C-A8A9-9B84-996CBD65BF8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2E63AD-0485-4A2E-94CD-74F57A4EB251}" type="slidenum">
              <a:rPr lang="ja-JP" altLang="en-US" sz="1800" smtClean="0">
                <a:solidFill>
                  <a:schemeClr val="bg1"/>
                </a:solidFill>
              </a:rPr>
              <a:pPr>
                <a:spcBef>
                  <a:spcPct val="0"/>
                </a:spcBef>
                <a:buFontTx/>
                <a:buNone/>
              </a:pPr>
              <a:t>17</a:t>
            </a:fld>
            <a:endParaRPr lang="ja-JP" altLang="en-US" sz="1800">
              <a:solidFill>
                <a:schemeClr val="bg1"/>
              </a:solidFill>
            </a:endParaRPr>
          </a:p>
        </p:txBody>
      </p:sp>
      <p:sp>
        <p:nvSpPr>
          <p:cNvPr id="38917" name="テキスト ボックス 23">
            <a:extLst>
              <a:ext uri="{FF2B5EF4-FFF2-40B4-BE49-F238E27FC236}">
                <a16:creationId xmlns:a16="http://schemas.microsoft.com/office/drawing/2014/main" id="{6B93B671-F7EB-E082-D88C-F2C24E743F6B}"/>
              </a:ext>
            </a:extLst>
          </p:cNvPr>
          <p:cNvSpPr txBox="1">
            <a:spLocks noChangeArrowheads="1"/>
          </p:cNvSpPr>
          <p:nvPr/>
        </p:nvSpPr>
        <p:spPr bwMode="auto">
          <a:xfrm>
            <a:off x="143175" y="575810"/>
            <a:ext cx="6575425" cy="357187"/>
          </a:xfrm>
          <a:prstGeom prst="rect">
            <a:avLst/>
          </a:prstGeom>
          <a:solidFill>
            <a:srgbClr val="0070C0"/>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rPr>
              <a:t>（３）</a:t>
            </a:r>
            <a:r>
              <a:rPr lang="en-US" altLang="ja-JP" sz="1600">
                <a:solidFill>
                  <a:schemeClr val="bg1"/>
                </a:solidFill>
              </a:rPr>
              <a:t>-</a:t>
            </a:r>
            <a:r>
              <a:rPr lang="ja-JP" altLang="en-US" sz="1600">
                <a:solidFill>
                  <a:schemeClr val="bg1"/>
                </a:solidFill>
              </a:rPr>
              <a:t>２　連絡の対象ユーザの安否回答状況を確認する場合</a:t>
            </a:r>
          </a:p>
        </p:txBody>
      </p:sp>
      <p:sp>
        <p:nvSpPr>
          <p:cNvPr id="2" name="テキスト ボックス 24">
            <a:extLst>
              <a:ext uri="{FF2B5EF4-FFF2-40B4-BE49-F238E27FC236}">
                <a16:creationId xmlns:a16="http://schemas.microsoft.com/office/drawing/2014/main" id="{15AE91A3-C490-C4BA-9FFF-6AB9D5AD0DE5}"/>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
        <p:nvSpPr>
          <p:cNvPr id="3" name="Rectangle 2">
            <a:extLst>
              <a:ext uri="{FF2B5EF4-FFF2-40B4-BE49-F238E27FC236}">
                <a16:creationId xmlns:a16="http://schemas.microsoft.com/office/drawing/2014/main" id="{93C5315D-57A9-CC4B-6C2C-E5605E8D5C20}"/>
              </a:ext>
            </a:extLst>
          </p:cNvPr>
          <p:cNvSpPr>
            <a:spLocks noChangeArrowheads="1"/>
          </p:cNvSpPr>
          <p:nvPr/>
        </p:nvSpPr>
        <p:spPr bwMode="auto">
          <a:xfrm>
            <a:off x="470895" y="253591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4" name="スライド番号プレースホルダ 2">
            <a:extLst>
              <a:ext uri="{FF2B5EF4-FFF2-40B4-BE49-F238E27FC236}">
                <a16:creationId xmlns:a16="http://schemas.microsoft.com/office/drawing/2014/main" id="{A1990FBB-15E7-7084-E1CA-00C43CB4C25D}"/>
              </a:ext>
            </a:extLst>
          </p:cNvPr>
          <p:cNvSpPr txBox="1">
            <a:spLocks/>
          </p:cNvSpPr>
          <p:nvPr/>
        </p:nvSpPr>
        <p:spPr bwMode="auto">
          <a:xfrm>
            <a:off x="2609396" y="7404282"/>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D8B3A724-C417-4958-ADED-A42D59E28FB8}" type="slidenum">
              <a:rPr lang="ja-JP" altLang="en-US" sz="1800">
                <a:solidFill>
                  <a:schemeClr val="bg1"/>
                </a:solidFill>
              </a:rPr>
              <a:pPr algn="ctr" eaLnBrk="1" hangingPunct="1">
                <a:spcBef>
                  <a:spcPct val="0"/>
                </a:spcBef>
                <a:buFontTx/>
                <a:buNone/>
              </a:pPr>
              <a:t>17</a:t>
            </a:fld>
            <a:endParaRPr lang="ja-JP" altLang="en-US" sz="1800">
              <a:solidFill>
                <a:schemeClr val="bg1"/>
              </a:solidFill>
            </a:endParaRPr>
          </a:p>
        </p:txBody>
      </p:sp>
      <p:pic>
        <p:nvPicPr>
          <p:cNvPr id="5" name="図 4">
            <a:extLst>
              <a:ext uri="{FF2B5EF4-FFF2-40B4-BE49-F238E27FC236}">
                <a16:creationId xmlns:a16="http://schemas.microsoft.com/office/drawing/2014/main" id="{BB4021F0-252E-CE3C-5B46-A44805291B5B}"/>
              </a:ext>
            </a:extLst>
          </p:cNvPr>
          <p:cNvPicPr>
            <a:picLocks noChangeAspect="1"/>
          </p:cNvPicPr>
          <p:nvPr/>
        </p:nvPicPr>
        <p:blipFill>
          <a:blip r:embed="rId3"/>
          <a:stretch>
            <a:fillRect/>
          </a:stretch>
        </p:blipFill>
        <p:spPr>
          <a:xfrm>
            <a:off x="445795" y="1217488"/>
            <a:ext cx="2082638" cy="2368856"/>
          </a:xfrm>
          <a:prstGeom prst="rect">
            <a:avLst/>
          </a:prstGeom>
          <a:ln>
            <a:solidFill>
              <a:schemeClr val="tx1">
                <a:lumMod val="50000"/>
                <a:lumOff val="50000"/>
              </a:schemeClr>
            </a:solidFill>
          </a:ln>
        </p:spPr>
      </p:pic>
      <p:sp>
        <p:nvSpPr>
          <p:cNvPr id="6" name="テキスト ボックス 56">
            <a:extLst>
              <a:ext uri="{FF2B5EF4-FFF2-40B4-BE49-F238E27FC236}">
                <a16:creationId xmlns:a16="http://schemas.microsoft.com/office/drawing/2014/main" id="{57957036-6003-7350-7E07-A4AAEDB46C40}"/>
              </a:ext>
            </a:extLst>
          </p:cNvPr>
          <p:cNvSpPr txBox="1">
            <a:spLocks noChangeArrowheads="1"/>
          </p:cNvSpPr>
          <p:nvPr/>
        </p:nvSpPr>
        <p:spPr bwMode="auto">
          <a:xfrm>
            <a:off x="3602162" y="1248433"/>
            <a:ext cx="3116438"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pic>
        <p:nvPicPr>
          <p:cNvPr id="8" name="図 7">
            <a:extLst>
              <a:ext uri="{FF2B5EF4-FFF2-40B4-BE49-F238E27FC236}">
                <a16:creationId xmlns:a16="http://schemas.microsoft.com/office/drawing/2014/main" id="{FC865BA5-146E-2CF6-59E6-B02A97374E67}"/>
              </a:ext>
            </a:extLst>
          </p:cNvPr>
          <p:cNvPicPr>
            <a:picLocks noChangeAspect="1"/>
          </p:cNvPicPr>
          <p:nvPr/>
        </p:nvPicPr>
        <p:blipFill>
          <a:blip r:embed="rId4"/>
          <a:stretch>
            <a:fillRect/>
          </a:stretch>
        </p:blipFill>
        <p:spPr>
          <a:xfrm>
            <a:off x="472360" y="3781711"/>
            <a:ext cx="2082638" cy="2700138"/>
          </a:xfrm>
          <a:prstGeom prst="rect">
            <a:avLst/>
          </a:prstGeom>
          <a:ln>
            <a:solidFill>
              <a:schemeClr val="tx1">
                <a:lumMod val="50000"/>
                <a:lumOff val="50000"/>
              </a:schemeClr>
            </a:solidFill>
          </a:ln>
        </p:spPr>
      </p:pic>
      <p:sp>
        <p:nvSpPr>
          <p:cNvPr id="11" name="AutoShape 177">
            <a:extLst>
              <a:ext uri="{FF2B5EF4-FFF2-40B4-BE49-F238E27FC236}">
                <a16:creationId xmlns:a16="http://schemas.microsoft.com/office/drawing/2014/main" id="{DC6D1396-BDA6-A31D-FD83-3E06D075ED50}"/>
              </a:ext>
            </a:extLst>
          </p:cNvPr>
          <p:cNvSpPr>
            <a:spLocks noChangeArrowheads="1"/>
          </p:cNvSpPr>
          <p:nvPr/>
        </p:nvSpPr>
        <p:spPr bwMode="auto">
          <a:xfrm>
            <a:off x="1261615" y="3327582"/>
            <a:ext cx="438021" cy="25876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Arial" panose="020B0604020202020204" pitchFamily="34" charset="0"/>
            </a:endParaRPr>
          </a:p>
        </p:txBody>
      </p:sp>
      <p:sp>
        <p:nvSpPr>
          <p:cNvPr id="12" name="AutoShape 177">
            <a:extLst>
              <a:ext uri="{FF2B5EF4-FFF2-40B4-BE49-F238E27FC236}">
                <a16:creationId xmlns:a16="http://schemas.microsoft.com/office/drawing/2014/main" id="{AA9E88AB-9A60-6379-3FBA-C3D73F4E3955}"/>
              </a:ext>
            </a:extLst>
          </p:cNvPr>
          <p:cNvSpPr>
            <a:spLocks noChangeArrowheads="1"/>
          </p:cNvSpPr>
          <p:nvPr/>
        </p:nvSpPr>
        <p:spPr bwMode="auto">
          <a:xfrm>
            <a:off x="445795" y="3781711"/>
            <a:ext cx="285126" cy="27876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3" name="テキスト ボックス 56">
            <a:extLst>
              <a:ext uri="{FF2B5EF4-FFF2-40B4-BE49-F238E27FC236}">
                <a16:creationId xmlns:a16="http://schemas.microsoft.com/office/drawing/2014/main" id="{CF902A26-CEF7-B991-187D-8CD8D645F247}"/>
              </a:ext>
            </a:extLst>
          </p:cNvPr>
          <p:cNvSpPr txBox="1">
            <a:spLocks noChangeArrowheads="1"/>
          </p:cNvSpPr>
          <p:nvPr/>
        </p:nvSpPr>
        <p:spPr bwMode="auto">
          <a:xfrm>
            <a:off x="3602162" y="4161303"/>
            <a:ext cx="269807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➁左上のメニュー　　　　　を</a:t>
            </a:r>
            <a:endParaRPr lang="en-US" altLang="ja-JP" sz="1400" dirty="0">
              <a:latin typeface="+mj-ea"/>
              <a:ea typeface="+mj-ea"/>
            </a:endParaRPr>
          </a:p>
          <a:p>
            <a:pPr eaLnBrk="1" hangingPunct="1">
              <a:defRPr/>
            </a:pPr>
            <a:r>
              <a:rPr lang="ja-JP" altLang="en-US" sz="1400" dirty="0">
                <a:latin typeface="+mj-ea"/>
                <a:ea typeface="+mj-ea"/>
              </a:rPr>
              <a:t>　選択します</a:t>
            </a:r>
            <a:endParaRPr lang="en-US" altLang="ja-JP" sz="1400" dirty="0">
              <a:latin typeface="+mj-ea"/>
              <a:ea typeface="+mj-ea"/>
            </a:endParaRPr>
          </a:p>
        </p:txBody>
      </p:sp>
      <p:sp>
        <p:nvSpPr>
          <p:cNvPr id="14" name="Rectangle 2">
            <a:extLst>
              <a:ext uri="{FF2B5EF4-FFF2-40B4-BE49-F238E27FC236}">
                <a16:creationId xmlns:a16="http://schemas.microsoft.com/office/drawing/2014/main" id="{FE937DD1-04F7-31DD-8525-2FBADBB9757F}"/>
              </a:ext>
            </a:extLst>
          </p:cNvPr>
          <p:cNvSpPr>
            <a:spLocks noChangeArrowheads="1"/>
          </p:cNvSpPr>
          <p:nvPr/>
        </p:nvSpPr>
        <p:spPr bwMode="auto">
          <a:xfrm>
            <a:off x="253546" y="1217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pic>
        <p:nvPicPr>
          <p:cNvPr id="15" name="図 14">
            <a:extLst>
              <a:ext uri="{FF2B5EF4-FFF2-40B4-BE49-F238E27FC236}">
                <a16:creationId xmlns:a16="http://schemas.microsoft.com/office/drawing/2014/main" id="{C4C7ED05-A5B7-4EAE-CB6A-D6B4F64319F0}"/>
              </a:ext>
            </a:extLst>
          </p:cNvPr>
          <p:cNvPicPr>
            <a:picLocks noChangeAspect="1"/>
          </p:cNvPicPr>
          <p:nvPr/>
        </p:nvPicPr>
        <p:blipFill>
          <a:blip r:embed="rId5"/>
          <a:stretch>
            <a:fillRect/>
          </a:stretch>
        </p:blipFill>
        <p:spPr>
          <a:xfrm>
            <a:off x="5160381" y="4173172"/>
            <a:ext cx="336041" cy="266032"/>
          </a:xfrm>
          <a:prstGeom prst="rect">
            <a:avLst/>
          </a:prstGeom>
        </p:spPr>
      </p:pic>
      <p:pic>
        <p:nvPicPr>
          <p:cNvPr id="16" name="図 15">
            <a:extLst>
              <a:ext uri="{FF2B5EF4-FFF2-40B4-BE49-F238E27FC236}">
                <a16:creationId xmlns:a16="http://schemas.microsoft.com/office/drawing/2014/main" id="{93917893-71F3-67A1-1C02-CE469A4871C1}"/>
              </a:ext>
            </a:extLst>
          </p:cNvPr>
          <p:cNvPicPr>
            <a:picLocks noChangeAspect="1"/>
          </p:cNvPicPr>
          <p:nvPr/>
        </p:nvPicPr>
        <p:blipFill>
          <a:blip r:embed="rId6"/>
          <a:stretch>
            <a:fillRect/>
          </a:stretch>
        </p:blipFill>
        <p:spPr>
          <a:xfrm>
            <a:off x="445795" y="6626204"/>
            <a:ext cx="2082638" cy="2191226"/>
          </a:xfrm>
          <a:prstGeom prst="rect">
            <a:avLst/>
          </a:prstGeom>
        </p:spPr>
      </p:pic>
      <p:sp>
        <p:nvSpPr>
          <p:cNvPr id="17" name="テキスト ボックス 56">
            <a:extLst>
              <a:ext uri="{FF2B5EF4-FFF2-40B4-BE49-F238E27FC236}">
                <a16:creationId xmlns:a16="http://schemas.microsoft.com/office/drawing/2014/main" id="{D4EA417E-A684-65AE-764A-069A27FC772A}"/>
              </a:ext>
            </a:extLst>
          </p:cNvPr>
          <p:cNvSpPr txBox="1">
            <a:spLocks noChangeArrowheads="1"/>
          </p:cNvSpPr>
          <p:nvPr/>
        </p:nvSpPr>
        <p:spPr bwMode="auto">
          <a:xfrm>
            <a:off x="3656594" y="6640015"/>
            <a:ext cx="2589213" cy="30777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③「まとめて集計」を選択します</a:t>
            </a:r>
            <a:endParaRPr lang="en-US" altLang="ja-JP" sz="1400" dirty="0">
              <a:latin typeface="+mj-ea"/>
              <a:ea typeface="+mj-ea"/>
            </a:endParaRPr>
          </a:p>
        </p:txBody>
      </p:sp>
      <p:sp>
        <p:nvSpPr>
          <p:cNvPr id="19" name="AutoShape 177">
            <a:extLst>
              <a:ext uri="{FF2B5EF4-FFF2-40B4-BE49-F238E27FC236}">
                <a16:creationId xmlns:a16="http://schemas.microsoft.com/office/drawing/2014/main" id="{ADE0456A-B46D-798A-EF2D-9B2C89018F3A}"/>
              </a:ext>
            </a:extLst>
          </p:cNvPr>
          <p:cNvSpPr>
            <a:spLocks noChangeArrowheads="1"/>
          </p:cNvSpPr>
          <p:nvPr/>
        </p:nvSpPr>
        <p:spPr bwMode="auto">
          <a:xfrm>
            <a:off x="642786" y="7677877"/>
            <a:ext cx="805013" cy="19887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Arial" panose="020B0604020202020204" pitchFamily="34" charset="0"/>
            </a:endParaRPr>
          </a:p>
        </p:txBody>
      </p:sp>
    </p:spTree>
    <p:extLst>
      <p:ext uri="{BB962C8B-B14F-4D97-AF65-F5344CB8AC3E}">
        <p14:creationId xmlns:p14="http://schemas.microsoft.com/office/powerpoint/2010/main" val="415193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DEC5B359-1BAB-DBFE-9D36-81DA034E8C48}"/>
              </a:ext>
            </a:extLst>
          </p:cNvPr>
          <p:cNvPicPr>
            <a:picLocks noChangeAspect="1"/>
          </p:cNvPicPr>
          <p:nvPr/>
        </p:nvPicPr>
        <p:blipFill>
          <a:blip r:embed="rId3"/>
          <a:stretch>
            <a:fillRect/>
          </a:stretch>
        </p:blipFill>
        <p:spPr>
          <a:xfrm>
            <a:off x="461432" y="4672702"/>
            <a:ext cx="2564798" cy="3848623"/>
          </a:xfrm>
          <a:prstGeom prst="rect">
            <a:avLst/>
          </a:prstGeom>
        </p:spPr>
      </p:pic>
      <p:pic>
        <p:nvPicPr>
          <p:cNvPr id="6" name="図 5">
            <a:extLst>
              <a:ext uri="{FF2B5EF4-FFF2-40B4-BE49-F238E27FC236}">
                <a16:creationId xmlns:a16="http://schemas.microsoft.com/office/drawing/2014/main" id="{8BCC8638-545F-5831-6186-811CA342C7E0}"/>
              </a:ext>
            </a:extLst>
          </p:cNvPr>
          <p:cNvPicPr>
            <a:picLocks noChangeAspect="1"/>
          </p:cNvPicPr>
          <p:nvPr/>
        </p:nvPicPr>
        <p:blipFill>
          <a:blip r:embed="rId4"/>
          <a:stretch>
            <a:fillRect/>
          </a:stretch>
        </p:blipFill>
        <p:spPr>
          <a:xfrm>
            <a:off x="461433" y="728662"/>
            <a:ext cx="2414059" cy="3535678"/>
          </a:xfrm>
          <a:prstGeom prst="rect">
            <a:avLst/>
          </a:prstGeom>
          <a:ln>
            <a:solidFill>
              <a:schemeClr val="tx1">
                <a:lumMod val="50000"/>
                <a:lumOff val="50000"/>
              </a:schemeClr>
            </a:solidFill>
          </a:ln>
        </p:spPr>
      </p:pic>
      <p:sp>
        <p:nvSpPr>
          <p:cNvPr id="38915" name="スライド番号プレースホルダ 2">
            <a:extLst>
              <a:ext uri="{FF2B5EF4-FFF2-40B4-BE49-F238E27FC236}">
                <a16:creationId xmlns:a16="http://schemas.microsoft.com/office/drawing/2014/main" id="{5FDA5B85-D71A-0799-855A-81E9C3DC483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2E63AD-0485-4A2E-94CD-74F57A4EB251}" type="slidenum">
              <a:rPr lang="ja-JP" altLang="en-US" sz="1800" smtClean="0">
                <a:solidFill>
                  <a:schemeClr val="bg1"/>
                </a:solidFill>
              </a:rPr>
              <a:pPr>
                <a:spcBef>
                  <a:spcPct val="0"/>
                </a:spcBef>
                <a:buFontTx/>
                <a:buNone/>
              </a:pPr>
              <a:t>18</a:t>
            </a:fld>
            <a:endParaRPr lang="ja-JP" altLang="en-US" sz="1800">
              <a:solidFill>
                <a:schemeClr val="bg1"/>
              </a:solidFill>
            </a:endParaRPr>
          </a:p>
        </p:txBody>
      </p:sp>
      <p:sp>
        <p:nvSpPr>
          <p:cNvPr id="36" name="テキスト ボックス 56">
            <a:extLst>
              <a:ext uri="{FF2B5EF4-FFF2-40B4-BE49-F238E27FC236}">
                <a16:creationId xmlns:a16="http://schemas.microsoft.com/office/drawing/2014/main" id="{69AAF78A-4381-2F35-3009-E5D12E65CD92}"/>
              </a:ext>
            </a:extLst>
          </p:cNvPr>
          <p:cNvSpPr txBox="1">
            <a:spLocks noChangeArrowheads="1"/>
          </p:cNvSpPr>
          <p:nvPr/>
        </p:nvSpPr>
        <p:spPr bwMode="auto">
          <a:xfrm>
            <a:off x="3712027" y="728662"/>
            <a:ext cx="2873829" cy="3108543"/>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④「選択した連絡の対象者を集計</a:t>
            </a:r>
            <a:endParaRPr lang="en-US" altLang="ja-JP" sz="1400" dirty="0">
              <a:latin typeface="+mj-ea"/>
              <a:ea typeface="+mj-ea"/>
            </a:endParaRPr>
          </a:p>
          <a:p>
            <a:pPr eaLnBrk="1" hangingPunct="1">
              <a:defRPr/>
            </a:pPr>
            <a:r>
              <a:rPr lang="ja-JP" altLang="en-US" sz="1400" dirty="0">
                <a:latin typeface="+mj-ea"/>
                <a:ea typeface="+mj-ea"/>
              </a:rPr>
              <a:t>　する」を選択します。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⑤「▶連絡を選択する」をクリックし、対象とする連絡を選択する</a:t>
            </a:r>
            <a:endParaRPr lang="en-US" altLang="ja-JP" sz="1400" dirty="0">
              <a:latin typeface="+mj-ea"/>
              <a:ea typeface="+mj-ea"/>
            </a:endParaRPr>
          </a:p>
          <a:p>
            <a:pPr eaLnBrk="1" hangingPunct="1">
              <a:defRPr/>
            </a:pPr>
            <a:r>
              <a:rPr lang="ja-JP" altLang="en-US" sz="1400" dirty="0">
                <a:latin typeface="+mj-ea"/>
                <a:ea typeface="+mj-ea"/>
              </a:rPr>
              <a:t>画面に遷移します。</a:t>
            </a:r>
            <a:endParaRPr lang="en-US" altLang="ja-JP" sz="1400" dirty="0">
              <a:latin typeface="+mj-ea"/>
              <a:ea typeface="+mj-ea"/>
            </a:endParaRPr>
          </a:p>
        </p:txBody>
      </p:sp>
      <p:sp>
        <p:nvSpPr>
          <p:cNvPr id="33" name="テキスト ボックス 56">
            <a:extLst>
              <a:ext uri="{FF2B5EF4-FFF2-40B4-BE49-F238E27FC236}">
                <a16:creationId xmlns:a16="http://schemas.microsoft.com/office/drawing/2014/main" id="{419E3770-929B-A6FB-185B-CC2262F4E909}"/>
              </a:ext>
            </a:extLst>
          </p:cNvPr>
          <p:cNvSpPr txBox="1">
            <a:spLocks noChangeArrowheads="1"/>
          </p:cNvSpPr>
          <p:nvPr/>
        </p:nvSpPr>
        <p:spPr bwMode="auto">
          <a:xfrm>
            <a:off x="3712027" y="4776334"/>
            <a:ext cx="2590800" cy="7397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⑥連絡から対象とする安否連絡にチェックを入れ、「選択」をタップします。</a:t>
            </a:r>
            <a:endParaRPr lang="en-US" altLang="ja-JP" sz="1400" dirty="0">
              <a:latin typeface="+mj-ea"/>
              <a:ea typeface="+mj-ea"/>
            </a:endParaRPr>
          </a:p>
        </p:txBody>
      </p:sp>
      <p:sp>
        <p:nvSpPr>
          <p:cNvPr id="38925" name="AutoShape 177">
            <a:extLst>
              <a:ext uri="{FF2B5EF4-FFF2-40B4-BE49-F238E27FC236}">
                <a16:creationId xmlns:a16="http://schemas.microsoft.com/office/drawing/2014/main" id="{F4CB15AC-01CA-A7A7-8C6D-07E4A75A483A}"/>
              </a:ext>
            </a:extLst>
          </p:cNvPr>
          <p:cNvSpPr>
            <a:spLocks noChangeArrowheads="1"/>
          </p:cNvSpPr>
          <p:nvPr/>
        </p:nvSpPr>
        <p:spPr bwMode="auto">
          <a:xfrm>
            <a:off x="461432" y="2140735"/>
            <a:ext cx="2027655" cy="202087"/>
          </a:xfrm>
          <a:prstGeom prst="roundRect">
            <a:avLst>
              <a:gd name="adj" fmla="val 9241"/>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8926" name="AutoShape 177">
            <a:extLst>
              <a:ext uri="{FF2B5EF4-FFF2-40B4-BE49-F238E27FC236}">
                <a16:creationId xmlns:a16="http://schemas.microsoft.com/office/drawing/2014/main" id="{DC7F67F4-EB8E-0070-CF87-2B579170B66E}"/>
              </a:ext>
            </a:extLst>
          </p:cNvPr>
          <p:cNvSpPr>
            <a:spLocks noChangeArrowheads="1"/>
          </p:cNvSpPr>
          <p:nvPr/>
        </p:nvSpPr>
        <p:spPr bwMode="auto">
          <a:xfrm>
            <a:off x="755346" y="6004977"/>
            <a:ext cx="278851" cy="956809"/>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8927" name="AutoShape 177">
            <a:extLst>
              <a:ext uri="{FF2B5EF4-FFF2-40B4-BE49-F238E27FC236}">
                <a16:creationId xmlns:a16="http://schemas.microsoft.com/office/drawing/2014/main" id="{5F34E306-5C5F-BF28-B976-8933930DBCCC}"/>
              </a:ext>
            </a:extLst>
          </p:cNvPr>
          <p:cNvSpPr>
            <a:spLocks noChangeArrowheads="1"/>
          </p:cNvSpPr>
          <p:nvPr/>
        </p:nvSpPr>
        <p:spPr bwMode="auto">
          <a:xfrm>
            <a:off x="1034197" y="7595619"/>
            <a:ext cx="1480893" cy="30658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 name="AutoShape 177">
            <a:extLst>
              <a:ext uri="{FF2B5EF4-FFF2-40B4-BE49-F238E27FC236}">
                <a16:creationId xmlns:a16="http://schemas.microsoft.com/office/drawing/2014/main" id="{A02E9E14-5E02-9484-A1CF-BB656277E71F}"/>
              </a:ext>
            </a:extLst>
          </p:cNvPr>
          <p:cNvSpPr>
            <a:spLocks noChangeArrowheads="1"/>
          </p:cNvSpPr>
          <p:nvPr/>
        </p:nvSpPr>
        <p:spPr bwMode="auto">
          <a:xfrm>
            <a:off x="461432" y="2442451"/>
            <a:ext cx="1123687" cy="202087"/>
          </a:xfrm>
          <a:prstGeom prst="roundRect">
            <a:avLst>
              <a:gd name="adj" fmla="val 9241"/>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テキスト ボックス 24">
            <a:extLst>
              <a:ext uri="{FF2B5EF4-FFF2-40B4-BE49-F238E27FC236}">
                <a16:creationId xmlns:a16="http://schemas.microsoft.com/office/drawing/2014/main" id="{5BCE5C80-FE56-6CDC-14CA-D583711242CE}"/>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2">
            <a:extLst>
              <a:ext uri="{FF2B5EF4-FFF2-40B4-BE49-F238E27FC236}">
                <a16:creationId xmlns:a16="http://schemas.microsoft.com/office/drawing/2014/main" id="{D80D0C95-99DC-3AD0-D3AA-1BC4D681CE1C}"/>
              </a:ext>
            </a:extLst>
          </p:cNvPr>
          <p:cNvSpPr>
            <a:spLocks noGrp="1"/>
          </p:cNvSpPr>
          <p:nvPr>
            <p:ph type="sldNum" sz="quarter" idx="10"/>
          </p:nvPr>
        </p:nvSpPr>
        <p:spPr bwMode="ltGray">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ED07DDB-AC0A-47B3-BD8E-1B1642DE9D6A}" type="slidenum">
              <a:rPr lang="ja-JP" altLang="en-US" sz="1800" smtClean="0">
                <a:solidFill>
                  <a:schemeClr val="bg1"/>
                </a:solidFill>
              </a:rPr>
              <a:pPr>
                <a:spcBef>
                  <a:spcPct val="0"/>
                </a:spcBef>
                <a:buFontTx/>
                <a:buNone/>
              </a:pPr>
              <a:t>1</a:t>
            </a:fld>
            <a:endParaRPr lang="ja-JP" altLang="en-US" sz="1800">
              <a:solidFill>
                <a:schemeClr val="bg1"/>
              </a:solidFill>
            </a:endParaRPr>
          </a:p>
        </p:txBody>
      </p:sp>
      <p:sp>
        <p:nvSpPr>
          <p:cNvPr id="29" name="タイトル 1">
            <a:extLst>
              <a:ext uri="{FF2B5EF4-FFF2-40B4-BE49-F238E27FC236}">
                <a16:creationId xmlns:a16="http://schemas.microsoft.com/office/drawing/2014/main" id="{3EE72764-261E-2674-DD30-866F2791EC72}"/>
              </a:ext>
            </a:extLst>
          </p:cNvPr>
          <p:cNvSpPr txBox="1">
            <a:spLocks/>
          </p:cNvSpPr>
          <p:nvPr/>
        </p:nvSpPr>
        <p:spPr>
          <a:xfrm>
            <a:off x="2859088" y="195263"/>
            <a:ext cx="2293937" cy="357187"/>
          </a:xfrm>
          <a:prstGeom prst="rect">
            <a:avLst/>
          </a:prstGeom>
          <a:noFill/>
        </p:spPr>
        <p:txBody>
          <a:bodyPr anchor="ctr"/>
          <a:lstStyle/>
          <a:p>
            <a:pPr eaLnBrk="1" fontAlgn="auto" hangingPunct="1">
              <a:spcAft>
                <a:spcPts val="0"/>
              </a:spcAft>
              <a:defRPr/>
            </a:pPr>
            <a:r>
              <a:rPr lang="ja-JP" altLang="en-US" sz="2400" b="1" u="sng" dirty="0">
                <a:solidFill>
                  <a:srgbClr val="0070C0"/>
                </a:solidFill>
                <a:latin typeface="+mj-lt"/>
                <a:ea typeface="+mj-ea"/>
                <a:cs typeface="+mj-cs"/>
              </a:rPr>
              <a:t>目次</a:t>
            </a:r>
            <a:endParaRPr lang="en-US" altLang="ja-JP" sz="2400" b="1" u="sng" dirty="0">
              <a:solidFill>
                <a:srgbClr val="0070C0"/>
              </a:solidFill>
              <a:latin typeface="+mj-lt"/>
              <a:ea typeface="+mj-ea"/>
              <a:cs typeface="+mj-cs"/>
            </a:endParaRPr>
          </a:p>
        </p:txBody>
      </p:sp>
      <p:sp>
        <p:nvSpPr>
          <p:cNvPr id="57" name="正方形/長方形 56">
            <a:extLst>
              <a:ext uri="{FF2B5EF4-FFF2-40B4-BE49-F238E27FC236}">
                <a16:creationId xmlns:a16="http://schemas.microsoft.com/office/drawing/2014/main" id="{04358593-AF14-FAF7-B522-745AD9929C61}"/>
              </a:ext>
            </a:extLst>
          </p:cNvPr>
          <p:cNvSpPr/>
          <p:nvPr/>
        </p:nvSpPr>
        <p:spPr>
          <a:xfrm rot="5400000">
            <a:off x="3166267" y="1526742"/>
            <a:ext cx="1084266" cy="5857875"/>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4" name="正方形/長方形 53">
            <a:extLst>
              <a:ext uri="{FF2B5EF4-FFF2-40B4-BE49-F238E27FC236}">
                <a16:creationId xmlns:a16="http://schemas.microsoft.com/office/drawing/2014/main" id="{F80EED21-A446-014D-55DB-CC05058CAEDD}"/>
              </a:ext>
            </a:extLst>
          </p:cNvPr>
          <p:cNvSpPr/>
          <p:nvPr/>
        </p:nvSpPr>
        <p:spPr bwMode="auto">
          <a:xfrm rot="5400000">
            <a:off x="-26991" y="4177073"/>
            <a:ext cx="1092204" cy="549275"/>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7174" name="テキスト ボックス 26">
            <a:extLst>
              <a:ext uri="{FF2B5EF4-FFF2-40B4-BE49-F238E27FC236}">
                <a16:creationId xmlns:a16="http://schemas.microsoft.com/office/drawing/2014/main" id="{C34207D0-93D1-AB23-393F-78DCB609CFD4}"/>
              </a:ext>
            </a:extLst>
          </p:cNvPr>
          <p:cNvSpPr txBox="1">
            <a:spLocks noChangeArrowheads="1"/>
          </p:cNvSpPr>
          <p:nvPr/>
        </p:nvSpPr>
        <p:spPr bwMode="auto">
          <a:xfrm>
            <a:off x="828674" y="3956409"/>
            <a:ext cx="5427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３．代理で回答する</a:t>
            </a:r>
            <a:endParaRPr lang="ja-JP" altLang="en-US" sz="1400" dirty="0"/>
          </a:p>
          <a:p>
            <a:pPr eaLnBrk="1" hangingPunct="1">
              <a:spcBef>
                <a:spcPct val="0"/>
              </a:spcBef>
              <a:buFontTx/>
              <a:buNone/>
            </a:pPr>
            <a:r>
              <a:rPr lang="ja-JP" altLang="en-US" sz="1400" dirty="0"/>
              <a:t>   （１）１人ずつ代理安否回答を行う</a:t>
            </a:r>
          </a:p>
          <a:p>
            <a:pPr eaLnBrk="1" hangingPunct="1">
              <a:spcBef>
                <a:spcPct val="0"/>
              </a:spcBef>
              <a:buFontTx/>
              <a:buNone/>
            </a:pPr>
            <a:r>
              <a:rPr lang="ja-JP" altLang="en-US" sz="1400" dirty="0"/>
              <a:t>   （２）複数名まとめて代理安否回答を行う</a:t>
            </a:r>
          </a:p>
          <a:p>
            <a:pPr eaLnBrk="1" hangingPunct="1">
              <a:spcBef>
                <a:spcPct val="0"/>
              </a:spcBef>
              <a:buFontTx/>
              <a:buNone/>
            </a:pPr>
            <a:r>
              <a:rPr lang="ja-JP" altLang="en-US" sz="1400" dirty="0"/>
              <a:t>   （３）代理質問回答を行う</a:t>
            </a:r>
          </a:p>
          <a:p>
            <a:pPr eaLnBrk="1" hangingPunct="1">
              <a:spcBef>
                <a:spcPct val="0"/>
              </a:spcBef>
              <a:buFontTx/>
              <a:buNone/>
            </a:pPr>
            <a:endParaRPr lang="en-US" altLang="ja-JP" sz="1400" dirty="0"/>
          </a:p>
        </p:txBody>
      </p:sp>
      <p:sp>
        <p:nvSpPr>
          <p:cNvPr id="62" name="正方形/長方形 61">
            <a:extLst>
              <a:ext uri="{FF2B5EF4-FFF2-40B4-BE49-F238E27FC236}">
                <a16:creationId xmlns:a16="http://schemas.microsoft.com/office/drawing/2014/main" id="{8D0600C4-1808-F369-BB88-6ED8E357506D}"/>
              </a:ext>
            </a:extLst>
          </p:cNvPr>
          <p:cNvSpPr/>
          <p:nvPr/>
        </p:nvSpPr>
        <p:spPr>
          <a:xfrm rot="5400000">
            <a:off x="88105" y="1745511"/>
            <a:ext cx="862012" cy="522288"/>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63" name="正方形/長方形 62">
            <a:extLst>
              <a:ext uri="{FF2B5EF4-FFF2-40B4-BE49-F238E27FC236}">
                <a16:creationId xmlns:a16="http://schemas.microsoft.com/office/drawing/2014/main" id="{A6BD98CB-013F-6FDB-A2C4-D44AF152A266}"/>
              </a:ext>
            </a:extLst>
          </p:cNvPr>
          <p:cNvSpPr/>
          <p:nvPr/>
        </p:nvSpPr>
        <p:spPr>
          <a:xfrm rot="5400000">
            <a:off x="3272632" y="-925916"/>
            <a:ext cx="871537" cy="5857875"/>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177" name="テキスト ボックス 21">
            <a:extLst>
              <a:ext uri="{FF2B5EF4-FFF2-40B4-BE49-F238E27FC236}">
                <a16:creationId xmlns:a16="http://schemas.microsoft.com/office/drawing/2014/main" id="{520918AF-DD1B-126C-6D70-89A62FDAD108}"/>
              </a:ext>
            </a:extLst>
          </p:cNvPr>
          <p:cNvSpPr txBox="1">
            <a:spLocks noChangeArrowheads="1"/>
          </p:cNvSpPr>
          <p:nvPr/>
        </p:nvSpPr>
        <p:spPr bwMode="ltGray">
          <a:xfrm>
            <a:off x="315853" y="1557728"/>
            <a:ext cx="40011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連絡発信</a:t>
            </a:r>
          </a:p>
        </p:txBody>
      </p:sp>
      <p:sp>
        <p:nvSpPr>
          <p:cNvPr id="65" name="角丸四角形 64">
            <a:extLst>
              <a:ext uri="{FF2B5EF4-FFF2-40B4-BE49-F238E27FC236}">
                <a16:creationId xmlns:a16="http://schemas.microsoft.com/office/drawing/2014/main" id="{C78409A6-5954-8BDC-B5EB-11C7B33A92D3}"/>
              </a:ext>
            </a:extLst>
          </p:cNvPr>
          <p:cNvSpPr/>
          <p:nvPr/>
        </p:nvSpPr>
        <p:spPr>
          <a:xfrm>
            <a:off x="5684838" y="1760928"/>
            <a:ext cx="727075" cy="477837"/>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P4</a:t>
            </a:r>
            <a:endParaRPr lang="ja-JP" altLang="en-US" sz="2000" dirty="0">
              <a:solidFill>
                <a:schemeClr val="tx1"/>
              </a:solidFill>
              <a:latin typeface="+mn-ea"/>
            </a:endParaRPr>
          </a:p>
        </p:txBody>
      </p:sp>
      <p:grpSp>
        <p:nvGrpSpPr>
          <p:cNvPr id="7179" name="グループ化 3">
            <a:extLst>
              <a:ext uri="{FF2B5EF4-FFF2-40B4-BE49-F238E27FC236}">
                <a16:creationId xmlns:a16="http://schemas.microsoft.com/office/drawing/2014/main" id="{1EA80524-6B58-2339-A0D0-26B3A9D0B248}"/>
              </a:ext>
            </a:extLst>
          </p:cNvPr>
          <p:cNvGrpSpPr>
            <a:grpSpLocks/>
          </p:cNvGrpSpPr>
          <p:nvPr/>
        </p:nvGrpSpPr>
        <p:grpSpPr bwMode="auto">
          <a:xfrm>
            <a:off x="231773" y="2615332"/>
            <a:ext cx="6389688" cy="1093790"/>
            <a:chOff x="242825" y="2546346"/>
            <a:chExt cx="6494675" cy="1297793"/>
          </a:xfrm>
        </p:grpSpPr>
        <p:sp>
          <p:nvSpPr>
            <p:cNvPr id="56" name="正方形/長方形 55">
              <a:extLst>
                <a:ext uri="{FF2B5EF4-FFF2-40B4-BE49-F238E27FC236}">
                  <a16:creationId xmlns:a16="http://schemas.microsoft.com/office/drawing/2014/main" id="{67698CF4-9251-67AC-0BDD-58A8A75268AD}"/>
                </a:ext>
              </a:extLst>
            </p:cNvPr>
            <p:cNvSpPr/>
            <p:nvPr/>
          </p:nvSpPr>
          <p:spPr>
            <a:xfrm rot="5400000">
              <a:off x="3134811" y="241448"/>
              <a:ext cx="1277072" cy="5928307"/>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7193" name="グループ化 2">
              <a:extLst>
                <a:ext uri="{FF2B5EF4-FFF2-40B4-BE49-F238E27FC236}">
                  <a16:creationId xmlns:a16="http://schemas.microsoft.com/office/drawing/2014/main" id="{FA656A7C-705A-E731-929D-1BEBA712AFCC}"/>
                </a:ext>
              </a:extLst>
            </p:cNvPr>
            <p:cNvGrpSpPr>
              <a:grpSpLocks/>
            </p:cNvGrpSpPr>
            <p:nvPr/>
          </p:nvGrpSpPr>
          <p:grpSpPr bwMode="auto">
            <a:xfrm>
              <a:off x="242825" y="2546346"/>
              <a:ext cx="598640" cy="1297793"/>
              <a:chOff x="242825" y="2546346"/>
              <a:chExt cx="598640" cy="1297793"/>
            </a:xfrm>
          </p:grpSpPr>
          <p:sp>
            <p:nvSpPr>
              <p:cNvPr id="55" name="正方形/長方形 54">
                <a:extLst>
                  <a:ext uri="{FF2B5EF4-FFF2-40B4-BE49-F238E27FC236}">
                    <a16:creationId xmlns:a16="http://schemas.microsoft.com/office/drawing/2014/main" id="{69BD001C-7210-DEBB-214F-CEF18214B89A}"/>
                  </a:ext>
                </a:extLst>
              </p:cNvPr>
              <p:cNvSpPr/>
              <p:nvPr/>
            </p:nvSpPr>
            <p:spPr>
              <a:xfrm rot="5400000">
                <a:off x="-101101" y="2901573"/>
                <a:ext cx="1286492" cy="59864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7196" name="テキスト ボックス 21">
                <a:extLst>
                  <a:ext uri="{FF2B5EF4-FFF2-40B4-BE49-F238E27FC236}">
                    <a16:creationId xmlns:a16="http://schemas.microsoft.com/office/drawing/2014/main" id="{026A7CE3-F71F-B388-677D-DFB4F60119BF}"/>
                  </a:ext>
                </a:extLst>
              </p:cNvPr>
              <p:cNvSpPr txBox="1">
                <a:spLocks noChangeArrowheads="1"/>
              </p:cNvSpPr>
              <p:nvPr/>
            </p:nvSpPr>
            <p:spPr bwMode="ltGray">
              <a:xfrm>
                <a:off x="324072" y="2546346"/>
                <a:ext cx="406684"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集計</a:t>
                </a:r>
              </a:p>
            </p:txBody>
          </p:sp>
        </p:grpSp>
        <p:sp>
          <p:nvSpPr>
            <p:cNvPr id="7194" name="テキスト ボックス 25">
              <a:extLst>
                <a:ext uri="{FF2B5EF4-FFF2-40B4-BE49-F238E27FC236}">
                  <a16:creationId xmlns:a16="http://schemas.microsoft.com/office/drawing/2014/main" id="{1B34283B-92D2-EBF5-9D05-DC6C342AE2F8}"/>
                </a:ext>
              </a:extLst>
            </p:cNvPr>
            <p:cNvSpPr txBox="1">
              <a:spLocks noChangeArrowheads="1"/>
            </p:cNvSpPr>
            <p:nvPr/>
          </p:nvSpPr>
          <p:spPr bwMode="auto">
            <a:xfrm>
              <a:off x="838174" y="2563467"/>
              <a:ext cx="5164137" cy="116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２．集計する</a:t>
              </a:r>
              <a:br>
                <a:rPr lang="en-US" altLang="ja-JP" sz="1400" dirty="0"/>
              </a:br>
              <a:r>
                <a:rPr lang="ja-JP" altLang="en-US" sz="1400" dirty="0"/>
                <a:t>　（１）回答状況を集計する</a:t>
              </a:r>
              <a:endParaRPr lang="en-US" altLang="ja-JP" sz="1400" dirty="0"/>
            </a:p>
            <a:p>
              <a:pPr eaLnBrk="1" hangingPunct="1">
                <a:spcBef>
                  <a:spcPct val="0"/>
                </a:spcBef>
                <a:buFontTx/>
                <a:buNone/>
              </a:pPr>
              <a:r>
                <a:rPr lang="ja-JP" altLang="en-US" sz="1400" dirty="0"/>
                <a:t>　（２）連絡状況を確認する</a:t>
              </a:r>
              <a:endParaRPr lang="en-US" altLang="ja-JP" sz="1400" dirty="0"/>
            </a:p>
            <a:p>
              <a:pPr eaLnBrk="1" hangingPunct="1">
                <a:spcBef>
                  <a:spcPct val="0"/>
                </a:spcBef>
                <a:buFontTx/>
                <a:buNone/>
              </a:pPr>
              <a:r>
                <a:rPr lang="ja-JP" altLang="en-US" sz="1400" dirty="0"/>
                <a:t>　（３）安否回答状況をまとめて集計する</a:t>
              </a:r>
            </a:p>
          </p:txBody>
        </p:sp>
      </p:grpSp>
      <p:sp>
        <p:nvSpPr>
          <p:cNvPr id="7181" name="テキスト ボックス 24">
            <a:extLst>
              <a:ext uri="{FF2B5EF4-FFF2-40B4-BE49-F238E27FC236}">
                <a16:creationId xmlns:a16="http://schemas.microsoft.com/office/drawing/2014/main" id="{167C395A-4102-91C4-BB16-FEC9B6B99B9E}"/>
              </a:ext>
            </a:extLst>
          </p:cNvPr>
          <p:cNvSpPr txBox="1">
            <a:spLocks noChangeArrowheads="1"/>
          </p:cNvSpPr>
          <p:nvPr/>
        </p:nvSpPr>
        <p:spPr bwMode="auto">
          <a:xfrm>
            <a:off x="844550" y="1589478"/>
            <a:ext cx="5113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１．連絡を発信する</a:t>
            </a:r>
            <a:br>
              <a:rPr lang="en-US" altLang="ja-JP" sz="1400" dirty="0"/>
            </a:br>
            <a:r>
              <a:rPr lang="ja-JP" altLang="en-US" sz="1400" dirty="0"/>
              <a:t>　（１）新規に連絡を発信する</a:t>
            </a:r>
            <a:endParaRPr lang="en-US" altLang="ja-JP" sz="1400" dirty="0"/>
          </a:p>
          <a:p>
            <a:pPr eaLnBrk="1" hangingPunct="1">
              <a:spcBef>
                <a:spcPct val="0"/>
              </a:spcBef>
              <a:buFontTx/>
              <a:buNone/>
            </a:pPr>
            <a:r>
              <a:rPr lang="ja-JP" altLang="en-US" sz="1400" dirty="0"/>
              <a:t>　（２）予め用意した連絡から発信する</a:t>
            </a:r>
            <a:endParaRPr lang="en-US" altLang="ja-JP" sz="1400" dirty="0"/>
          </a:p>
        </p:txBody>
      </p:sp>
      <p:sp>
        <p:nvSpPr>
          <p:cNvPr id="7182" name="テキスト ボックス 22">
            <a:extLst>
              <a:ext uri="{FF2B5EF4-FFF2-40B4-BE49-F238E27FC236}">
                <a16:creationId xmlns:a16="http://schemas.microsoft.com/office/drawing/2014/main" id="{E7B7590D-8F0D-BBA3-AA6D-BD8645156EBB}"/>
              </a:ext>
            </a:extLst>
          </p:cNvPr>
          <p:cNvSpPr txBox="1">
            <a:spLocks noChangeArrowheads="1"/>
          </p:cNvSpPr>
          <p:nvPr/>
        </p:nvSpPr>
        <p:spPr bwMode="auto">
          <a:xfrm>
            <a:off x="247650" y="773113"/>
            <a:ext cx="62436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a:latin typeface="Arial" panose="020B0604020202020204" pitchFamily="34" charset="0"/>
              </a:rPr>
              <a:t>本操作説明書では、エマージェンシーコールの</a:t>
            </a:r>
            <a:r>
              <a:rPr lang="en-US" altLang="ja-JP" sz="1100" dirty="0">
                <a:latin typeface="Arial" panose="020B0604020202020204" pitchFamily="34" charset="0"/>
              </a:rPr>
              <a:t>Ver6</a:t>
            </a:r>
            <a:r>
              <a:rPr lang="ja-JP" altLang="en-US" sz="1100" dirty="0">
                <a:latin typeface="Arial" panose="020B0604020202020204" pitchFamily="34" charset="0"/>
              </a:rPr>
              <a:t>のスマートデバイスアプリ（アプリ）の連絡発信や集計など権限が付与されているユーザの操作を記載しています。初期設定、回答、アプリからの連絡先登録、別資料「一般ユーザ用版」のマニュアルをご参照ください。</a:t>
            </a:r>
          </a:p>
        </p:txBody>
      </p:sp>
      <p:sp>
        <p:nvSpPr>
          <p:cNvPr id="7184" name="テキスト ボックス 21">
            <a:extLst>
              <a:ext uri="{FF2B5EF4-FFF2-40B4-BE49-F238E27FC236}">
                <a16:creationId xmlns:a16="http://schemas.microsoft.com/office/drawing/2014/main" id="{5F9568E5-DD58-ADF4-9CCD-FD6D3DD70B64}"/>
              </a:ext>
            </a:extLst>
          </p:cNvPr>
          <p:cNvSpPr txBox="1">
            <a:spLocks noChangeArrowheads="1"/>
          </p:cNvSpPr>
          <p:nvPr/>
        </p:nvSpPr>
        <p:spPr bwMode="ltGray">
          <a:xfrm>
            <a:off x="323789" y="3842109"/>
            <a:ext cx="40011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代理回答</a:t>
            </a:r>
          </a:p>
        </p:txBody>
      </p:sp>
      <p:sp>
        <p:nvSpPr>
          <p:cNvPr id="4" name="角丸四角形 64">
            <a:extLst>
              <a:ext uri="{FF2B5EF4-FFF2-40B4-BE49-F238E27FC236}">
                <a16:creationId xmlns:a16="http://schemas.microsoft.com/office/drawing/2014/main" id="{930BCBEE-2110-9478-5131-C120A0263C33}"/>
              </a:ext>
            </a:extLst>
          </p:cNvPr>
          <p:cNvSpPr/>
          <p:nvPr/>
        </p:nvSpPr>
        <p:spPr>
          <a:xfrm>
            <a:off x="5676964" y="2853457"/>
            <a:ext cx="727075" cy="477838"/>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P9</a:t>
            </a:r>
            <a:endParaRPr lang="ja-JP" altLang="en-US" sz="2000" dirty="0">
              <a:solidFill>
                <a:schemeClr val="tx1"/>
              </a:solidFill>
              <a:latin typeface="+mn-ea"/>
            </a:endParaRPr>
          </a:p>
        </p:txBody>
      </p:sp>
      <p:sp>
        <p:nvSpPr>
          <p:cNvPr id="5" name="角丸四角形 64">
            <a:extLst>
              <a:ext uri="{FF2B5EF4-FFF2-40B4-BE49-F238E27FC236}">
                <a16:creationId xmlns:a16="http://schemas.microsoft.com/office/drawing/2014/main" id="{D270B43C-E4D2-6387-6786-91FA62B0672F}"/>
              </a:ext>
            </a:extLst>
          </p:cNvPr>
          <p:cNvSpPr/>
          <p:nvPr/>
        </p:nvSpPr>
        <p:spPr>
          <a:xfrm>
            <a:off x="5661024" y="4210409"/>
            <a:ext cx="727075" cy="477838"/>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P20</a:t>
            </a:r>
            <a:endParaRPr lang="ja-JP" altLang="en-US" sz="2000" dirty="0">
              <a:solidFill>
                <a:schemeClr val="tx1"/>
              </a:solidFill>
              <a:latin typeface="+mn-ea"/>
            </a:endParaRPr>
          </a:p>
        </p:txBody>
      </p:sp>
      <p:sp>
        <p:nvSpPr>
          <p:cNvPr id="2" name="正方形/長方形 1">
            <a:extLst>
              <a:ext uri="{FF2B5EF4-FFF2-40B4-BE49-F238E27FC236}">
                <a16:creationId xmlns:a16="http://schemas.microsoft.com/office/drawing/2014/main" id="{671BA9F0-0CDA-6788-77F4-69F7F91809BD}"/>
              </a:ext>
            </a:extLst>
          </p:cNvPr>
          <p:cNvSpPr/>
          <p:nvPr/>
        </p:nvSpPr>
        <p:spPr bwMode="auto">
          <a:xfrm rot="5400000">
            <a:off x="2884336" y="2562108"/>
            <a:ext cx="1139827" cy="6366176"/>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テキスト ボックス 22">
            <a:extLst>
              <a:ext uri="{FF2B5EF4-FFF2-40B4-BE49-F238E27FC236}">
                <a16:creationId xmlns:a16="http://schemas.microsoft.com/office/drawing/2014/main" id="{9C529707-CB51-6855-BF5D-3A26897E1F01}"/>
              </a:ext>
            </a:extLst>
          </p:cNvPr>
          <p:cNvSpPr txBox="1">
            <a:spLocks noChangeArrowheads="1"/>
          </p:cNvSpPr>
          <p:nvPr/>
        </p:nvSpPr>
        <p:spPr bwMode="auto">
          <a:xfrm>
            <a:off x="310394" y="5230233"/>
            <a:ext cx="63269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latin typeface="Arial" panose="020B0604020202020204" pitchFamily="34" charset="0"/>
              </a:rPr>
              <a:t>アプリでは以下の機能はご利用いただけません。</a:t>
            </a:r>
            <a:r>
              <a:rPr lang="en-US" altLang="ja-JP" sz="1200" dirty="0">
                <a:latin typeface="Arial" panose="020B0604020202020204" pitchFamily="34" charset="0"/>
              </a:rPr>
              <a:t>Web</a:t>
            </a:r>
            <a:r>
              <a:rPr lang="ja-JP" altLang="en-US" sz="1200" dirty="0">
                <a:latin typeface="Arial" panose="020B0604020202020204" pitchFamily="34" charset="0"/>
              </a:rPr>
              <a:t>ブラウザからアクセスしてご利用ください。</a:t>
            </a:r>
            <a:endParaRPr lang="en-US" altLang="ja-JP" sz="1200" dirty="0">
              <a:latin typeface="Arial" panose="020B0604020202020204" pitchFamily="34" charset="0"/>
            </a:endParaRPr>
          </a:p>
          <a:p>
            <a:pPr>
              <a:spcBef>
                <a:spcPct val="0"/>
              </a:spcBef>
              <a:buFontTx/>
              <a:buNone/>
            </a:pPr>
            <a:endParaRPr lang="en-US" altLang="ja-JP" sz="1200" dirty="0">
              <a:latin typeface="Arial" panose="020B0604020202020204" pitchFamily="34" charset="0"/>
            </a:endParaRPr>
          </a:p>
          <a:p>
            <a:pPr>
              <a:spcBef>
                <a:spcPct val="0"/>
              </a:spcBef>
              <a:buFontTx/>
              <a:buNone/>
            </a:pPr>
            <a:r>
              <a:rPr lang="ja-JP" altLang="en-US" sz="1200" dirty="0">
                <a:latin typeface="Arial" panose="020B0604020202020204" pitchFamily="34" charset="0"/>
              </a:rPr>
              <a:t>＜アプリではご利用いただけない機能＞</a:t>
            </a:r>
            <a:endParaRPr lang="en-US" altLang="ja-JP" sz="1200" dirty="0">
              <a:latin typeface="Arial" panose="020B0604020202020204" pitchFamily="34" charset="0"/>
            </a:endParaRPr>
          </a:p>
          <a:p>
            <a:pPr>
              <a:spcBef>
                <a:spcPct val="0"/>
              </a:spcBef>
              <a:buFontTx/>
              <a:buNone/>
            </a:pPr>
            <a:r>
              <a:rPr lang="ja-JP" altLang="en-US" sz="1200" dirty="0">
                <a:latin typeface="Arial" panose="020B0604020202020204" pitchFamily="34" charset="0"/>
              </a:rPr>
              <a:t>・連絡準備メニューの各機能</a:t>
            </a:r>
            <a:endParaRPr lang="en-US" altLang="ja-JP" sz="1200" dirty="0">
              <a:latin typeface="Arial" panose="020B0604020202020204" pitchFamily="34" charset="0"/>
            </a:endParaRPr>
          </a:p>
          <a:p>
            <a:pPr>
              <a:spcBef>
                <a:spcPct val="0"/>
              </a:spcBef>
              <a:buFontTx/>
              <a:buNone/>
            </a:pPr>
            <a:r>
              <a:rPr lang="ja-JP" altLang="en-US" sz="1200" dirty="0">
                <a:latin typeface="Arial" panose="020B0604020202020204" pitchFamily="34" charset="0"/>
              </a:rPr>
              <a:t>・掲示板</a:t>
            </a:r>
            <a:endParaRPr lang="en-US" altLang="ja-JP" sz="1200" dirty="0">
              <a:latin typeface="Arial" panose="020B0604020202020204" pitchFamily="34" charset="0"/>
            </a:endParaRPr>
          </a:p>
        </p:txBody>
      </p:sp>
      <p:sp>
        <p:nvSpPr>
          <p:cNvPr id="6" name="テキスト ボックス 18">
            <a:extLst>
              <a:ext uri="{FF2B5EF4-FFF2-40B4-BE49-F238E27FC236}">
                <a16:creationId xmlns:a16="http://schemas.microsoft.com/office/drawing/2014/main" id="{62CA266E-2CC2-7444-78D8-ACABD5BB1292}"/>
              </a:ext>
            </a:extLst>
          </p:cNvPr>
          <p:cNvSpPr txBox="1">
            <a:spLocks noChangeArrowheads="1"/>
          </p:cNvSpPr>
          <p:nvPr/>
        </p:nvSpPr>
        <p:spPr bwMode="auto">
          <a:xfrm>
            <a:off x="310394" y="6702660"/>
            <a:ext cx="6223000" cy="1200329"/>
          </a:xfrm>
          <a:prstGeom prst="rect">
            <a:avLst/>
          </a:prstGeom>
          <a:noFill/>
          <a:ln w="9525">
            <a:noFill/>
            <a:miter lim="800000"/>
            <a:headEnd/>
            <a:tailEnd/>
          </a:ln>
        </p:spPr>
        <p:txBody>
          <a:bodyPr>
            <a:spAutoFit/>
          </a:bodyPr>
          <a:lstStyle/>
          <a:p>
            <a:pPr eaLnBrk="1" hangingPunct="1">
              <a:defRPr/>
            </a:pPr>
            <a:r>
              <a:rPr lang="en-US" altLang="ja-JP" sz="1200" dirty="0">
                <a:latin typeface="+mn-ea"/>
                <a:ea typeface="+mn-ea"/>
              </a:rPr>
              <a:t>※</a:t>
            </a:r>
            <a:r>
              <a:rPr lang="ja-JP" altLang="en-US" sz="1200" dirty="0">
                <a:latin typeface="+mn-ea"/>
                <a:ea typeface="+mn-ea"/>
              </a:rPr>
              <a:t>本操作説明書では、スマートデバイス用アプリケーションを「アプリ」と表記します。</a:t>
            </a:r>
            <a:endParaRPr lang="en-US" altLang="ja-JP" sz="1200" dirty="0">
              <a:latin typeface="+mn-ea"/>
              <a:ea typeface="+mn-ea"/>
            </a:endParaRPr>
          </a:p>
          <a:p>
            <a:pPr eaLnBrk="1" hangingPunct="1">
              <a:defRPr/>
            </a:pPr>
            <a:r>
              <a:rPr lang="en-US" altLang="ja-JP" sz="1200" dirty="0">
                <a:latin typeface="+mn-ea"/>
                <a:ea typeface="+mn-ea"/>
              </a:rPr>
              <a:t>※</a:t>
            </a:r>
            <a:r>
              <a:rPr lang="ja-JP" altLang="en-US" sz="1200" dirty="0">
                <a:latin typeface="+mn-ea"/>
                <a:ea typeface="+mn-ea"/>
              </a:rPr>
              <a:t>ご利用頂く場合は、端末に適切な</a:t>
            </a:r>
            <a:r>
              <a:rPr lang="en-US" altLang="ja-JP" sz="1200" dirty="0">
                <a:latin typeface="+mn-ea"/>
                <a:ea typeface="+mn-ea"/>
              </a:rPr>
              <a:t>OS</a:t>
            </a:r>
            <a:r>
              <a:rPr lang="ja-JP" altLang="en-US" sz="1200" dirty="0">
                <a:latin typeface="+mn-ea"/>
                <a:ea typeface="+mn-ea"/>
              </a:rPr>
              <a:t>がインストールされている必要があります。</a:t>
            </a:r>
            <a:endParaRPr lang="ja-JP" altLang="en-US" sz="1400" dirty="0">
              <a:latin typeface="+mn-ea"/>
              <a:ea typeface="+mn-ea"/>
            </a:endParaRPr>
          </a:p>
          <a:p>
            <a:pPr eaLnBrk="1" hangingPunct="1">
              <a:defRPr/>
            </a:pPr>
            <a:r>
              <a:rPr lang="ja-JP" altLang="en-US" sz="1200" dirty="0">
                <a:latin typeface="+mn-ea"/>
                <a:ea typeface="+mn-ea"/>
              </a:rPr>
              <a:t>＜サポートしている</a:t>
            </a:r>
            <a:r>
              <a:rPr lang="en-US" altLang="ja-JP" sz="1200" dirty="0">
                <a:latin typeface="+mn-ea"/>
                <a:ea typeface="+mn-ea"/>
              </a:rPr>
              <a:t>OS</a:t>
            </a:r>
            <a:r>
              <a:rPr lang="ja-JP" altLang="en-US" sz="1200" dirty="0">
                <a:latin typeface="+mn-ea"/>
                <a:ea typeface="+mn-ea"/>
              </a:rPr>
              <a:t>＞</a:t>
            </a:r>
            <a:endParaRPr lang="en-US" altLang="ja-JP" sz="1200" dirty="0">
              <a:latin typeface="+mn-ea"/>
              <a:ea typeface="+mn-ea"/>
            </a:endParaRPr>
          </a:p>
          <a:p>
            <a:pPr indent="174625" eaLnBrk="1" hangingPunct="1">
              <a:tabLst>
                <a:tab pos="177800" algn="l"/>
              </a:tabLst>
              <a:defRPr/>
            </a:pPr>
            <a:r>
              <a:rPr lang="en-US" altLang="ja-JP" sz="1200" dirty="0">
                <a:latin typeface="+mn-lt"/>
                <a:ea typeface="+mn-ea"/>
              </a:rPr>
              <a:t>iOS</a:t>
            </a:r>
            <a:r>
              <a:rPr lang="ja-JP" altLang="en-US" sz="1200" dirty="0">
                <a:latin typeface="+mn-lt"/>
                <a:ea typeface="+mn-ea"/>
              </a:rPr>
              <a:t>バージョン　</a:t>
            </a:r>
            <a:r>
              <a:rPr lang="en-US" altLang="ja-JP" sz="1200" dirty="0">
                <a:latin typeface="+mn-lt"/>
                <a:ea typeface="+mn-ea"/>
              </a:rPr>
              <a:t>18</a:t>
            </a:r>
            <a:r>
              <a:rPr lang="ja-JP" altLang="en-US" sz="1200" dirty="0">
                <a:latin typeface="+mn-lt"/>
                <a:ea typeface="+mn-ea"/>
              </a:rPr>
              <a:t>、</a:t>
            </a:r>
            <a:r>
              <a:rPr lang="en-US" altLang="ja-JP" sz="1200" dirty="0">
                <a:latin typeface="+mn-lt"/>
                <a:ea typeface="+mn-ea"/>
              </a:rPr>
              <a:t>26</a:t>
            </a:r>
            <a:r>
              <a:rPr lang="ja-JP" altLang="en-US" sz="1200" dirty="0">
                <a:latin typeface="+mn-lt"/>
                <a:ea typeface="+mn-ea"/>
              </a:rPr>
              <a:t>　</a:t>
            </a:r>
            <a:endParaRPr lang="en-US" altLang="ja-JP" sz="1200" dirty="0">
              <a:latin typeface="+mn-lt"/>
              <a:ea typeface="+mn-ea"/>
            </a:endParaRPr>
          </a:p>
          <a:p>
            <a:pPr indent="174625" eaLnBrk="1" hangingPunct="1">
              <a:tabLst>
                <a:tab pos="177800" algn="l"/>
              </a:tabLst>
              <a:defRPr/>
            </a:pPr>
            <a:r>
              <a:rPr lang="en-US" altLang="ja-JP" sz="1200" dirty="0">
                <a:latin typeface="+mn-lt"/>
                <a:ea typeface="+mn-ea"/>
              </a:rPr>
              <a:t>Android</a:t>
            </a:r>
            <a:r>
              <a:rPr lang="ja-JP" altLang="en-US" sz="1200" dirty="0">
                <a:latin typeface="+mn-lt"/>
                <a:ea typeface="+mn-ea"/>
              </a:rPr>
              <a:t>バージョン </a:t>
            </a:r>
            <a:r>
              <a:rPr lang="en-US" altLang="ja-JP" sz="1200" dirty="0">
                <a:latin typeface="+mn-lt"/>
                <a:ea typeface="+mn-ea"/>
              </a:rPr>
              <a:t>8</a:t>
            </a:r>
            <a:r>
              <a:rPr lang="ja-JP" altLang="en-US" sz="1200" dirty="0">
                <a:latin typeface="+mn-lt"/>
                <a:ea typeface="+mn-ea"/>
              </a:rPr>
              <a:t>、</a:t>
            </a:r>
            <a:r>
              <a:rPr lang="en-US" altLang="ja-JP" sz="1200" dirty="0">
                <a:latin typeface="+mn-lt"/>
                <a:ea typeface="+mn-ea"/>
              </a:rPr>
              <a:t>9</a:t>
            </a:r>
            <a:r>
              <a:rPr lang="ja-JP" altLang="en-US" sz="1200" dirty="0">
                <a:latin typeface="+mn-lt"/>
                <a:ea typeface="+mn-ea"/>
              </a:rPr>
              <a:t>、</a:t>
            </a:r>
            <a:r>
              <a:rPr lang="en-US" altLang="ja-JP" sz="1200" dirty="0">
                <a:latin typeface="+mn-lt"/>
                <a:ea typeface="+mn-ea"/>
              </a:rPr>
              <a:t>10</a:t>
            </a:r>
            <a:r>
              <a:rPr lang="ja-JP" altLang="en-US" sz="1200" dirty="0">
                <a:latin typeface="+mn-lt"/>
                <a:ea typeface="+mn-ea"/>
              </a:rPr>
              <a:t>、</a:t>
            </a:r>
            <a:r>
              <a:rPr lang="en-US" altLang="ja-JP" sz="1200" dirty="0">
                <a:latin typeface="+mn-lt"/>
                <a:ea typeface="+mn-ea"/>
              </a:rPr>
              <a:t>11</a:t>
            </a:r>
            <a:r>
              <a:rPr lang="ja-JP" altLang="en-US" sz="1200" dirty="0">
                <a:latin typeface="+mn-lt"/>
                <a:ea typeface="+mn-ea"/>
              </a:rPr>
              <a:t>、</a:t>
            </a:r>
            <a:r>
              <a:rPr lang="en-US" altLang="ja-JP" sz="1200" dirty="0">
                <a:latin typeface="+mn-lt"/>
                <a:ea typeface="+mn-ea"/>
              </a:rPr>
              <a:t>12</a:t>
            </a:r>
            <a:r>
              <a:rPr lang="ja-JP" altLang="en-US" sz="1200" dirty="0">
                <a:latin typeface="+mn-lt"/>
                <a:ea typeface="+mn-ea"/>
              </a:rPr>
              <a:t>、</a:t>
            </a:r>
            <a:r>
              <a:rPr lang="en-US" altLang="ja-JP" sz="1200" dirty="0">
                <a:latin typeface="+mn-lt"/>
                <a:ea typeface="+mn-ea"/>
              </a:rPr>
              <a:t>13</a:t>
            </a:r>
            <a:r>
              <a:rPr lang="ja-JP" altLang="en-US" sz="1200" dirty="0">
                <a:latin typeface="+mn-lt"/>
                <a:ea typeface="+mn-ea"/>
              </a:rPr>
              <a:t>、</a:t>
            </a:r>
            <a:r>
              <a:rPr lang="en-US" altLang="ja-JP" sz="1200" dirty="0">
                <a:latin typeface="+mn-lt"/>
              </a:rPr>
              <a:t>14</a:t>
            </a:r>
            <a:r>
              <a:rPr lang="ja-JP" altLang="en-US" sz="1200" dirty="0">
                <a:latin typeface="+mn-lt"/>
              </a:rPr>
              <a:t>、</a:t>
            </a:r>
            <a:r>
              <a:rPr lang="en-US" altLang="ja-JP" sz="1200" dirty="0">
                <a:latin typeface="+mn-lt"/>
              </a:rPr>
              <a:t>15</a:t>
            </a:r>
            <a:r>
              <a:rPr lang="ja-JP" altLang="en-US" sz="1200" dirty="0">
                <a:latin typeface="+mn-lt"/>
              </a:rPr>
              <a:t>、</a:t>
            </a:r>
            <a:r>
              <a:rPr lang="en-US" altLang="ja-JP" sz="1200" dirty="0">
                <a:latin typeface="+mn-lt"/>
              </a:rPr>
              <a:t>16</a:t>
            </a:r>
          </a:p>
          <a:p>
            <a:pPr indent="174625" eaLnBrk="1" hangingPunct="1">
              <a:tabLst>
                <a:tab pos="177800" algn="l"/>
              </a:tabLst>
              <a:defRPr/>
            </a:pPr>
            <a:r>
              <a:rPr lang="en-US" altLang="ja-JP" sz="1200" dirty="0">
                <a:latin typeface="+mn-lt"/>
                <a:ea typeface="+mn-ea"/>
              </a:rPr>
              <a:t>※</a:t>
            </a:r>
            <a:r>
              <a:rPr lang="ja-JP" altLang="en-US" sz="1200" dirty="0">
                <a:latin typeface="+mn-lt"/>
                <a:ea typeface="+mn-ea"/>
              </a:rPr>
              <a:t>最新の</a:t>
            </a:r>
            <a:r>
              <a:rPr lang="en-US" altLang="ja-JP" sz="1200" dirty="0">
                <a:latin typeface="+mn-lt"/>
                <a:ea typeface="+mn-ea"/>
              </a:rPr>
              <a:t>OS</a:t>
            </a:r>
            <a:r>
              <a:rPr lang="ja-JP" altLang="en-US" sz="1200" dirty="0">
                <a:latin typeface="+mn-lt"/>
                <a:ea typeface="+mn-ea"/>
              </a:rPr>
              <a:t>はサポート対象とする方針となっております</a:t>
            </a:r>
            <a:endParaRPr lang="en-US" altLang="ja-JP" sz="1200" dirty="0">
              <a:latin typeface="+mn-lt"/>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F00796F-7328-EB29-B5A4-FA4FC5D7963D}"/>
              </a:ext>
            </a:extLst>
          </p:cNvPr>
          <p:cNvPicPr>
            <a:picLocks noChangeAspect="1"/>
          </p:cNvPicPr>
          <p:nvPr/>
        </p:nvPicPr>
        <p:blipFill>
          <a:blip r:embed="rId3"/>
          <a:stretch>
            <a:fillRect/>
          </a:stretch>
        </p:blipFill>
        <p:spPr>
          <a:xfrm>
            <a:off x="594817" y="5120206"/>
            <a:ext cx="2557463" cy="3519638"/>
          </a:xfrm>
          <a:prstGeom prst="rect">
            <a:avLst/>
          </a:prstGeom>
          <a:ln>
            <a:solidFill>
              <a:schemeClr val="tx1">
                <a:lumMod val="50000"/>
                <a:lumOff val="50000"/>
              </a:schemeClr>
            </a:solidFill>
          </a:ln>
        </p:spPr>
      </p:pic>
      <p:sp>
        <p:nvSpPr>
          <p:cNvPr id="40962" name="スライド番号プレースホルダ 2">
            <a:extLst>
              <a:ext uri="{FF2B5EF4-FFF2-40B4-BE49-F238E27FC236}">
                <a16:creationId xmlns:a16="http://schemas.microsoft.com/office/drawing/2014/main" id="{457000EC-774E-EB2C-630A-5E92066E22A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A6625DC-412F-493A-A047-B1BD9B2DA339}" type="slidenum">
              <a:rPr lang="ja-JP" altLang="en-US" sz="1800" smtClean="0">
                <a:solidFill>
                  <a:schemeClr val="bg1"/>
                </a:solidFill>
              </a:rPr>
              <a:pPr>
                <a:spcBef>
                  <a:spcPct val="0"/>
                </a:spcBef>
                <a:buFontTx/>
                <a:buNone/>
              </a:pPr>
              <a:t>19</a:t>
            </a:fld>
            <a:endParaRPr lang="ja-JP" altLang="en-US" sz="1800">
              <a:solidFill>
                <a:schemeClr val="bg1"/>
              </a:solidFill>
            </a:endParaRPr>
          </a:p>
        </p:txBody>
      </p:sp>
      <p:sp>
        <p:nvSpPr>
          <p:cNvPr id="38" name="テキスト ボックス 56">
            <a:extLst>
              <a:ext uri="{FF2B5EF4-FFF2-40B4-BE49-F238E27FC236}">
                <a16:creationId xmlns:a16="http://schemas.microsoft.com/office/drawing/2014/main" id="{FF5175E5-DDA8-0080-D56D-BA82D5F2AFF8}"/>
              </a:ext>
            </a:extLst>
          </p:cNvPr>
          <p:cNvSpPr txBox="1">
            <a:spLocks noChangeArrowheads="1"/>
          </p:cNvSpPr>
          <p:nvPr/>
        </p:nvSpPr>
        <p:spPr bwMode="auto">
          <a:xfrm>
            <a:off x="3978727" y="3369307"/>
            <a:ext cx="2557463" cy="1415772"/>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⑧「集計する」を選択します。</a:t>
            </a:r>
            <a:endParaRPr lang="en-US" altLang="ja-JP" sz="1400" dirty="0">
              <a:latin typeface="+mj-ea"/>
              <a:ea typeface="+mj-ea"/>
            </a:endParaRPr>
          </a:p>
          <a:p>
            <a:pPr eaLnBrk="1" hangingPunct="1">
              <a:defRPr/>
            </a:pPr>
            <a:endParaRPr lang="en-US" altLang="ja-JP" sz="1200" dirty="0">
              <a:latin typeface="+mj-ea"/>
              <a:ea typeface="+mj-ea"/>
            </a:endParaRPr>
          </a:p>
          <a:p>
            <a:pPr eaLnBrk="1" hangingPunct="1">
              <a:defRPr/>
            </a:pPr>
            <a:endParaRPr lang="en-US" altLang="ja-JP" sz="1200" dirty="0">
              <a:latin typeface="+mj-ea"/>
              <a:ea typeface="+mj-ea"/>
            </a:endParaRPr>
          </a:p>
          <a:p>
            <a:pPr eaLnBrk="1" hangingPunct="1">
              <a:defRPr/>
            </a:pPr>
            <a:r>
              <a:rPr lang="en-US" altLang="ja-JP" sz="1200" dirty="0">
                <a:latin typeface="+mj-ea"/>
                <a:ea typeface="+mj-ea"/>
              </a:rPr>
              <a:t>※</a:t>
            </a:r>
            <a:r>
              <a:rPr lang="ja-JP" altLang="en-US" sz="1200" dirty="0">
                <a:latin typeface="+mj-ea"/>
                <a:ea typeface="+mj-ea"/>
              </a:rPr>
              <a:t>必要に応じて、回答済みと扱う回答期間を設定してください。</a:t>
            </a:r>
            <a:endParaRPr lang="en-US" altLang="ja-JP" sz="1200" dirty="0">
              <a:latin typeface="+mj-ea"/>
              <a:ea typeface="+mj-ea"/>
            </a:endParaRPr>
          </a:p>
          <a:p>
            <a:pPr eaLnBrk="1" hangingPunct="1">
              <a:defRPr/>
            </a:pPr>
            <a:r>
              <a:rPr lang="ja-JP" altLang="en-US" sz="1200" dirty="0">
                <a:latin typeface="+mj-ea"/>
                <a:ea typeface="+mj-ea"/>
              </a:rPr>
              <a:t>期間の初期値は、選択した安否連絡の連絡開始日時が設定されます。</a:t>
            </a:r>
            <a:endParaRPr lang="en-US" altLang="ja-JP" sz="1200" dirty="0">
              <a:latin typeface="+mj-ea"/>
              <a:ea typeface="+mj-ea"/>
            </a:endParaRPr>
          </a:p>
        </p:txBody>
      </p:sp>
      <p:sp>
        <p:nvSpPr>
          <p:cNvPr id="25" name="テキスト ボックス 56">
            <a:extLst>
              <a:ext uri="{FF2B5EF4-FFF2-40B4-BE49-F238E27FC236}">
                <a16:creationId xmlns:a16="http://schemas.microsoft.com/office/drawing/2014/main" id="{6FB50575-7F3A-7CE0-E60F-4A1CCB1BBA57}"/>
              </a:ext>
            </a:extLst>
          </p:cNvPr>
          <p:cNvSpPr txBox="1">
            <a:spLocks noChangeArrowheads="1"/>
          </p:cNvSpPr>
          <p:nvPr/>
        </p:nvSpPr>
        <p:spPr bwMode="auto">
          <a:xfrm>
            <a:off x="3978728" y="5232729"/>
            <a:ext cx="2557463" cy="138588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⑨集計結果が表示されます。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回答内容を選択すると選択した回答を行ったユーザが一覧で表示されます。</a:t>
            </a:r>
            <a:endParaRPr lang="en-US" altLang="ja-JP" sz="1400" dirty="0">
              <a:latin typeface="+mj-ea"/>
              <a:ea typeface="+mj-ea"/>
            </a:endParaRPr>
          </a:p>
          <a:p>
            <a:pPr eaLnBrk="1" hangingPunct="1">
              <a:defRPr/>
            </a:pPr>
            <a:endParaRPr lang="en-US" altLang="ja-JP" sz="1400" dirty="0">
              <a:latin typeface="+mj-ea"/>
              <a:ea typeface="+mj-ea"/>
            </a:endParaRPr>
          </a:p>
        </p:txBody>
      </p:sp>
      <p:sp>
        <p:nvSpPr>
          <p:cNvPr id="26" name="テキスト ボックス 56">
            <a:extLst>
              <a:ext uri="{FF2B5EF4-FFF2-40B4-BE49-F238E27FC236}">
                <a16:creationId xmlns:a16="http://schemas.microsoft.com/office/drawing/2014/main" id="{03079B24-2131-9344-A757-AB17B76452A9}"/>
              </a:ext>
            </a:extLst>
          </p:cNvPr>
          <p:cNvSpPr txBox="1">
            <a:spLocks noChangeArrowheads="1"/>
          </p:cNvSpPr>
          <p:nvPr/>
        </p:nvSpPr>
        <p:spPr bwMode="auto">
          <a:xfrm>
            <a:off x="3978728" y="836300"/>
            <a:ext cx="2557463" cy="2032000"/>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⑦集計対象を選択します。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＜安否連絡対象者＞</a:t>
            </a:r>
            <a:endParaRPr lang="en-US" altLang="ja-JP" sz="1400" dirty="0">
              <a:latin typeface="+mj-ea"/>
              <a:ea typeface="+mj-ea"/>
            </a:endParaRPr>
          </a:p>
          <a:p>
            <a:pPr eaLnBrk="1" hangingPunct="1">
              <a:defRPr/>
            </a:pPr>
            <a:r>
              <a:rPr lang="ja-JP" altLang="en-US" sz="1400" dirty="0">
                <a:latin typeface="+mj-ea"/>
                <a:ea typeface="+mj-ea"/>
              </a:rPr>
              <a:t>選択した連絡の連絡対象となっているユーザ</a:t>
            </a:r>
            <a:endParaRPr lang="en-US" altLang="ja-JP" sz="1400" dirty="0">
              <a:latin typeface="+mj-ea"/>
              <a:ea typeface="+mj-ea"/>
            </a:endParaRPr>
          </a:p>
          <a:p>
            <a:pPr eaLnBrk="1" hangingPunct="1">
              <a:defRPr/>
            </a:pPr>
            <a:r>
              <a:rPr lang="ja-JP" altLang="en-US" sz="1400" dirty="0">
                <a:latin typeface="+mj-ea"/>
                <a:ea typeface="+mj-ea"/>
              </a:rPr>
              <a:t>＜自主回答者＞</a:t>
            </a:r>
            <a:endParaRPr lang="en-US" altLang="ja-JP" sz="1400" dirty="0">
              <a:latin typeface="+mj-ea"/>
              <a:ea typeface="+mj-ea"/>
            </a:endParaRPr>
          </a:p>
          <a:p>
            <a:pPr eaLnBrk="1" hangingPunct="1">
              <a:defRPr/>
            </a:pPr>
            <a:r>
              <a:rPr lang="ja-JP" altLang="en-US" sz="1400" dirty="0">
                <a:latin typeface="+mj-ea"/>
                <a:ea typeface="+mj-ea"/>
              </a:rPr>
              <a:t>選択した連絡の連絡対象とはなっていないが、設定した期間内に回答したユーザ</a:t>
            </a:r>
            <a:endParaRPr lang="en-US" altLang="ja-JP" sz="1400" dirty="0">
              <a:latin typeface="+mj-ea"/>
              <a:ea typeface="+mj-ea"/>
            </a:endParaRPr>
          </a:p>
        </p:txBody>
      </p:sp>
      <p:grpSp>
        <p:nvGrpSpPr>
          <p:cNvPr id="28" name="グループ化 1">
            <a:extLst>
              <a:ext uri="{FF2B5EF4-FFF2-40B4-BE49-F238E27FC236}">
                <a16:creationId xmlns:a16="http://schemas.microsoft.com/office/drawing/2014/main" id="{96B13D5D-C47D-42B3-BE2F-67DEA5DD4C07}"/>
              </a:ext>
            </a:extLst>
          </p:cNvPr>
          <p:cNvGrpSpPr>
            <a:grpSpLocks/>
          </p:cNvGrpSpPr>
          <p:nvPr/>
        </p:nvGrpSpPr>
        <p:grpSpPr bwMode="auto">
          <a:xfrm>
            <a:off x="4129994" y="7744950"/>
            <a:ext cx="2054225" cy="693211"/>
            <a:chOff x="1922222" y="2831036"/>
            <a:chExt cx="2927350" cy="982090"/>
          </a:xfrm>
          <a:solidFill>
            <a:srgbClr val="0070C0"/>
          </a:solidFill>
        </p:grpSpPr>
        <p:sp>
          <p:nvSpPr>
            <p:cNvPr id="30" name="角丸四角形 37">
              <a:extLst>
                <a:ext uri="{FF2B5EF4-FFF2-40B4-BE49-F238E27FC236}">
                  <a16:creationId xmlns:a16="http://schemas.microsoft.com/office/drawing/2014/main" id="{00DD97DC-0203-2A13-CAFE-1505DF02EB5E}"/>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回答状況の集計完了</a:t>
              </a:r>
            </a:p>
          </p:txBody>
        </p:sp>
        <p:sp>
          <p:nvSpPr>
            <p:cNvPr id="31" name="下矢印 38">
              <a:extLst>
                <a:ext uri="{FF2B5EF4-FFF2-40B4-BE49-F238E27FC236}">
                  <a16:creationId xmlns:a16="http://schemas.microsoft.com/office/drawing/2014/main" id="{2FD7C1E2-C759-2EA7-56EC-CF9AD593247B}"/>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2" name="テキスト ボックス 24">
            <a:extLst>
              <a:ext uri="{FF2B5EF4-FFF2-40B4-BE49-F238E27FC236}">
                <a16:creationId xmlns:a16="http://schemas.microsoft.com/office/drawing/2014/main" id="{43201268-FFCB-C9D9-7D4F-6BE441FC1DF4}"/>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２．集計</a:t>
            </a:r>
            <a:endParaRPr lang="en-US" altLang="ja-JP" sz="1800" u="sng" dirty="0">
              <a:solidFill>
                <a:srgbClr val="0070C0"/>
              </a:solidFill>
            </a:endParaRPr>
          </a:p>
        </p:txBody>
      </p:sp>
      <p:pic>
        <p:nvPicPr>
          <p:cNvPr id="4" name="図 3">
            <a:extLst>
              <a:ext uri="{FF2B5EF4-FFF2-40B4-BE49-F238E27FC236}">
                <a16:creationId xmlns:a16="http://schemas.microsoft.com/office/drawing/2014/main" id="{81B722CD-E7F1-AF98-3036-F299AA72E99E}"/>
              </a:ext>
            </a:extLst>
          </p:cNvPr>
          <p:cNvPicPr>
            <a:picLocks noChangeAspect="1"/>
          </p:cNvPicPr>
          <p:nvPr/>
        </p:nvPicPr>
        <p:blipFill>
          <a:blip r:embed="rId4"/>
          <a:stretch>
            <a:fillRect/>
          </a:stretch>
        </p:blipFill>
        <p:spPr>
          <a:xfrm>
            <a:off x="594817" y="836300"/>
            <a:ext cx="2557463" cy="3831072"/>
          </a:xfrm>
          <a:prstGeom prst="rect">
            <a:avLst/>
          </a:prstGeom>
          <a:ln>
            <a:solidFill>
              <a:schemeClr val="tx1">
                <a:lumMod val="50000"/>
                <a:lumOff val="50000"/>
              </a:schemeClr>
            </a:solidFill>
          </a:ln>
        </p:spPr>
      </p:pic>
      <p:sp>
        <p:nvSpPr>
          <p:cNvPr id="40964" name="AutoShape 177">
            <a:extLst>
              <a:ext uri="{FF2B5EF4-FFF2-40B4-BE49-F238E27FC236}">
                <a16:creationId xmlns:a16="http://schemas.microsoft.com/office/drawing/2014/main" id="{88E48D92-607D-4F49-8BF8-53A23B27D021}"/>
              </a:ext>
            </a:extLst>
          </p:cNvPr>
          <p:cNvSpPr>
            <a:spLocks noChangeArrowheads="1"/>
          </p:cNvSpPr>
          <p:nvPr/>
        </p:nvSpPr>
        <p:spPr bwMode="auto">
          <a:xfrm>
            <a:off x="1175232" y="3858418"/>
            <a:ext cx="1453667" cy="35435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 name="AutoShape 177">
            <a:extLst>
              <a:ext uri="{FF2B5EF4-FFF2-40B4-BE49-F238E27FC236}">
                <a16:creationId xmlns:a16="http://schemas.microsoft.com/office/drawing/2014/main" id="{EDEFAFE6-D01A-7840-8774-60708F1CED87}"/>
              </a:ext>
            </a:extLst>
          </p:cNvPr>
          <p:cNvSpPr>
            <a:spLocks noChangeArrowheads="1"/>
          </p:cNvSpPr>
          <p:nvPr/>
        </p:nvSpPr>
        <p:spPr bwMode="auto">
          <a:xfrm>
            <a:off x="594817" y="919276"/>
            <a:ext cx="2115726" cy="27770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 2">
            <a:extLst>
              <a:ext uri="{FF2B5EF4-FFF2-40B4-BE49-F238E27FC236}">
                <a16:creationId xmlns:a16="http://schemas.microsoft.com/office/drawing/2014/main" id="{6A9CACDD-48CB-820B-84BB-82E443D987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A6523F0-49AE-48F1-BAB2-4CA921A676EC}" type="slidenum">
              <a:rPr lang="ja-JP" altLang="en-US" sz="1800" smtClean="0">
                <a:solidFill>
                  <a:schemeClr val="bg1"/>
                </a:solidFill>
              </a:rPr>
              <a:pPr>
                <a:spcBef>
                  <a:spcPct val="0"/>
                </a:spcBef>
                <a:buFontTx/>
                <a:buNone/>
              </a:pPr>
              <a:t>20</a:t>
            </a:fld>
            <a:endParaRPr lang="ja-JP" altLang="en-US" sz="1800">
              <a:solidFill>
                <a:schemeClr val="bg1"/>
              </a:solidFill>
            </a:endParaRPr>
          </a:p>
        </p:txBody>
      </p:sp>
      <p:sp>
        <p:nvSpPr>
          <p:cNvPr id="46086" name="テキスト ボックス 24">
            <a:extLst>
              <a:ext uri="{FF2B5EF4-FFF2-40B4-BE49-F238E27FC236}">
                <a16:creationId xmlns:a16="http://schemas.microsoft.com/office/drawing/2014/main" id="{62A8502D-6C55-0FC3-D672-DD1ED8CF9CCC}"/>
              </a:ext>
            </a:extLst>
          </p:cNvPr>
          <p:cNvSpPr txBox="1">
            <a:spLocks noChangeArrowheads="1"/>
          </p:cNvSpPr>
          <p:nvPr/>
        </p:nvSpPr>
        <p:spPr bwMode="auto">
          <a:xfrm>
            <a:off x="93662" y="527001"/>
            <a:ext cx="6929437" cy="5238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800" b="1" dirty="0">
                <a:solidFill>
                  <a:srgbClr val="0070C0"/>
                </a:solidFill>
              </a:rPr>
              <a:t>３．代理回答</a:t>
            </a:r>
            <a:endParaRPr lang="en-US" altLang="ja-JP" sz="2800" dirty="0">
              <a:solidFill>
                <a:srgbClr val="0070C0"/>
              </a:solidFill>
            </a:endParaRPr>
          </a:p>
        </p:txBody>
      </p:sp>
      <p:sp>
        <p:nvSpPr>
          <p:cNvPr id="46105" name="テキスト ボックス 23">
            <a:extLst>
              <a:ext uri="{FF2B5EF4-FFF2-40B4-BE49-F238E27FC236}">
                <a16:creationId xmlns:a16="http://schemas.microsoft.com/office/drawing/2014/main" id="{2B5158C2-E65F-C14E-719A-2776D1C1FEFD}"/>
              </a:ext>
            </a:extLst>
          </p:cNvPr>
          <p:cNvSpPr txBox="1">
            <a:spLocks noChangeArrowheads="1"/>
          </p:cNvSpPr>
          <p:nvPr/>
        </p:nvSpPr>
        <p:spPr bwMode="auto">
          <a:xfrm>
            <a:off x="211137" y="1595692"/>
            <a:ext cx="6078537"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defRPr/>
            </a:pPr>
            <a:r>
              <a:rPr lang="ja-JP" altLang="en-US" sz="1800" dirty="0"/>
              <a:t>（１）１人ずつ代理安否回答を行う</a:t>
            </a:r>
          </a:p>
        </p:txBody>
      </p:sp>
      <p:sp>
        <p:nvSpPr>
          <p:cNvPr id="38" name="テキスト ボックス 56">
            <a:extLst>
              <a:ext uri="{FF2B5EF4-FFF2-40B4-BE49-F238E27FC236}">
                <a16:creationId xmlns:a16="http://schemas.microsoft.com/office/drawing/2014/main" id="{4719C274-1D60-A458-DEDC-FD12E7805BE8}"/>
              </a:ext>
            </a:extLst>
          </p:cNvPr>
          <p:cNvSpPr txBox="1">
            <a:spLocks noChangeArrowheads="1"/>
          </p:cNvSpPr>
          <p:nvPr/>
        </p:nvSpPr>
        <p:spPr bwMode="auto">
          <a:xfrm>
            <a:off x="341880" y="2108640"/>
            <a:ext cx="6764338" cy="892552"/>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　①安否回答状況の確認を行い、集計結果を表示します。</a:t>
            </a:r>
            <a:endParaRPr lang="en-US" altLang="ja-JP" sz="1400" dirty="0">
              <a:latin typeface="+mj-ea"/>
              <a:ea typeface="+mj-ea"/>
            </a:endParaRPr>
          </a:p>
          <a:p>
            <a:pPr eaLnBrk="1" hangingPunct="1">
              <a:defRPr/>
            </a:pPr>
            <a:r>
              <a:rPr lang="ja-JP" altLang="en-US" sz="1200" dirty="0">
                <a:latin typeface="+mj-ea"/>
                <a:ea typeface="+mj-ea"/>
              </a:rPr>
              <a:t>　　</a:t>
            </a:r>
            <a:r>
              <a:rPr lang="en-US" altLang="ja-JP" sz="1200" dirty="0">
                <a:latin typeface="+mj-ea"/>
                <a:ea typeface="+mj-ea"/>
              </a:rPr>
              <a:t>※</a:t>
            </a:r>
            <a:r>
              <a:rPr lang="ja-JP" altLang="en-US" sz="1200" dirty="0">
                <a:latin typeface="+mj-ea"/>
                <a:ea typeface="+mj-ea"/>
              </a:rPr>
              <a:t>手順詳細は、（１）回答状況を集計する　もしくは、（３）安否回答状況をまとめて集計する　</a:t>
            </a:r>
            <a:endParaRPr lang="en-US" altLang="ja-JP" sz="1200" dirty="0">
              <a:latin typeface="+mj-ea"/>
              <a:ea typeface="+mj-ea"/>
            </a:endParaRPr>
          </a:p>
          <a:p>
            <a:pPr eaLnBrk="1" hangingPunct="1">
              <a:defRPr/>
            </a:pPr>
            <a:r>
              <a:rPr lang="ja-JP" altLang="en-US" sz="1200" dirty="0">
                <a:latin typeface="+mj-ea"/>
                <a:ea typeface="+mj-ea"/>
              </a:rPr>
              <a:t>　　　　の章からご確認ください。</a:t>
            </a:r>
          </a:p>
          <a:p>
            <a:pPr eaLnBrk="1" hangingPunct="1">
              <a:defRPr/>
            </a:pPr>
            <a:endParaRPr lang="en-US" altLang="ja-JP" sz="1400" dirty="0">
              <a:latin typeface="+mj-ea"/>
              <a:ea typeface="+mj-ea"/>
            </a:endParaRPr>
          </a:p>
        </p:txBody>
      </p:sp>
      <p:sp>
        <p:nvSpPr>
          <p:cNvPr id="31" name="テキスト ボックス 56">
            <a:extLst>
              <a:ext uri="{FF2B5EF4-FFF2-40B4-BE49-F238E27FC236}">
                <a16:creationId xmlns:a16="http://schemas.microsoft.com/office/drawing/2014/main" id="{468D9227-331E-AB99-1661-D9ED51898D3F}"/>
              </a:ext>
            </a:extLst>
          </p:cNvPr>
          <p:cNvSpPr txBox="1">
            <a:spLocks noChangeArrowheads="1"/>
          </p:cNvSpPr>
          <p:nvPr/>
        </p:nvSpPr>
        <p:spPr bwMode="auto">
          <a:xfrm>
            <a:off x="3819638" y="2910154"/>
            <a:ext cx="2535237" cy="738188"/>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②ユーザの一覧から代わりに回答する対象ユーザを選択します。</a:t>
            </a:r>
            <a:endParaRPr lang="en-US" altLang="ja-JP" sz="1400" dirty="0">
              <a:latin typeface="+mj-ea"/>
              <a:ea typeface="+mj-ea"/>
            </a:endParaRPr>
          </a:p>
        </p:txBody>
      </p:sp>
      <p:sp>
        <p:nvSpPr>
          <p:cNvPr id="16" name="テキスト ボックス 56">
            <a:extLst>
              <a:ext uri="{FF2B5EF4-FFF2-40B4-BE49-F238E27FC236}">
                <a16:creationId xmlns:a16="http://schemas.microsoft.com/office/drawing/2014/main" id="{4E2D15AA-36A3-A1D8-4550-976EF2E743A2}"/>
              </a:ext>
            </a:extLst>
          </p:cNvPr>
          <p:cNvSpPr txBox="1">
            <a:spLocks noChangeArrowheads="1"/>
          </p:cNvSpPr>
          <p:nvPr/>
        </p:nvSpPr>
        <p:spPr bwMode="auto">
          <a:xfrm>
            <a:off x="211137" y="1013565"/>
            <a:ext cx="6370637" cy="5238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安否詳細、連絡集計（質問）の権限が付与されているユーザは、本人の代わりに代理で回答することができます。</a:t>
            </a:r>
            <a:endParaRPr lang="en-US" altLang="ja-JP" sz="1400" dirty="0">
              <a:latin typeface="+mj-ea"/>
              <a:ea typeface="+mj-ea"/>
            </a:endParaRPr>
          </a:p>
        </p:txBody>
      </p:sp>
      <p:sp>
        <p:nvSpPr>
          <p:cNvPr id="2" name="テキスト ボックス 24">
            <a:extLst>
              <a:ext uri="{FF2B5EF4-FFF2-40B4-BE49-F238E27FC236}">
                <a16:creationId xmlns:a16="http://schemas.microsoft.com/office/drawing/2014/main" id="{D8CCD7DB-4361-C7A8-B475-42EB720BE223}"/>
              </a:ext>
            </a:extLst>
          </p:cNvPr>
          <p:cNvSpPr txBox="1">
            <a:spLocks noChangeArrowheads="1"/>
          </p:cNvSpPr>
          <p:nvPr/>
        </p:nvSpPr>
        <p:spPr bwMode="auto">
          <a:xfrm>
            <a:off x="93662" y="58191"/>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grpSp>
        <p:nvGrpSpPr>
          <p:cNvPr id="9" name="グループ化 8">
            <a:extLst>
              <a:ext uri="{FF2B5EF4-FFF2-40B4-BE49-F238E27FC236}">
                <a16:creationId xmlns:a16="http://schemas.microsoft.com/office/drawing/2014/main" id="{EDB5C6E1-FAC1-C4D6-609E-F07130EA2D1E}"/>
              </a:ext>
            </a:extLst>
          </p:cNvPr>
          <p:cNvGrpSpPr/>
          <p:nvPr/>
        </p:nvGrpSpPr>
        <p:grpSpPr>
          <a:xfrm>
            <a:off x="649643" y="2910154"/>
            <a:ext cx="2779357" cy="5807354"/>
            <a:chOff x="428026" y="2703512"/>
            <a:chExt cx="2764971" cy="5868860"/>
          </a:xfrm>
        </p:grpSpPr>
        <p:pic>
          <p:nvPicPr>
            <p:cNvPr id="4" name="図 3">
              <a:extLst>
                <a:ext uri="{FF2B5EF4-FFF2-40B4-BE49-F238E27FC236}">
                  <a16:creationId xmlns:a16="http://schemas.microsoft.com/office/drawing/2014/main" id="{0DB6D8BF-D294-4B4C-0FD9-CABE08157C5A}"/>
                </a:ext>
              </a:extLst>
            </p:cNvPr>
            <p:cNvPicPr>
              <a:picLocks noChangeAspect="1"/>
            </p:cNvPicPr>
            <p:nvPr/>
          </p:nvPicPr>
          <p:blipFill>
            <a:blip r:embed="rId3"/>
            <a:stretch>
              <a:fillRect/>
            </a:stretch>
          </p:blipFill>
          <p:spPr>
            <a:xfrm>
              <a:off x="428026" y="2703512"/>
              <a:ext cx="2764971" cy="2735901"/>
            </a:xfrm>
            <a:prstGeom prst="rect">
              <a:avLst/>
            </a:prstGeom>
            <a:ln>
              <a:solidFill>
                <a:schemeClr val="bg1">
                  <a:lumMod val="50000"/>
                </a:schemeClr>
              </a:solidFill>
            </a:ln>
          </p:spPr>
        </p:pic>
        <p:pic>
          <p:nvPicPr>
            <p:cNvPr id="6" name="図 5">
              <a:extLst>
                <a:ext uri="{FF2B5EF4-FFF2-40B4-BE49-F238E27FC236}">
                  <a16:creationId xmlns:a16="http://schemas.microsoft.com/office/drawing/2014/main" id="{352140E9-3333-CF3F-FF7A-AC9788C3A0A2}"/>
                </a:ext>
              </a:extLst>
            </p:cNvPr>
            <p:cNvPicPr>
              <a:picLocks noChangeAspect="1"/>
            </p:cNvPicPr>
            <p:nvPr/>
          </p:nvPicPr>
          <p:blipFill>
            <a:blip r:embed="rId4"/>
            <a:stretch>
              <a:fillRect/>
            </a:stretch>
          </p:blipFill>
          <p:spPr>
            <a:xfrm>
              <a:off x="428026" y="5333514"/>
              <a:ext cx="2764971" cy="3238858"/>
            </a:xfrm>
            <a:prstGeom prst="rect">
              <a:avLst/>
            </a:prstGeom>
            <a:ln>
              <a:solidFill>
                <a:schemeClr val="bg1">
                  <a:lumMod val="50000"/>
                </a:schemeClr>
              </a:solidFill>
            </a:ln>
          </p:spPr>
        </p:pic>
      </p:grpSp>
      <p:sp>
        <p:nvSpPr>
          <p:cNvPr id="43016" name="AutoShape 177">
            <a:extLst>
              <a:ext uri="{FF2B5EF4-FFF2-40B4-BE49-F238E27FC236}">
                <a16:creationId xmlns:a16="http://schemas.microsoft.com/office/drawing/2014/main" id="{607339CC-F84A-C52A-6827-7BA80F893FE4}"/>
              </a:ext>
            </a:extLst>
          </p:cNvPr>
          <p:cNvSpPr>
            <a:spLocks noChangeArrowheads="1"/>
          </p:cNvSpPr>
          <p:nvPr/>
        </p:nvSpPr>
        <p:spPr bwMode="auto">
          <a:xfrm>
            <a:off x="597580" y="5788263"/>
            <a:ext cx="2845808" cy="189265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56D454A-B931-6502-299C-C69A2917DFE4}"/>
              </a:ext>
            </a:extLst>
          </p:cNvPr>
          <p:cNvSpPr>
            <a:spLocks noGrp="1"/>
          </p:cNvSpPr>
          <p:nvPr>
            <p:ph type="sldNum" sz="quarter" idx="10"/>
          </p:nvPr>
        </p:nvSpPr>
        <p:spPr/>
        <p:txBody>
          <a:bodyPr/>
          <a:lstStyle/>
          <a:p>
            <a:pPr>
              <a:defRPr/>
            </a:pPr>
            <a:fld id="{6F674D2D-1F4C-475F-A397-3D047092484B}" type="slidenum">
              <a:rPr lang="ja-JP" altLang="en-US" smtClean="0"/>
              <a:pPr>
                <a:defRPr/>
              </a:pPr>
              <a:t>21</a:t>
            </a:fld>
            <a:endParaRPr lang="ja-JP" altLang="en-US"/>
          </a:p>
        </p:txBody>
      </p:sp>
      <p:sp>
        <p:nvSpPr>
          <p:cNvPr id="4" name="テキスト ボックス 24">
            <a:extLst>
              <a:ext uri="{FF2B5EF4-FFF2-40B4-BE49-F238E27FC236}">
                <a16:creationId xmlns:a16="http://schemas.microsoft.com/office/drawing/2014/main" id="{EFEF5A9E-8337-EF56-2AF0-E09396C0A9AF}"/>
              </a:ext>
            </a:extLst>
          </p:cNvPr>
          <p:cNvSpPr txBox="1">
            <a:spLocks noChangeArrowheads="1"/>
          </p:cNvSpPr>
          <p:nvPr/>
        </p:nvSpPr>
        <p:spPr bwMode="auto">
          <a:xfrm>
            <a:off x="143175" y="107167"/>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sp>
        <p:nvSpPr>
          <p:cNvPr id="35" name="テキスト ボックス 56">
            <a:extLst>
              <a:ext uri="{FF2B5EF4-FFF2-40B4-BE49-F238E27FC236}">
                <a16:creationId xmlns:a16="http://schemas.microsoft.com/office/drawing/2014/main" id="{B3C286BC-22DA-7229-6337-63DF794E1E63}"/>
              </a:ext>
            </a:extLst>
          </p:cNvPr>
          <p:cNvSpPr txBox="1">
            <a:spLocks noChangeArrowheads="1"/>
          </p:cNvSpPr>
          <p:nvPr/>
        </p:nvSpPr>
        <p:spPr bwMode="auto">
          <a:xfrm>
            <a:off x="3889942" y="1065252"/>
            <a:ext cx="2535237" cy="5238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③代理で回答する項目を入力し、「回答する」を選択します。</a:t>
            </a:r>
            <a:endParaRPr lang="en-US" altLang="ja-JP" sz="1400" dirty="0">
              <a:latin typeface="+mj-ea"/>
              <a:ea typeface="+mj-ea"/>
            </a:endParaRPr>
          </a:p>
        </p:txBody>
      </p:sp>
      <p:grpSp>
        <p:nvGrpSpPr>
          <p:cNvPr id="17" name="グループ化 1">
            <a:extLst>
              <a:ext uri="{FF2B5EF4-FFF2-40B4-BE49-F238E27FC236}">
                <a16:creationId xmlns:a16="http://schemas.microsoft.com/office/drawing/2014/main" id="{656671BE-DA3A-4BAA-56CE-377A061DEFB5}"/>
              </a:ext>
            </a:extLst>
          </p:cNvPr>
          <p:cNvGrpSpPr>
            <a:grpSpLocks/>
          </p:cNvGrpSpPr>
          <p:nvPr/>
        </p:nvGrpSpPr>
        <p:grpSpPr bwMode="auto">
          <a:xfrm>
            <a:off x="4035199" y="2619850"/>
            <a:ext cx="2244725" cy="1021293"/>
            <a:chOff x="1922221" y="2831036"/>
            <a:chExt cx="2927350" cy="1020291"/>
          </a:xfrm>
          <a:solidFill>
            <a:srgbClr val="0070C0"/>
          </a:solidFill>
        </p:grpSpPr>
        <p:sp>
          <p:nvSpPr>
            <p:cNvPr id="18" name="角丸四角形 37">
              <a:extLst>
                <a:ext uri="{FF2B5EF4-FFF2-40B4-BE49-F238E27FC236}">
                  <a16:creationId xmlns:a16="http://schemas.microsoft.com/office/drawing/2014/main" id="{AC45C511-5A72-44E8-1B43-F869699379AD}"/>
                </a:ext>
              </a:extLst>
            </p:cNvPr>
            <p:cNvSpPr/>
            <p:nvPr/>
          </p:nvSpPr>
          <p:spPr>
            <a:xfrm>
              <a:off x="1922221" y="3328621"/>
              <a:ext cx="2927350" cy="5227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代理安否回答（１人ずつ）完了</a:t>
              </a:r>
            </a:p>
          </p:txBody>
        </p:sp>
        <p:sp>
          <p:nvSpPr>
            <p:cNvPr id="19" name="下矢印 38">
              <a:extLst>
                <a:ext uri="{FF2B5EF4-FFF2-40B4-BE49-F238E27FC236}">
                  <a16:creationId xmlns:a16="http://schemas.microsoft.com/office/drawing/2014/main" id="{9F19F697-4E7B-FCB0-1219-4C3070CEEBEE}"/>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grpSp>
        <p:nvGrpSpPr>
          <p:cNvPr id="9" name="グループ化 8">
            <a:extLst>
              <a:ext uri="{FF2B5EF4-FFF2-40B4-BE49-F238E27FC236}">
                <a16:creationId xmlns:a16="http://schemas.microsoft.com/office/drawing/2014/main" id="{02F2D0F1-E102-0EF7-041B-0CA74BEDCB5E}"/>
              </a:ext>
            </a:extLst>
          </p:cNvPr>
          <p:cNvGrpSpPr/>
          <p:nvPr/>
        </p:nvGrpSpPr>
        <p:grpSpPr>
          <a:xfrm>
            <a:off x="578076" y="907388"/>
            <a:ext cx="2680227" cy="6484728"/>
            <a:chOff x="386214" y="950931"/>
            <a:chExt cx="2680227" cy="6484728"/>
          </a:xfrm>
        </p:grpSpPr>
        <p:pic>
          <p:nvPicPr>
            <p:cNvPr id="6" name="図 5">
              <a:extLst>
                <a:ext uri="{FF2B5EF4-FFF2-40B4-BE49-F238E27FC236}">
                  <a16:creationId xmlns:a16="http://schemas.microsoft.com/office/drawing/2014/main" id="{7BB6DAC2-34AB-9598-9E08-334635A41B92}"/>
                </a:ext>
              </a:extLst>
            </p:cNvPr>
            <p:cNvPicPr>
              <a:picLocks noChangeAspect="1"/>
            </p:cNvPicPr>
            <p:nvPr/>
          </p:nvPicPr>
          <p:blipFill>
            <a:blip r:embed="rId2"/>
            <a:stretch>
              <a:fillRect/>
            </a:stretch>
          </p:blipFill>
          <p:spPr>
            <a:xfrm>
              <a:off x="386214" y="950931"/>
              <a:ext cx="2661786" cy="3708155"/>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A2A648F7-BB3F-6A23-51AD-D1496E3194B4}"/>
                </a:ext>
              </a:extLst>
            </p:cNvPr>
            <p:cNvPicPr>
              <a:picLocks noChangeAspect="1"/>
            </p:cNvPicPr>
            <p:nvPr/>
          </p:nvPicPr>
          <p:blipFill>
            <a:blip r:embed="rId3"/>
            <a:stretch>
              <a:fillRect/>
            </a:stretch>
          </p:blipFill>
          <p:spPr>
            <a:xfrm>
              <a:off x="404656" y="4431339"/>
              <a:ext cx="2661785" cy="3004320"/>
            </a:xfrm>
            <a:prstGeom prst="rect">
              <a:avLst/>
            </a:prstGeom>
            <a:ln>
              <a:solidFill>
                <a:schemeClr val="tx1">
                  <a:lumMod val="50000"/>
                  <a:lumOff val="50000"/>
                </a:schemeClr>
              </a:solidFill>
            </a:ln>
          </p:spPr>
        </p:pic>
      </p:grpSp>
      <p:sp>
        <p:nvSpPr>
          <p:cNvPr id="10" name="AutoShape 177">
            <a:extLst>
              <a:ext uri="{FF2B5EF4-FFF2-40B4-BE49-F238E27FC236}">
                <a16:creationId xmlns:a16="http://schemas.microsoft.com/office/drawing/2014/main" id="{74A04C81-CE99-D627-F630-412A3EB9A39D}"/>
              </a:ext>
            </a:extLst>
          </p:cNvPr>
          <p:cNvSpPr>
            <a:spLocks noChangeArrowheads="1"/>
          </p:cNvSpPr>
          <p:nvPr/>
        </p:nvSpPr>
        <p:spPr bwMode="auto">
          <a:xfrm>
            <a:off x="1175233" y="6405675"/>
            <a:ext cx="1453667" cy="35435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extLst>
      <p:ext uri="{BB962C8B-B14F-4D97-AF65-F5344CB8AC3E}">
        <p14:creationId xmlns:p14="http://schemas.microsoft.com/office/powerpoint/2010/main" val="110362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1CB3-C099-3028-686D-188F9BB7C782}"/>
            </a:ext>
          </a:extLst>
        </p:cNvPr>
        <p:cNvGrpSpPr/>
        <p:nvPr/>
      </p:nvGrpSpPr>
      <p:grpSpPr>
        <a:xfrm>
          <a:off x="0" y="0"/>
          <a:ext cx="0" cy="0"/>
          <a:chOff x="0" y="0"/>
          <a:chExt cx="0" cy="0"/>
        </a:xfrm>
      </p:grpSpPr>
      <p:sp>
        <p:nvSpPr>
          <p:cNvPr id="45060" name="スライド番号プレースホルダ 2">
            <a:extLst>
              <a:ext uri="{FF2B5EF4-FFF2-40B4-BE49-F238E27FC236}">
                <a16:creationId xmlns:a16="http://schemas.microsoft.com/office/drawing/2014/main" id="{5DFF6032-100F-0B71-04F6-0247E7BAD0A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56EAA66-E2D4-4C77-A9E1-08A9BCDCFB43}" type="slidenum">
              <a:rPr lang="ja-JP" altLang="en-US" sz="1800" smtClean="0">
                <a:solidFill>
                  <a:schemeClr val="bg1"/>
                </a:solidFill>
              </a:rPr>
              <a:pPr>
                <a:spcBef>
                  <a:spcPct val="0"/>
                </a:spcBef>
                <a:buFontTx/>
                <a:buNone/>
              </a:pPr>
              <a:t>22</a:t>
            </a:fld>
            <a:endParaRPr lang="ja-JP" altLang="en-US" sz="1800">
              <a:solidFill>
                <a:schemeClr val="bg1"/>
              </a:solidFill>
            </a:endParaRPr>
          </a:p>
        </p:txBody>
      </p:sp>
      <p:sp>
        <p:nvSpPr>
          <p:cNvPr id="17" name="テキスト ボックス 23">
            <a:extLst>
              <a:ext uri="{FF2B5EF4-FFF2-40B4-BE49-F238E27FC236}">
                <a16:creationId xmlns:a16="http://schemas.microsoft.com/office/drawing/2014/main" id="{1B2F248A-A9C1-B6DD-1A6B-8AD46661BE10}"/>
              </a:ext>
            </a:extLst>
          </p:cNvPr>
          <p:cNvSpPr txBox="1">
            <a:spLocks noChangeArrowheads="1"/>
          </p:cNvSpPr>
          <p:nvPr/>
        </p:nvSpPr>
        <p:spPr bwMode="auto">
          <a:xfrm>
            <a:off x="288131" y="678129"/>
            <a:ext cx="6281737"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defRPr/>
            </a:pPr>
            <a:r>
              <a:rPr lang="ja-JP" altLang="en-US" sz="1800" dirty="0"/>
              <a:t>（２）複数名まとめて代理安否回答を行う</a:t>
            </a:r>
          </a:p>
        </p:txBody>
      </p:sp>
      <p:sp>
        <p:nvSpPr>
          <p:cNvPr id="4" name="テキスト ボックス 24">
            <a:extLst>
              <a:ext uri="{FF2B5EF4-FFF2-40B4-BE49-F238E27FC236}">
                <a16:creationId xmlns:a16="http://schemas.microsoft.com/office/drawing/2014/main" id="{76A9E7EB-4043-D11C-C1C9-9AB90B940C4E}"/>
              </a:ext>
            </a:extLst>
          </p:cNvPr>
          <p:cNvSpPr txBox="1">
            <a:spLocks noChangeArrowheads="1"/>
          </p:cNvSpPr>
          <p:nvPr/>
        </p:nvSpPr>
        <p:spPr bwMode="auto">
          <a:xfrm>
            <a:off x="202752" y="142420"/>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sp>
        <p:nvSpPr>
          <p:cNvPr id="2" name="スライド番号プレースホルダ 2">
            <a:extLst>
              <a:ext uri="{FF2B5EF4-FFF2-40B4-BE49-F238E27FC236}">
                <a16:creationId xmlns:a16="http://schemas.microsoft.com/office/drawing/2014/main" id="{50E72835-19E9-34AF-83DC-4F95BF2074C3}"/>
              </a:ext>
            </a:extLst>
          </p:cNvPr>
          <p:cNvSpPr txBox="1">
            <a:spLocks/>
          </p:cNvSpPr>
          <p:nvPr/>
        </p:nvSpPr>
        <p:spPr bwMode="auto">
          <a:xfrm>
            <a:off x="2628900" y="8929688"/>
            <a:ext cx="1600200" cy="214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CF2E63AD-0485-4A2E-94CD-74F57A4EB251}" type="slidenum">
              <a:rPr lang="ja-JP" altLang="en-US" sz="1800" smtClean="0">
                <a:solidFill>
                  <a:schemeClr val="bg1"/>
                </a:solidFill>
              </a:rPr>
              <a:pPr>
                <a:spcBef>
                  <a:spcPct val="0"/>
                </a:spcBef>
                <a:buFontTx/>
                <a:buNone/>
              </a:pPr>
              <a:t>22</a:t>
            </a:fld>
            <a:endParaRPr lang="ja-JP" altLang="en-US" sz="1800">
              <a:solidFill>
                <a:schemeClr val="bg1"/>
              </a:solidFill>
            </a:endParaRPr>
          </a:p>
        </p:txBody>
      </p:sp>
      <p:sp>
        <p:nvSpPr>
          <p:cNvPr id="6" name="Rectangle 2">
            <a:extLst>
              <a:ext uri="{FF2B5EF4-FFF2-40B4-BE49-F238E27FC236}">
                <a16:creationId xmlns:a16="http://schemas.microsoft.com/office/drawing/2014/main" id="{D4741799-04DC-829E-FEDA-5885B4E3C62A}"/>
              </a:ext>
            </a:extLst>
          </p:cNvPr>
          <p:cNvSpPr>
            <a:spLocks noChangeArrowheads="1"/>
          </p:cNvSpPr>
          <p:nvPr/>
        </p:nvSpPr>
        <p:spPr bwMode="auto">
          <a:xfrm>
            <a:off x="470895" y="253591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9" name="スライド番号プレースホルダ 2">
            <a:extLst>
              <a:ext uri="{FF2B5EF4-FFF2-40B4-BE49-F238E27FC236}">
                <a16:creationId xmlns:a16="http://schemas.microsoft.com/office/drawing/2014/main" id="{2E9BA46B-83E6-BA43-00B4-A31119DA0483}"/>
              </a:ext>
            </a:extLst>
          </p:cNvPr>
          <p:cNvSpPr txBox="1">
            <a:spLocks/>
          </p:cNvSpPr>
          <p:nvPr/>
        </p:nvSpPr>
        <p:spPr bwMode="auto">
          <a:xfrm>
            <a:off x="2609396" y="7404282"/>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D8B3A724-C417-4958-ADED-A42D59E28FB8}" type="slidenum">
              <a:rPr lang="ja-JP" altLang="en-US" sz="1800">
                <a:solidFill>
                  <a:schemeClr val="bg1"/>
                </a:solidFill>
              </a:rPr>
              <a:pPr algn="ctr" eaLnBrk="1" hangingPunct="1">
                <a:spcBef>
                  <a:spcPct val="0"/>
                </a:spcBef>
                <a:buFontTx/>
                <a:buNone/>
              </a:pPr>
              <a:t>22</a:t>
            </a:fld>
            <a:endParaRPr lang="ja-JP" altLang="en-US" sz="1800">
              <a:solidFill>
                <a:schemeClr val="bg1"/>
              </a:solidFill>
            </a:endParaRPr>
          </a:p>
        </p:txBody>
      </p:sp>
      <p:pic>
        <p:nvPicPr>
          <p:cNvPr id="11" name="図 10">
            <a:extLst>
              <a:ext uri="{FF2B5EF4-FFF2-40B4-BE49-F238E27FC236}">
                <a16:creationId xmlns:a16="http://schemas.microsoft.com/office/drawing/2014/main" id="{1CD6C5E3-5A7E-36C1-72C4-2D437F2FC0EC}"/>
              </a:ext>
            </a:extLst>
          </p:cNvPr>
          <p:cNvPicPr>
            <a:picLocks noChangeAspect="1"/>
          </p:cNvPicPr>
          <p:nvPr/>
        </p:nvPicPr>
        <p:blipFill>
          <a:blip r:embed="rId3"/>
          <a:stretch>
            <a:fillRect/>
          </a:stretch>
        </p:blipFill>
        <p:spPr>
          <a:xfrm>
            <a:off x="445795" y="1217488"/>
            <a:ext cx="2082638" cy="2368856"/>
          </a:xfrm>
          <a:prstGeom prst="rect">
            <a:avLst/>
          </a:prstGeom>
          <a:ln>
            <a:solidFill>
              <a:schemeClr val="tx1">
                <a:lumMod val="50000"/>
                <a:lumOff val="50000"/>
              </a:schemeClr>
            </a:solidFill>
          </a:ln>
        </p:spPr>
      </p:pic>
      <p:sp>
        <p:nvSpPr>
          <p:cNvPr id="12" name="テキスト ボックス 56">
            <a:extLst>
              <a:ext uri="{FF2B5EF4-FFF2-40B4-BE49-F238E27FC236}">
                <a16:creationId xmlns:a16="http://schemas.microsoft.com/office/drawing/2014/main" id="{4BCC8869-C323-B53A-6E3A-ED1C57C7097E}"/>
              </a:ext>
            </a:extLst>
          </p:cNvPr>
          <p:cNvSpPr txBox="1">
            <a:spLocks noChangeArrowheads="1"/>
          </p:cNvSpPr>
          <p:nvPr/>
        </p:nvSpPr>
        <p:spPr bwMode="auto">
          <a:xfrm>
            <a:off x="3602162" y="1248433"/>
            <a:ext cx="3116438"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pic>
        <p:nvPicPr>
          <p:cNvPr id="13" name="図 12">
            <a:extLst>
              <a:ext uri="{FF2B5EF4-FFF2-40B4-BE49-F238E27FC236}">
                <a16:creationId xmlns:a16="http://schemas.microsoft.com/office/drawing/2014/main" id="{9D786560-1250-F133-0157-8FC0423395D2}"/>
              </a:ext>
            </a:extLst>
          </p:cNvPr>
          <p:cNvPicPr>
            <a:picLocks noChangeAspect="1"/>
          </p:cNvPicPr>
          <p:nvPr/>
        </p:nvPicPr>
        <p:blipFill>
          <a:blip r:embed="rId4"/>
          <a:stretch>
            <a:fillRect/>
          </a:stretch>
        </p:blipFill>
        <p:spPr>
          <a:xfrm>
            <a:off x="472360" y="3781711"/>
            <a:ext cx="2082638" cy="2700138"/>
          </a:xfrm>
          <a:prstGeom prst="rect">
            <a:avLst/>
          </a:prstGeom>
          <a:ln>
            <a:solidFill>
              <a:schemeClr val="tx1">
                <a:lumMod val="50000"/>
                <a:lumOff val="50000"/>
              </a:schemeClr>
            </a:solidFill>
          </a:ln>
        </p:spPr>
      </p:pic>
      <p:sp>
        <p:nvSpPr>
          <p:cNvPr id="14" name="AutoShape 177">
            <a:extLst>
              <a:ext uri="{FF2B5EF4-FFF2-40B4-BE49-F238E27FC236}">
                <a16:creationId xmlns:a16="http://schemas.microsoft.com/office/drawing/2014/main" id="{58482B03-42E1-92D3-8FC6-2656D95D6D7E}"/>
              </a:ext>
            </a:extLst>
          </p:cNvPr>
          <p:cNvSpPr>
            <a:spLocks noChangeArrowheads="1"/>
          </p:cNvSpPr>
          <p:nvPr/>
        </p:nvSpPr>
        <p:spPr bwMode="auto">
          <a:xfrm>
            <a:off x="1261615" y="3327582"/>
            <a:ext cx="438021" cy="25876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Arial" panose="020B0604020202020204" pitchFamily="34" charset="0"/>
            </a:endParaRPr>
          </a:p>
        </p:txBody>
      </p:sp>
      <p:sp>
        <p:nvSpPr>
          <p:cNvPr id="15" name="AutoShape 177">
            <a:extLst>
              <a:ext uri="{FF2B5EF4-FFF2-40B4-BE49-F238E27FC236}">
                <a16:creationId xmlns:a16="http://schemas.microsoft.com/office/drawing/2014/main" id="{234EAA0C-0824-EAAF-83AE-EBF2A23D8945}"/>
              </a:ext>
            </a:extLst>
          </p:cNvPr>
          <p:cNvSpPr>
            <a:spLocks noChangeArrowheads="1"/>
          </p:cNvSpPr>
          <p:nvPr/>
        </p:nvSpPr>
        <p:spPr bwMode="auto">
          <a:xfrm>
            <a:off x="445795" y="3730699"/>
            <a:ext cx="285126" cy="27876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6" name="テキスト ボックス 56">
            <a:extLst>
              <a:ext uri="{FF2B5EF4-FFF2-40B4-BE49-F238E27FC236}">
                <a16:creationId xmlns:a16="http://schemas.microsoft.com/office/drawing/2014/main" id="{C8A488D4-BD04-E2B4-8ECF-B2BBEC4E6480}"/>
              </a:ext>
            </a:extLst>
          </p:cNvPr>
          <p:cNvSpPr txBox="1">
            <a:spLocks noChangeArrowheads="1"/>
          </p:cNvSpPr>
          <p:nvPr/>
        </p:nvSpPr>
        <p:spPr bwMode="auto">
          <a:xfrm>
            <a:off x="3602162" y="4161303"/>
            <a:ext cx="269807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➁左上のメニュー　　　　　を</a:t>
            </a:r>
            <a:endParaRPr lang="en-US" altLang="ja-JP" sz="1400" dirty="0">
              <a:latin typeface="+mj-ea"/>
              <a:ea typeface="+mj-ea"/>
            </a:endParaRPr>
          </a:p>
          <a:p>
            <a:pPr eaLnBrk="1" hangingPunct="1">
              <a:defRPr/>
            </a:pPr>
            <a:r>
              <a:rPr lang="ja-JP" altLang="en-US" sz="1400" dirty="0">
                <a:latin typeface="+mj-ea"/>
                <a:ea typeface="+mj-ea"/>
              </a:rPr>
              <a:t>　選択します</a:t>
            </a:r>
            <a:endParaRPr lang="en-US" altLang="ja-JP" sz="1400" dirty="0">
              <a:latin typeface="+mj-ea"/>
              <a:ea typeface="+mj-ea"/>
            </a:endParaRPr>
          </a:p>
        </p:txBody>
      </p:sp>
      <p:sp>
        <p:nvSpPr>
          <p:cNvPr id="18" name="Rectangle 2">
            <a:extLst>
              <a:ext uri="{FF2B5EF4-FFF2-40B4-BE49-F238E27FC236}">
                <a16:creationId xmlns:a16="http://schemas.microsoft.com/office/drawing/2014/main" id="{8C525482-A603-390C-B61D-5DDB2714288F}"/>
              </a:ext>
            </a:extLst>
          </p:cNvPr>
          <p:cNvSpPr>
            <a:spLocks noChangeArrowheads="1"/>
          </p:cNvSpPr>
          <p:nvPr/>
        </p:nvSpPr>
        <p:spPr bwMode="auto">
          <a:xfrm>
            <a:off x="253546" y="1217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pic>
        <p:nvPicPr>
          <p:cNvPr id="19" name="図 18">
            <a:extLst>
              <a:ext uri="{FF2B5EF4-FFF2-40B4-BE49-F238E27FC236}">
                <a16:creationId xmlns:a16="http://schemas.microsoft.com/office/drawing/2014/main" id="{5D9D67EA-47CB-F52C-3811-5FF1FF7C9EA4}"/>
              </a:ext>
            </a:extLst>
          </p:cNvPr>
          <p:cNvPicPr>
            <a:picLocks noChangeAspect="1"/>
          </p:cNvPicPr>
          <p:nvPr/>
        </p:nvPicPr>
        <p:blipFill>
          <a:blip r:embed="rId5"/>
          <a:stretch>
            <a:fillRect/>
          </a:stretch>
        </p:blipFill>
        <p:spPr>
          <a:xfrm>
            <a:off x="5160381" y="4173172"/>
            <a:ext cx="336041" cy="266032"/>
          </a:xfrm>
          <a:prstGeom prst="rect">
            <a:avLst/>
          </a:prstGeom>
        </p:spPr>
      </p:pic>
      <p:pic>
        <p:nvPicPr>
          <p:cNvPr id="20" name="図 19">
            <a:extLst>
              <a:ext uri="{FF2B5EF4-FFF2-40B4-BE49-F238E27FC236}">
                <a16:creationId xmlns:a16="http://schemas.microsoft.com/office/drawing/2014/main" id="{EDF8D388-A491-3DC0-D376-D840AA7DFA08}"/>
              </a:ext>
            </a:extLst>
          </p:cNvPr>
          <p:cNvPicPr>
            <a:picLocks noChangeAspect="1"/>
          </p:cNvPicPr>
          <p:nvPr/>
        </p:nvPicPr>
        <p:blipFill>
          <a:blip r:embed="rId6"/>
          <a:stretch>
            <a:fillRect/>
          </a:stretch>
        </p:blipFill>
        <p:spPr>
          <a:xfrm>
            <a:off x="445795" y="6626204"/>
            <a:ext cx="2082638" cy="2191226"/>
          </a:xfrm>
          <a:prstGeom prst="rect">
            <a:avLst/>
          </a:prstGeom>
        </p:spPr>
      </p:pic>
      <p:sp>
        <p:nvSpPr>
          <p:cNvPr id="21" name="テキスト ボックス 56">
            <a:extLst>
              <a:ext uri="{FF2B5EF4-FFF2-40B4-BE49-F238E27FC236}">
                <a16:creationId xmlns:a16="http://schemas.microsoft.com/office/drawing/2014/main" id="{1A029CD2-0B70-3B05-4C2A-1DF71A422287}"/>
              </a:ext>
            </a:extLst>
          </p:cNvPr>
          <p:cNvSpPr txBox="1">
            <a:spLocks noChangeArrowheads="1"/>
          </p:cNvSpPr>
          <p:nvPr/>
        </p:nvSpPr>
        <p:spPr bwMode="auto">
          <a:xfrm>
            <a:off x="3656594" y="6640015"/>
            <a:ext cx="2589213" cy="30777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③「代理安否回答」を選択します</a:t>
            </a:r>
            <a:endParaRPr lang="en-US" altLang="ja-JP" sz="1400" dirty="0">
              <a:latin typeface="+mj-ea"/>
              <a:ea typeface="+mj-ea"/>
            </a:endParaRPr>
          </a:p>
        </p:txBody>
      </p:sp>
      <p:sp>
        <p:nvSpPr>
          <p:cNvPr id="22" name="AutoShape 177">
            <a:extLst>
              <a:ext uri="{FF2B5EF4-FFF2-40B4-BE49-F238E27FC236}">
                <a16:creationId xmlns:a16="http://schemas.microsoft.com/office/drawing/2014/main" id="{B51B5680-F224-0085-D1A7-75AF565942BD}"/>
              </a:ext>
            </a:extLst>
          </p:cNvPr>
          <p:cNvSpPr>
            <a:spLocks noChangeArrowheads="1"/>
          </p:cNvSpPr>
          <p:nvPr/>
        </p:nvSpPr>
        <p:spPr bwMode="auto">
          <a:xfrm>
            <a:off x="660593" y="7827076"/>
            <a:ext cx="805013" cy="19887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Arial" panose="020B0604020202020204" pitchFamily="34" charset="0"/>
            </a:endParaRPr>
          </a:p>
        </p:txBody>
      </p:sp>
    </p:spTree>
    <p:extLst>
      <p:ext uri="{BB962C8B-B14F-4D97-AF65-F5344CB8AC3E}">
        <p14:creationId xmlns:p14="http://schemas.microsoft.com/office/powerpoint/2010/main" val="269935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CE1D4E9-925D-2370-B9FA-325F5E272A31}"/>
              </a:ext>
            </a:extLst>
          </p:cNvPr>
          <p:cNvSpPr>
            <a:spLocks noGrp="1"/>
          </p:cNvSpPr>
          <p:nvPr>
            <p:ph type="sldNum" sz="quarter" idx="10"/>
          </p:nvPr>
        </p:nvSpPr>
        <p:spPr/>
        <p:txBody>
          <a:bodyPr/>
          <a:lstStyle/>
          <a:p>
            <a:pPr>
              <a:defRPr/>
            </a:pPr>
            <a:fld id="{6F674D2D-1F4C-475F-A397-3D047092484B}" type="slidenum">
              <a:rPr lang="ja-JP" altLang="en-US" smtClean="0"/>
              <a:pPr>
                <a:defRPr/>
              </a:pPr>
              <a:t>23</a:t>
            </a:fld>
            <a:endParaRPr lang="ja-JP" altLang="en-US"/>
          </a:p>
        </p:txBody>
      </p:sp>
      <p:sp>
        <p:nvSpPr>
          <p:cNvPr id="4" name="テキスト ボックス 56">
            <a:extLst>
              <a:ext uri="{FF2B5EF4-FFF2-40B4-BE49-F238E27FC236}">
                <a16:creationId xmlns:a16="http://schemas.microsoft.com/office/drawing/2014/main" id="{11513AD9-936E-B089-04DD-18A50ED24785}"/>
              </a:ext>
            </a:extLst>
          </p:cNvPr>
          <p:cNvSpPr txBox="1">
            <a:spLocks noChangeArrowheads="1"/>
          </p:cNvSpPr>
          <p:nvPr/>
        </p:nvSpPr>
        <p:spPr bwMode="auto">
          <a:xfrm>
            <a:off x="3722236" y="654182"/>
            <a:ext cx="2593117" cy="6340197"/>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④「ユーザ指定」を選択し、</a:t>
            </a:r>
            <a:endParaRPr lang="en-US" altLang="ja-JP" sz="1400" dirty="0">
              <a:latin typeface="+mj-ea"/>
              <a:ea typeface="+mj-ea"/>
            </a:endParaRPr>
          </a:p>
          <a:p>
            <a:pPr eaLnBrk="1" hangingPunct="1">
              <a:defRPr/>
            </a:pPr>
            <a:r>
              <a:rPr lang="ja-JP" altLang="en-US" sz="1400" dirty="0">
                <a:latin typeface="+mj-ea"/>
                <a:ea typeface="+mj-ea"/>
              </a:rPr>
              <a:t>代理で回答したい対象ユーザを検索します。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⑤ユーザ一覧が表示されます。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一覧から代理回答したい対象ユーザにチェックを付けて選択し、</a:t>
            </a:r>
            <a:endParaRPr lang="en-US" altLang="ja-JP" sz="1400" dirty="0">
              <a:latin typeface="+mj-ea"/>
              <a:ea typeface="+mj-ea"/>
            </a:endParaRPr>
          </a:p>
          <a:p>
            <a:pPr eaLnBrk="1" hangingPunct="1">
              <a:defRPr/>
            </a:pPr>
            <a:r>
              <a:rPr lang="ja-JP" altLang="en-US" sz="1400" dirty="0">
                <a:latin typeface="+mj-ea"/>
                <a:ea typeface="+mj-ea"/>
              </a:rPr>
              <a:t>画面下部の「選択する」をタップします。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「ユーザ検索」にて対象のユーザを検索することもできます。</a:t>
            </a:r>
            <a:endParaRPr lang="en-US" altLang="ja-JP" sz="1400" dirty="0">
              <a:latin typeface="+mj-ea"/>
              <a:ea typeface="+mj-ea"/>
            </a:endParaRPr>
          </a:p>
        </p:txBody>
      </p:sp>
      <p:pic>
        <p:nvPicPr>
          <p:cNvPr id="6" name="図 5">
            <a:extLst>
              <a:ext uri="{FF2B5EF4-FFF2-40B4-BE49-F238E27FC236}">
                <a16:creationId xmlns:a16="http://schemas.microsoft.com/office/drawing/2014/main" id="{86D7D940-4168-7BA5-1508-CD5F01BD0268}"/>
              </a:ext>
            </a:extLst>
          </p:cNvPr>
          <p:cNvPicPr>
            <a:picLocks noChangeAspect="1"/>
          </p:cNvPicPr>
          <p:nvPr/>
        </p:nvPicPr>
        <p:blipFill>
          <a:blip r:embed="rId2"/>
          <a:stretch>
            <a:fillRect/>
          </a:stretch>
        </p:blipFill>
        <p:spPr>
          <a:xfrm>
            <a:off x="541969" y="627955"/>
            <a:ext cx="2593117" cy="3214688"/>
          </a:xfrm>
          <a:prstGeom prst="rect">
            <a:avLst/>
          </a:prstGeom>
          <a:ln>
            <a:solidFill>
              <a:schemeClr val="tx1">
                <a:lumMod val="50000"/>
                <a:lumOff val="50000"/>
              </a:schemeClr>
            </a:solidFill>
          </a:ln>
        </p:spPr>
      </p:pic>
      <p:grpSp>
        <p:nvGrpSpPr>
          <p:cNvPr id="12" name="グループ化 11">
            <a:extLst>
              <a:ext uri="{FF2B5EF4-FFF2-40B4-BE49-F238E27FC236}">
                <a16:creationId xmlns:a16="http://schemas.microsoft.com/office/drawing/2014/main" id="{99A56CB6-28F9-8486-2684-64FA8CC26A67}"/>
              </a:ext>
            </a:extLst>
          </p:cNvPr>
          <p:cNvGrpSpPr/>
          <p:nvPr/>
        </p:nvGrpSpPr>
        <p:grpSpPr>
          <a:xfrm>
            <a:off x="541968" y="4077883"/>
            <a:ext cx="2593117" cy="4649221"/>
            <a:chOff x="835882" y="4045226"/>
            <a:chExt cx="2593117" cy="4649221"/>
          </a:xfrm>
        </p:grpSpPr>
        <p:pic>
          <p:nvPicPr>
            <p:cNvPr id="11" name="図 10">
              <a:extLst>
                <a:ext uri="{FF2B5EF4-FFF2-40B4-BE49-F238E27FC236}">
                  <a16:creationId xmlns:a16="http://schemas.microsoft.com/office/drawing/2014/main" id="{D37BB6E7-2072-83B0-C733-A15071C28C34}"/>
                </a:ext>
              </a:extLst>
            </p:cNvPr>
            <p:cNvPicPr>
              <a:picLocks noChangeAspect="1"/>
            </p:cNvPicPr>
            <p:nvPr/>
          </p:nvPicPr>
          <p:blipFill>
            <a:blip r:embed="rId3"/>
            <a:stretch>
              <a:fillRect/>
            </a:stretch>
          </p:blipFill>
          <p:spPr>
            <a:xfrm>
              <a:off x="893762" y="5951403"/>
              <a:ext cx="2535237" cy="2743044"/>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id="{8B5366E7-C8FF-A7AB-3913-E2B6D47A9C18}"/>
                </a:ext>
              </a:extLst>
            </p:cNvPr>
            <p:cNvPicPr>
              <a:picLocks noChangeAspect="1"/>
            </p:cNvPicPr>
            <p:nvPr/>
          </p:nvPicPr>
          <p:blipFill>
            <a:blip r:embed="rId4"/>
            <a:stretch>
              <a:fillRect/>
            </a:stretch>
          </p:blipFill>
          <p:spPr>
            <a:xfrm>
              <a:off x="835882" y="4045226"/>
              <a:ext cx="2593117" cy="3371850"/>
            </a:xfrm>
            <a:prstGeom prst="rect">
              <a:avLst/>
            </a:prstGeom>
            <a:ln>
              <a:solidFill>
                <a:schemeClr val="tx1">
                  <a:lumMod val="50000"/>
                  <a:lumOff val="50000"/>
                </a:schemeClr>
              </a:solidFill>
            </a:ln>
          </p:spPr>
        </p:pic>
      </p:grpSp>
      <p:sp>
        <p:nvSpPr>
          <p:cNvPr id="14" name="AutoShape 177">
            <a:extLst>
              <a:ext uri="{FF2B5EF4-FFF2-40B4-BE49-F238E27FC236}">
                <a16:creationId xmlns:a16="http://schemas.microsoft.com/office/drawing/2014/main" id="{7F6B5EAE-F209-5435-FCB2-0AAACA287EFE}"/>
              </a:ext>
            </a:extLst>
          </p:cNvPr>
          <p:cNvSpPr>
            <a:spLocks noChangeArrowheads="1"/>
          </p:cNvSpPr>
          <p:nvPr/>
        </p:nvSpPr>
        <p:spPr bwMode="auto">
          <a:xfrm>
            <a:off x="696166" y="1836584"/>
            <a:ext cx="762519" cy="384101"/>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5" name="AutoShape 177">
            <a:extLst>
              <a:ext uri="{FF2B5EF4-FFF2-40B4-BE49-F238E27FC236}">
                <a16:creationId xmlns:a16="http://schemas.microsoft.com/office/drawing/2014/main" id="{60B49386-8815-C58B-DADC-9792C559A4F5}"/>
              </a:ext>
            </a:extLst>
          </p:cNvPr>
          <p:cNvSpPr>
            <a:spLocks noChangeArrowheads="1"/>
          </p:cNvSpPr>
          <p:nvPr/>
        </p:nvSpPr>
        <p:spPr bwMode="auto">
          <a:xfrm>
            <a:off x="2753825" y="4289278"/>
            <a:ext cx="468347" cy="21431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6" name="AutoShape 177">
            <a:extLst>
              <a:ext uri="{FF2B5EF4-FFF2-40B4-BE49-F238E27FC236}">
                <a16:creationId xmlns:a16="http://schemas.microsoft.com/office/drawing/2014/main" id="{7122285F-C5E9-BFBC-40AE-4763F1F97041}"/>
              </a:ext>
            </a:extLst>
          </p:cNvPr>
          <p:cNvSpPr>
            <a:spLocks noChangeArrowheads="1"/>
          </p:cNvSpPr>
          <p:nvPr/>
        </p:nvSpPr>
        <p:spPr bwMode="auto">
          <a:xfrm>
            <a:off x="2710281" y="6671779"/>
            <a:ext cx="468347" cy="21431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 name="AutoShape 177">
            <a:extLst>
              <a:ext uri="{FF2B5EF4-FFF2-40B4-BE49-F238E27FC236}">
                <a16:creationId xmlns:a16="http://schemas.microsoft.com/office/drawing/2014/main" id="{294E9BAB-3FC5-B217-00EE-177E31485032}"/>
              </a:ext>
            </a:extLst>
          </p:cNvPr>
          <p:cNvSpPr>
            <a:spLocks noChangeArrowheads="1"/>
          </p:cNvSpPr>
          <p:nvPr/>
        </p:nvSpPr>
        <p:spPr bwMode="auto">
          <a:xfrm>
            <a:off x="1077425" y="8219021"/>
            <a:ext cx="1632856" cy="362338"/>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8" name="テキスト ボックス 24">
            <a:extLst>
              <a:ext uri="{FF2B5EF4-FFF2-40B4-BE49-F238E27FC236}">
                <a16:creationId xmlns:a16="http://schemas.microsoft.com/office/drawing/2014/main" id="{9B52F0FA-E395-67D7-A0C5-5515D185657D}"/>
              </a:ext>
            </a:extLst>
          </p:cNvPr>
          <p:cNvSpPr txBox="1">
            <a:spLocks noChangeArrowheads="1"/>
          </p:cNvSpPr>
          <p:nvPr/>
        </p:nvSpPr>
        <p:spPr bwMode="auto">
          <a:xfrm>
            <a:off x="202752" y="142420"/>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spTree>
    <p:extLst>
      <p:ext uri="{BB962C8B-B14F-4D97-AF65-F5344CB8AC3E}">
        <p14:creationId xmlns:p14="http://schemas.microsoft.com/office/powerpoint/2010/main" val="358502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BA6E347-8BD6-6994-9D6E-368282024787}"/>
              </a:ext>
            </a:extLst>
          </p:cNvPr>
          <p:cNvPicPr>
            <a:picLocks noChangeAspect="1"/>
          </p:cNvPicPr>
          <p:nvPr/>
        </p:nvPicPr>
        <p:blipFill>
          <a:blip r:embed="rId3"/>
          <a:stretch>
            <a:fillRect/>
          </a:stretch>
        </p:blipFill>
        <p:spPr>
          <a:xfrm>
            <a:off x="469955" y="7118095"/>
            <a:ext cx="2714324" cy="1620442"/>
          </a:xfrm>
          <a:prstGeom prst="rect">
            <a:avLst/>
          </a:prstGeom>
          <a:ln>
            <a:solidFill>
              <a:schemeClr val="tx1">
                <a:lumMod val="50000"/>
                <a:lumOff val="50000"/>
              </a:schemeClr>
            </a:solidFill>
          </a:ln>
        </p:spPr>
      </p:pic>
      <p:sp>
        <p:nvSpPr>
          <p:cNvPr id="47108" name="スライド番号プレースホルダ 2">
            <a:extLst>
              <a:ext uri="{FF2B5EF4-FFF2-40B4-BE49-F238E27FC236}">
                <a16:creationId xmlns:a16="http://schemas.microsoft.com/office/drawing/2014/main" id="{78B70E82-EB9C-B8FC-3642-CD2F85DB590E}"/>
              </a:ext>
            </a:extLst>
          </p:cNvPr>
          <p:cNvSpPr>
            <a:spLocks noGrp="1"/>
          </p:cNvSpPr>
          <p:nvPr>
            <p:ph type="sldNum" sz="quarter" idx="10"/>
          </p:nvPr>
        </p:nvSpPr>
        <p:spPr bwMode="auto">
          <a:xfrm>
            <a:off x="2628900" y="9248775"/>
            <a:ext cx="1600200" cy="21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C95C884-4E11-4AA2-9FDD-95DBCC621A36}" type="slidenum">
              <a:rPr lang="ja-JP" altLang="en-US" sz="1800" smtClean="0">
                <a:solidFill>
                  <a:schemeClr val="bg1"/>
                </a:solidFill>
              </a:rPr>
              <a:pPr>
                <a:spcBef>
                  <a:spcPct val="0"/>
                </a:spcBef>
                <a:buFontTx/>
                <a:buNone/>
              </a:pPr>
              <a:t>24</a:t>
            </a:fld>
            <a:endParaRPr lang="ja-JP" altLang="en-US" sz="1800">
              <a:solidFill>
                <a:schemeClr val="bg1"/>
              </a:solidFill>
            </a:endParaRPr>
          </a:p>
        </p:txBody>
      </p:sp>
      <p:sp>
        <p:nvSpPr>
          <p:cNvPr id="35" name="テキスト ボックス 56">
            <a:extLst>
              <a:ext uri="{FF2B5EF4-FFF2-40B4-BE49-F238E27FC236}">
                <a16:creationId xmlns:a16="http://schemas.microsoft.com/office/drawing/2014/main" id="{239B07CE-560D-EB03-6CF1-132181776BB5}"/>
              </a:ext>
            </a:extLst>
          </p:cNvPr>
          <p:cNvSpPr txBox="1">
            <a:spLocks noChangeArrowheads="1"/>
          </p:cNvSpPr>
          <p:nvPr/>
        </p:nvSpPr>
        <p:spPr bwMode="auto">
          <a:xfrm>
            <a:off x="3852808" y="611334"/>
            <a:ext cx="2535237" cy="6771084"/>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③代理で回答する項目を入力し、「選択ユーザの回答をする」を選択します。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④確認画面で人数を確認し</a:t>
            </a:r>
            <a:endParaRPr lang="en-US" altLang="ja-JP" sz="1400" dirty="0">
              <a:latin typeface="+mj-ea"/>
              <a:ea typeface="+mj-ea"/>
            </a:endParaRPr>
          </a:p>
          <a:p>
            <a:pPr eaLnBrk="1" hangingPunct="1">
              <a:defRPr/>
            </a:pPr>
            <a:r>
              <a:rPr lang="ja-JP" altLang="en-US" sz="1400" dirty="0">
                <a:latin typeface="+mj-ea"/>
                <a:ea typeface="+mj-ea"/>
              </a:rPr>
              <a:t>「実行する」を選択します。</a:t>
            </a:r>
            <a:endParaRPr lang="en-US" altLang="ja-JP" sz="1400" dirty="0">
              <a:latin typeface="+mj-ea"/>
              <a:ea typeface="+mj-ea"/>
            </a:endParaRPr>
          </a:p>
        </p:txBody>
      </p:sp>
      <p:sp>
        <p:nvSpPr>
          <p:cNvPr id="47112" name="AutoShape 177">
            <a:extLst>
              <a:ext uri="{FF2B5EF4-FFF2-40B4-BE49-F238E27FC236}">
                <a16:creationId xmlns:a16="http://schemas.microsoft.com/office/drawing/2014/main" id="{9C166029-4BA8-D8F5-87C1-392F6E5D95B1}"/>
              </a:ext>
            </a:extLst>
          </p:cNvPr>
          <p:cNvSpPr>
            <a:spLocks noChangeArrowheads="1"/>
          </p:cNvSpPr>
          <p:nvPr/>
        </p:nvSpPr>
        <p:spPr bwMode="auto">
          <a:xfrm>
            <a:off x="972979" y="7944629"/>
            <a:ext cx="1791992" cy="353483"/>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nvGrpSpPr>
          <p:cNvPr id="19" name="グループ化 1">
            <a:extLst>
              <a:ext uri="{FF2B5EF4-FFF2-40B4-BE49-F238E27FC236}">
                <a16:creationId xmlns:a16="http://schemas.microsoft.com/office/drawing/2014/main" id="{BADEAAA5-5F9C-F0F1-6428-BF8997B35AB6}"/>
              </a:ext>
            </a:extLst>
          </p:cNvPr>
          <p:cNvGrpSpPr>
            <a:grpSpLocks/>
          </p:cNvGrpSpPr>
          <p:nvPr/>
        </p:nvGrpSpPr>
        <p:grpSpPr bwMode="auto">
          <a:xfrm>
            <a:off x="3935187" y="7749671"/>
            <a:ext cx="2183964" cy="812764"/>
            <a:chOff x="1922221" y="2831036"/>
            <a:chExt cx="2927350" cy="1020291"/>
          </a:xfrm>
          <a:solidFill>
            <a:srgbClr val="0070C0"/>
          </a:solidFill>
        </p:grpSpPr>
        <p:sp>
          <p:nvSpPr>
            <p:cNvPr id="20" name="角丸四角形 37">
              <a:extLst>
                <a:ext uri="{FF2B5EF4-FFF2-40B4-BE49-F238E27FC236}">
                  <a16:creationId xmlns:a16="http://schemas.microsoft.com/office/drawing/2014/main" id="{4934A241-9423-54D9-5BC4-C6CDCB73D98E}"/>
                </a:ext>
              </a:extLst>
            </p:cNvPr>
            <p:cNvSpPr/>
            <p:nvPr/>
          </p:nvSpPr>
          <p:spPr>
            <a:xfrm>
              <a:off x="1922221" y="3328621"/>
              <a:ext cx="2927350" cy="5227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代理安否回答（まとめて）完了</a:t>
              </a:r>
            </a:p>
          </p:txBody>
        </p:sp>
        <p:sp>
          <p:nvSpPr>
            <p:cNvPr id="21" name="下矢印 38">
              <a:extLst>
                <a:ext uri="{FF2B5EF4-FFF2-40B4-BE49-F238E27FC236}">
                  <a16:creationId xmlns:a16="http://schemas.microsoft.com/office/drawing/2014/main" id="{BFF69321-3F9C-AD2D-6A4B-B71B64C0789B}"/>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8" name="スライド番号プレースホルダ 2">
            <a:extLst>
              <a:ext uri="{FF2B5EF4-FFF2-40B4-BE49-F238E27FC236}">
                <a16:creationId xmlns:a16="http://schemas.microsoft.com/office/drawing/2014/main" id="{43077E85-CB6D-50CE-25CE-D9927101899C}"/>
              </a:ext>
            </a:extLst>
          </p:cNvPr>
          <p:cNvSpPr txBox="1">
            <a:spLocks/>
          </p:cNvSpPr>
          <p:nvPr/>
        </p:nvSpPr>
        <p:spPr bwMode="auto">
          <a:xfrm>
            <a:off x="2628900" y="8929688"/>
            <a:ext cx="1600200" cy="214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D1A83336-C806-400D-9DBF-471E6D1D2A7D}" type="slidenum">
              <a:rPr lang="ja-JP" altLang="en-US" sz="1800" smtClean="0">
                <a:solidFill>
                  <a:schemeClr val="bg1"/>
                </a:solidFill>
              </a:rPr>
              <a:pPr>
                <a:spcBef>
                  <a:spcPct val="0"/>
                </a:spcBef>
                <a:buFontTx/>
                <a:buNone/>
              </a:pPr>
              <a:t>24</a:t>
            </a:fld>
            <a:endParaRPr lang="ja-JP" altLang="en-US" sz="1800">
              <a:solidFill>
                <a:schemeClr val="bg1"/>
              </a:solidFill>
            </a:endParaRPr>
          </a:p>
        </p:txBody>
      </p:sp>
      <p:grpSp>
        <p:nvGrpSpPr>
          <p:cNvPr id="10" name="グループ化 9">
            <a:extLst>
              <a:ext uri="{FF2B5EF4-FFF2-40B4-BE49-F238E27FC236}">
                <a16:creationId xmlns:a16="http://schemas.microsoft.com/office/drawing/2014/main" id="{EAB925C2-FDC2-A850-20F3-AA9F3EEC0A64}"/>
              </a:ext>
            </a:extLst>
          </p:cNvPr>
          <p:cNvGrpSpPr/>
          <p:nvPr/>
        </p:nvGrpSpPr>
        <p:grpSpPr>
          <a:xfrm>
            <a:off x="444936" y="611334"/>
            <a:ext cx="2858511" cy="6205434"/>
            <a:chOff x="456136" y="266700"/>
            <a:chExt cx="2858511" cy="6390491"/>
          </a:xfrm>
        </p:grpSpPr>
        <p:pic>
          <p:nvPicPr>
            <p:cNvPr id="4" name="図 3">
              <a:extLst>
                <a:ext uri="{FF2B5EF4-FFF2-40B4-BE49-F238E27FC236}">
                  <a16:creationId xmlns:a16="http://schemas.microsoft.com/office/drawing/2014/main" id="{0A264742-F64C-33B3-82A8-1DA8580742C4}"/>
                </a:ext>
              </a:extLst>
            </p:cNvPr>
            <p:cNvPicPr>
              <a:picLocks noChangeAspect="1"/>
            </p:cNvPicPr>
            <p:nvPr/>
          </p:nvPicPr>
          <p:blipFill>
            <a:blip r:embed="rId4"/>
            <a:stretch>
              <a:fillRect/>
            </a:stretch>
          </p:blipFill>
          <p:spPr>
            <a:xfrm>
              <a:off x="465173" y="266700"/>
              <a:ext cx="2849474" cy="4247473"/>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id="{A29B3F8A-643A-D5E5-E112-BB65071EFE72}"/>
                </a:ext>
              </a:extLst>
            </p:cNvPr>
            <p:cNvPicPr>
              <a:picLocks noChangeAspect="1"/>
            </p:cNvPicPr>
            <p:nvPr/>
          </p:nvPicPr>
          <p:blipFill>
            <a:blip r:embed="rId5"/>
            <a:stretch>
              <a:fillRect/>
            </a:stretch>
          </p:blipFill>
          <p:spPr>
            <a:xfrm>
              <a:off x="456136" y="4496066"/>
              <a:ext cx="2849474" cy="2161125"/>
            </a:xfrm>
            <a:prstGeom prst="rect">
              <a:avLst/>
            </a:prstGeom>
            <a:ln>
              <a:solidFill>
                <a:schemeClr val="tx1">
                  <a:lumMod val="50000"/>
                  <a:lumOff val="50000"/>
                </a:schemeClr>
              </a:solidFill>
            </a:ln>
          </p:spPr>
        </p:pic>
      </p:grpSp>
      <p:sp>
        <p:nvSpPr>
          <p:cNvPr id="16" name="AutoShape 177">
            <a:extLst>
              <a:ext uri="{FF2B5EF4-FFF2-40B4-BE49-F238E27FC236}">
                <a16:creationId xmlns:a16="http://schemas.microsoft.com/office/drawing/2014/main" id="{2886F97C-EA77-BCEF-5DBE-A4A6F9554C5F}"/>
              </a:ext>
            </a:extLst>
          </p:cNvPr>
          <p:cNvSpPr>
            <a:spLocks noChangeArrowheads="1"/>
          </p:cNvSpPr>
          <p:nvPr/>
        </p:nvSpPr>
        <p:spPr bwMode="auto">
          <a:xfrm>
            <a:off x="1003334" y="6330377"/>
            <a:ext cx="1761637" cy="420465"/>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3" name="テキスト ボックス 24">
            <a:extLst>
              <a:ext uri="{FF2B5EF4-FFF2-40B4-BE49-F238E27FC236}">
                <a16:creationId xmlns:a16="http://schemas.microsoft.com/office/drawing/2014/main" id="{E5212C4E-E7BF-8D47-4A40-451425CD6145}"/>
              </a:ext>
            </a:extLst>
          </p:cNvPr>
          <p:cNvSpPr txBox="1">
            <a:spLocks noChangeArrowheads="1"/>
          </p:cNvSpPr>
          <p:nvPr/>
        </p:nvSpPr>
        <p:spPr bwMode="auto">
          <a:xfrm>
            <a:off x="126552" y="92371"/>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74A200C-E26D-CEA5-6F98-2C0B57079BA1}"/>
              </a:ext>
            </a:extLst>
          </p:cNvPr>
          <p:cNvPicPr>
            <a:picLocks noChangeAspect="1"/>
          </p:cNvPicPr>
          <p:nvPr/>
        </p:nvPicPr>
        <p:blipFill>
          <a:blip r:embed="rId3"/>
          <a:stretch>
            <a:fillRect/>
          </a:stretch>
        </p:blipFill>
        <p:spPr>
          <a:xfrm>
            <a:off x="658249" y="6591685"/>
            <a:ext cx="2506774" cy="2123648"/>
          </a:xfrm>
          <a:prstGeom prst="rect">
            <a:avLst/>
          </a:prstGeom>
          <a:ln>
            <a:solidFill>
              <a:schemeClr val="tx1">
                <a:lumMod val="50000"/>
                <a:lumOff val="50000"/>
              </a:schemeClr>
            </a:solidFill>
          </a:ln>
        </p:spPr>
      </p:pic>
      <p:grpSp>
        <p:nvGrpSpPr>
          <p:cNvPr id="8" name="グループ化 7">
            <a:extLst>
              <a:ext uri="{FF2B5EF4-FFF2-40B4-BE49-F238E27FC236}">
                <a16:creationId xmlns:a16="http://schemas.microsoft.com/office/drawing/2014/main" id="{8799B3AD-B7BD-6786-BF62-7E43859A921F}"/>
              </a:ext>
            </a:extLst>
          </p:cNvPr>
          <p:cNvGrpSpPr/>
          <p:nvPr/>
        </p:nvGrpSpPr>
        <p:grpSpPr>
          <a:xfrm>
            <a:off x="658249" y="1754620"/>
            <a:ext cx="2626854" cy="4542180"/>
            <a:chOff x="430212" y="1506537"/>
            <a:chExt cx="2453882" cy="5541338"/>
          </a:xfrm>
        </p:grpSpPr>
        <p:pic>
          <p:nvPicPr>
            <p:cNvPr id="5" name="図 4">
              <a:extLst>
                <a:ext uri="{FF2B5EF4-FFF2-40B4-BE49-F238E27FC236}">
                  <a16:creationId xmlns:a16="http://schemas.microsoft.com/office/drawing/2014/main" id="{0F7131F1-C618-6994-5880-E9106C885B03}"/>
                </a:ext>
              </a:extLst>
            </p:cNvPr>
            <p:cNvPicPr>
              <a:picLocks noChangeAspect="1"/>
            </p:cNvPicPr>
            <p:nvPr/>
          </p:nvPicPr>
          <p:blipFill>
            <a:blip r:embed="rId4"/>
            <a:stretch>
              <a:fillRect/>
            </a:stretch>
          </p:blipFill>
          <p:spPr>
            <a:xfrm>
              <a:off x="430212" y="1506537"/>
              <a:ext cx="2453882" cy="3659527"/>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id="{836D9073-C81F-A4E5-5599-CCD29B0A59D7}"/>
                </a:ext>
              </a:extLst>
            </p:cNvPr>
            <p:cNvPicPr>
              <a:picLocks noChangeAspect="1"/>
            </p:cNvPicPr>
            <p:nvPr/>
          </p:nvPicPr>
          <p:blipFill>
            <a:blip r:embed="rId5"/>
            <a:stretch>
              <a:fillRect/>
            </a:stretch>
          </p:blipFill>
          <p:spPr>
            <a:xfrm>
              <a:off x="430212" y="4457082"/>
              <a:ext cx="2453882" cy="2590793"/>
            </a:xfrm>
            <a:prstGeom prst="rect">
              <a:avLst/>
            </a:prstGeom>
            <a:ln>
              <a:solidFill>
                <a:schemeClr val="tx1">
                  <a:lumMod val="50000"/>
                  <a:lumOff val="50000"/>
                </a:schemeClr>
              </a:solidFill>
            </a:ln>
          </p:spPr>
        </p:pic>
      </p:grpSp>
      <p:sp>
        <p:nvSpPr>
          <p:cNvPr id="49155" name="スライド番号プレースホルダ 2">
            <a:extLst>
              <a:ext uri="{FF2B5EF4-FFF2-40B4-BE49-F238E27FC236}">
                <a16:creationId xmlns:a16="http://schemas.microsoft.com/office/drawing/2014/main" id="{6B6705F8-1357-6D57-898D-BF9F4A3A8E3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334333B-357F-42AB-A8B3-3E8F74C5EF36}" type="slidenum">
              <a:rPr lang="ja-JP" altLang="en-US" sz="1800" smtClean="0">
                <a:solidFill>
                  <a:schemeClr val="bg1"/>
                </a:solidFill>
              </a:rPr>
              <a:pPr>
                <a:spcBef>
                  <a:spcPct val="0"/>
                </a:spcBef>
                <a:buFontTx/>
                <a:buNone/>
              </a:pPr>
              <a:t>25</a:t>
            </a:fld>
            <a:endParaRPr lang="ja-JP" altLang="en-US" sz="1800">
              <a:solidFill>
                <a:schemeClr val="bg1"/>
              </a:solidFill>
            </a:endParaRPr>
          </a:p>
        </p:txBody>
      </p:sp>
      <p:sp>
        <p:nvSpPr>
          <p:cNvPr id="31" name="テキスト ボックス 56">
            <a:extLst>
              <a:ext uri="{FF2B5EF4-FFF2-40B4-BE49-F238E27FC236}">
                <a16:creationId xmlns:a16="http://schemas.microsoft.com/office/drawing/2014/main" id="{47341E45-F8E4-8EC0-E56D-A3BE46779264}"/>
              </a:ext>
            </a:extLst>
          </p:cNvPr>
          <p:cNvSpPr txBox="1">
            <a:spLocks noChangeArrowheads="1"/>
          </p:cNvSpPr>
          <p:nvPr/>
        </p:nvSpPr>
        <p:spPr bwMode="auto">
          <a:xfrm>
            <a:off x="3644900" y="1837165"/>
            <a:ext cx="2744788" cy="1169551"/>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②ユーザ一覧から代わりに回答したいユーザにチェックを入れて</a:t>
            </a:r>
            <a:endParaRPr lang="en-US" altLang="ja-JP" sz="1400" dirty="0">
              <a:latin typeface="+mj-ea"/>
              <a:ea typeface="+mj-ea"/>
            </a:endParaRPr>
          </a:p>
          <a:p>
            <a:pPr eaLnBrk="1" hangingPunct="1">
              <a:defRPr/>
            </a:pPr>
            <a:r>
              <a:rPr lang="ja-JP" altLang="en-US" sz="1400" dirty="0">
                <a:latin typeface="+mj-ea"/>
                <a:ea typeface="+mj-ea"/>
              </a:rPr>
              <a:t>画面下部の</a:t>
            </a:r>
            <a:endParaRPr lang="en-US" altLang="ja-JP" sz="1400" dirty="0">
              <a:latin typeface="+mj-ea"/>
              <a:ea typeface="+mj-ea"/>
            </a:endParaRPr>
          </a:p>
          <a:p>
            <a:pPr eaLnBrk="1" hangingPunct="1">
              <a:defRPr/>
            </a:pPr>
            <a:r>
              <a:rPr lang="ja-JP" altLang="en-US" sz="1400" dirty="0">
                <a:latin typeface="+mj-ea"/>
                <a:ea typeface="+mj-ea"/>
              </a:rPr>
              <a:t>「選択したユーザを代理回答する」を選択します。</a:t>
            </a:r>
            <a:endParaRPr lang="en-US" altLang="ja-JP" sz="1400" dirty="0">
              <a:latin typeface="+mj-ea"/>
              <a:ea typeface="+mj-ea"/>
            </a:endParaRPr>
          </a:p>
        </p:txBody>
      </p:sp>
      <p:sp>
        <p:nvSpPr>
          <p:cNvPr id="49157" name="AutoShape 177">
            <a:extLst>
              <a:ext uri="{FF2B5EF4-FFF2-40B4-BE49-F238E27FC236}">
                <a16:creationId xmlns:a16="http://schemas.microsoft.com/office/drawing/2014/main" id="{BD7E7295-E661-0593-E88F-3DC1687A9514}"/>
              </a:ext>
            </a:extLst>
          </p:cNvPr>
          <p:cNvSpPr>
            <a:spLocks noChangeArrowheads="1"/>
          </p:cNvSpPr>
          <p:nvPr/>
        </p:nvSpPr>
        <p:spPr bwMode="auto">
          <a:xfrm>
            <a:off x="2922814" y="4107740"/>
            <a:ext cx="348451" cy="41910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5" name="テキスト ボックス 56">
            <a:extLst>
              <a:ext uri="{FF2B5EF4-FFF2-40B4-BE49-F238E27FC236}">
                <a16:creationId xmlns:a16="http://schemas.microsoft.com/office/drawing/2014/main" id="{A0DA5587-061D-ACA5-D7EA-AF9878E77BCA}"/>
              </a:ext>
            </a:extLst>
          </p:cNvPr>
          <p:cNvSpPr txBox="1">
            <a:spLocks noChangeArrowheads="1"/>
          </p:cNvSpPr>
          <p:nvPr/>
        </p:nvSpPr>
        <p:spPr bwMode="auto">
          <a:xfrm>
            <a:off x="3779958" y="6591685"/>
            <a:ext cx="2584450" cy="954087"/>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③代理質問回答の画面が表示されますので、回答する項目を入力し、「代理回答する」を選択します。</a:t>
            </a:r>
            <a:endParaRPr lang="en-US" altLang="ja-JP" sz="1400" dirty="0">
              <a:latin typeface="+mj-ea"/>
              <a:ea typeface="+mj-ea"/>
            </a:endParaRPr>
          </a:p>
        </p:txBody>
      </p:sp>
      <p:sp>
        <p:nvSpPr>
          <p:cNvPr id="14" name="テキスト ボックス 23">
            <a:extLst>
              <a:ext uri="{FF2B5EF4-FFF2-40B4-BE49-F238E27FC236}">
                <a16:creationId xmlns:a16="http://schemas.microsoft.com/office/drawing/2014/main" id="{046F3159-E875-6279-0AA0-163EB97E85CB}"/>
              </a:ext>
            </a:extLst>
          </p:cNvPr>
          <p:cNvSpPr txBox="1">
            <a:spLocks noChangeArrowheads="1"/>
          </p:cNvSpPr>
          <p:nvPr/>
        </p:nvSpPr>
        <p:spPr bwMode="auto">
          <a:xfrm>
            <a:off x="227012" y="595198"/>
            <a:ext cx="6281738"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defRPr/>
            </a:pPr>
            <a:r>
              <a:rPr lang="ja-JP" altLang="en-US" sz="1800" dirty="0"/>
              <a:t>（３）代理質問回答を行う</a:t>
            </a:r>
          </a:p>
        </p:txBody>
      </p:sp>
      <p:grpSp>
        <p:nvGrpSpPr>
          <p:cNvPr id="15" name="グループ化 1">
            <a:extLst>
              <a:ext uri="{FF2B5EF4-FFF2-40B4-BE49-F238E27FC236}">
                <a16:creationId xmlns:a16="http://schemas.microsoft.com/office/drawing/2014/main" id="{F490A262-7D8F-B67C-DCB6-4CD760990863}"/>
              </a:ext>
            </a:extLst>
          </p:cNvPr>
          <p:cNvGrpSpPr>
            <a:grpSpLocks/>
          </p:cNvGrpSpPr>
          <p:nvPr/>
        </p:nvGrpSpPr>
        <p:grpSpPr bwMode="auto">
          <a:xfrm>
            <a:off x="3982364" y="7873014"/>
            <a:ext cx="2126457" cy="744991"/>
            <a:chOff x="1922221" y="2831036"/>
            <a:chExt cx="2927350" cy="915490"/>
          </a:xfrm>
          <a:solidFill>
            <a:srgbClr val="0070C0"/>
          </a:solidFill>
        </p:grpSpPr>
        <p:sp>
          <p:nvSpPr>
            <p:cNvPr id="17" name="角丸四角形 37">
              <a:extLst>
                <a:ext uri="{FF2B5EF4-FFF2-40B4-BE49-F238E27FC236}">
                  <a16:creationId xmlns:a16="http://schemas.microsoft.com/office/drawing/2014/main" id="{04BB69E2-5DA0-03FE-8813-198F97D87756}"/>
                </a:ext>
              </a:extLst>
            </p:cNvPr>
            <p:cNvSpPr/>
            <p:nvPr/>
          </p:nvSpPr>
          <p:spPr>
            <a:xfrm>
              <a:off x="1922221" y="3223820"/>
              <a:ext cx="2927350" cy="5227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代理質問回答 完了</a:t>
              </a:r>
            </a:p>
          </p:txBody>
        </p:sp>
        <p:sp>
          <p:nvSpPr>
            <p:cNvPr id="18" name="下矢印 38">
              <a:extLst>
                <a:ext uri="{FF2B5EF4-FFF2-40B4-BE49-F238E27FC236}">
                  <a16:creationId xmlns:a16="http://schemas.microsoft.com/office/drawing/2014/main" id="{5D58B578-2CA0-2E74-A35F-894D3DE70060}"/>
                </a:ext>
              </a:extLst>
            </p:cNvPr>
            <p:cNvSpPr/>
            <p:nvPr/>
          </p:nvSpPr>
          <p:spPr>
            <a:xfrm>
              <a:off x="2885941" y="2831036"/>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19" name="テキスト ボックス 56">
            <a:extLst>
              <a:ext uri="{FF2B5EF4-FFF2-40B4-BE49-F238E27FC236}">
                <a16:creationId xmlns:a16="http://schemas.microsoft.com/office/drawing/2014/main" id="{3A806BE9-BDAA-E185-6370-09D8A921C592}"/>
              </a:ext>
            </a:extLst>
          </p:cNvPr>
          <p:cNvSpPr txBox="1">
            <a:spLocks noChangeArrowheads="1"/>
          </p:cNvSpPr>
          <p:nvPr/>
        </p:nvSpPr>
        <p:spPr bwMode="auto">
          <a:xfrm>
            <a:off x="401183" y="1113631"/>
            <a:ext cx="6764338" cy="492443"/>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　①質問連絡の回答状況の集計結果を表示します。</a:t>
            </a:r>
            <a:endParaRPr lang="en-US" altLang="ja-JP" sz="1400" dirty="0">
              <a:latin typeface="+mj-ea"/>
              <a:ea typeface="+mj-ea"/>
            </a:endParaRPr>
          </a:p>
          <a:p>
            <a:pPr eaLnBrk="1" hangingPunct="1">
              <a:defRPr/>
            </a:pPr>
            <a:r>
              <a:rPr lang="ja-JP" altLang="en-US" sz="1200" dirty="0">
                <a:latin typeface="+mj-ea"/>
                <a:ea typeface="+mj-ea"/>
              </a:rPr>
              <a:t>　　</a:t>
            </a:r>
            <a:r>
              <a:rPr lang="en-US" altLang="ja-JP" sz="1200" dirty="0">
                <a:latin typeface="+mj-ea"/>
                <a:ea typeface="+mj-ea"/>
              </a:rPr>
              <a:t>※</a:t>
            </a:r>
            <a:r>
              <a:rPr lang="ja-JP" altLang="en-US" sz="1200" dirty="0">
                <a:latin typeface="+mj-ea"/>
                <a:ea typeface="+mj-ea"/>
              </a:rPr>
              <a:t>手順詳細は、（１）回答状況を集計する　の章からご確認ください。</a:t>
            </a:r>
          </a:p>
        </p:txBody>
      </p:sp>
      <p:sp>
        <p:nvSpPr>
          <p:cNvPr id="49164" name="AutoShape 177">
            <a:extLst>
              <a:ext uri="{FF2B5EF4-FFF2-40B4-BE49-F238E27FC236}">
                <a16:creationId xmlns:a16="http://schemas.microsoft.com/office/drawing/2014/main" id="{97FD03B4-610F-9CA4-3688-56B47E29EE03}"/>
              </a:ext>
            </a:extLst>
          </p:cNvPr>
          <p:cNvSpPr>
            <a:spLocks noChangeArrowheads="1"/>
          </p:cNvSpPr>
          <p:nvPr/>
        </p:nvSpPr>
        <p:spPr bwMode="auto">
          <a:xfrm>
            <a:off x="1158547" y="8447384"/>
            <a:ext cx="1472968" cy="214312"/>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 name="テキスト ボックス 24">
            <a:extLst>
              <a:ext uri="{FF2B5EF4-FFF2-40B4-BE49-F238E27FC236}">
                <a16:creationId xmlns:a16="http://schemas.microsoft.com/office/drawing/2014/main" id="{A09DBE73-341E-0DFA-4883-9CCF60FD90BC}"/>
              </a:ext>
            </a:extLst>
          </p:cNvPr>
          <p:cNvSpPr txBox="1">
            <a:spLocks noChangeArrowheads="1"/>
          </p:cNvSpPr>
          <p:nvPr/>
        </p:nvSpPr>
        <p:spPr bwMode="auto">
          <a:xfrm>
            <a:off x="126552" y="92371"/>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３．代理回答</a:t>
            </a:r>
            <a:endParaRPr lang="en-US" altLang="ja-JP" sz="1800" u="sng" dirty="0">
              <a:solidFill>
                <a:srgbClr val="0070C0"/>
              </a:solidFill>
            </a:endParaRPr>
          </a:p>
        </p:txBody>
      </p:sp>
      <p:sp>
        <p:nvSpPr>
          <p:cNvPr id="9" name="AutoShape 177">
            <a:extLst>
              <a:ext uri="{FF2B5EF4-FFF2-40B4-BE49-F238E27FC236}">
                <a16:creationId xmlns:a16="http://schemas.microsoft.com/office/drawing/2014/main" id="{6FFBE836-98A5-0890-7484-EEA524FFCDCC}"/>
              </a:ext>
            </a:extLst>
          </p:cNvPr>
          <p:cNvSpPr>
            <a:spLocks noChangeArrowheads="1"/>
          </p:cNvSpPr>
          <p:nvPr/>
        </p:nvSpPr>
        <p:spPr bwMode="auto">
          <a:xfrm>
            <a:off x="1030288" y="6022162"/>
            <a:ext cx="1968726" cy="274638"/>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スライド番号プレースホルダ 2">
            <a:extLst>
              <a:ext uri="{FF2B5EF4-FFF2-40B4-BE49-F238E27FC236}">
                <a16:creationId xmlns:a16="http://schemas.microsoft.com/office/drawing/2014/main" id="{41C687FF-6D6E-49BF-4AB8-A9B45A43412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4F68EE8-9445-4ADF-9CED-5C4702E70A14}" type="slidenum">
              <a:rPr lang="ja-JP" altLang="en-US" sz="1800" smtClean="0">
                <a:solidFill>
                  <a:schemeClr val="bg1"/>
                </a:solidFill>
              </a:rPr>
              <a:pPr>
                <a:spcBef>
                  <a:spcPct val="0"/>
                </a:spcBef>
                <a:buFontTx/>
                <a:buNone/>
              </a:pPr>
              <a:t>2</a:t>
            </a:fld>
            <a:endParaRPr lang="ja-JP" altLang="en-US" sz="1800">
              <a:solidFill>
                <a:schemeClr val="bg1"/>
              </a:solidFill>
            </a:endParaRPr>
          </a:p>
        </p:txBody>
      </p:sp>
      <p:sp>
        <p:nvSpPr>
          <p:cNvPr id="17413" name="テキスト ボックス 24">
            <a:extLst>
              <a:ext uri="{FF2B5EF4-FFF2-40B4-BE49-F238E27FC236}">
                <a16:creationId xmlns:a16="http://schemas.microsoft.com/office/drawing/2014/main" id="{D5820656-736A-D9E2-93B6-1A710C9647E8}"/>
              </a:ext>
            </a:extLst>
          </p:cNvPr>
          <p:cNvSpPr txBox="1">
            <a:spLocks noChangeArrowheads="1"/>
          </p:cNvSpPr>
          <p:nvPr/>
        </p:nvSpPr>
        <p:spPr bwMode="auto">
          <a:xfrm>
            <a:off x="0" y="468312"/>
            <a:ext cx="69310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１．連絡を発信する</a:t>
            </a:r>
            <a:endParaRPr lang="en-US" altLang="ja-JP" sz="2800" dirty="0">
              <a:solidFill>
                <a:srgbClr val="0070C0"/>
              </a:solidFill>
            </a:endParaRPr>
          </a:p>
        </p:txBody>
      </p:sp>
      <p:sp>
        <p:nvSpPr>
          <p:cNvPr id="25" name="テキスト ボックス 56">
            <a:extLst>
              <a:ext uri="{FF2B5EF4-FFF2-40B4-BE49-F238E27FC236}">
                <a16:creationId xmlns:a16="http://schemas.microsoft.com/office/drawing/2014/main" id="{9B642551-2402-53FB-139A-6CBD820B99CB}"/>
              </a:ext>
            </a:extLst>
          </p:cNvPr>
          <p:cNvSpPr txBox="1">
            <a:spLocks noChangeArrowheads="1"/>
          </p:cNvSpPr>
          <p:nvPr/>
        </p:nvSpPr>
        <p:spPr bwMode="auto">
          <a:xfrm>
            <a:off x="3421856" y="2308225"/>
            <a:ext cx="317658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sp>
        <p:nvSpPr>
          <p:cNvPr id="17415" name="テキスト ボックス 23">
            <a:extLst>
              <a:ext uri="{FF2B5EF4-FFF2-40B4-BE49-F238E27FC236}">
                <a16:creationId xmlns:a16="http://schemas.microsoft.com/office/drawing/2014/main" id="{D9FF8541-45FF-365C-5B5D-535A951121F8}"/>
              </a:ext>
            </a:extLst>
          </p:cNvPr>
          <p:cNvSpPr txBox="1">
            <a:spLocks noChangeArrowheads="1"/>
          </p:cNvSpPr>
          <p:nvPr/>
        </p:nvSpPr>
        <p:spPr bwMode="auto">
          <a:xfrm>
            <a:off x="117475" y="1640821"/>
            <a:ext cx="6448425"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（１）新規に連絡を発信する </a:t>
            </a:r>
          </a:p>
        </p:txBody>
      </p:sp>
      <p:sp>
        <p:nvSpPr>
          <p:cNvPr id="17416" name="Rectangle 2">
            <a:extLst>
              <a:ext uri="{FF2B5EF4-FFF2-40B4-BE49-F238E27FC236}">
                <a16:creationId xmlns:a16="http://schemas.microsoft.com/office/drawing/2014/main" id="{A4AD2557-6083-7DCD-2110-356E4387D64A}"/>
              </a:ext>
            </a:extLst>
          </p:cNvPr>
          <p:cNvSpPr>
            <a:spLocks noChangeArrowheads="1"/>
          </p:cNvSpPr>
          <p:nvPr/>
        </p:nvSpPr>
        <p:spPr bwMode="auto">
          <a:xfrm>
            <a:off x="538163" y="2308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28" name="テキスト ボックス 56">
            <a:extLst>
              <a:ext uri="{FF2B5EF4-FFF2-40B4-BE49-F238E27FC236}">
                <a16:creationId xmlns:a16="http://schemas.microsoft.com/office/drawing/2014/main" id="{CCC7A3E7-6CB2-52D8-62B0-A313C92E5F1E}"/>
              </a:ext>
            </a:extLst>
          </p:cNvPr>
          <p:cNvSpPr txBox="1">
            <a:spLocks noChangeArrowheads="1"/>
          </p:cNvSpPr>
          <p:nvPr/>
        </p:nvSpPr>
        <p:spPr bwMode="auto">
          <a:xfrm>
            <a:off x="117474" y="1016178"/>
            <a:ext cx="6608763" cy="5238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「連絡発信」の権限が付与されているユーザは、連絡の発信や連絡テンプレートの作成・編集を行うことができます。</a:t>
            </a:r>
            <a:endParaRPr lang="en-US" altLang="ja-JP" sz="1400" dirty="0">
              <a:latin typeface="+mj-ea"/>
              <a:ea typeface="+mj-ea"/>
            </a:endParaRPr>
          </a:p>
        </p:txBody>
      </p:sp>
      <p:pic>
        <p:nvPicPr>
          <p:cNvPr id="2" name="図 1">
            <a:extLst>
              <a:ext uri="{FF2B5EF4-FFF2-40B4-BE49-F238E27FC236}">
                <a16:creationId xmlns:a16="http://schemas.microsoft.com/office/drawing/2014/main" id="{B6E1A476-21D3-D2A0-0BAD-0DDB4DC20903}"/>
              </a:ext>
            </a:extLst>
          </p:cNvPr>
          <p:cNvPicPr>
            <a:picLocks noChangeAspect="1"/>
          </p:cNvPicPr>
          <p:nvPr/>
        </p:nvPicPr>
        <p:blipFill>
          <a:blip r:embed="rId3"/>
          <a:stretch>
            <a:fillRect/>
          </a:stretch>
        </p:blipFill>
        <p:spPr>
          <a:xfrm>
            <a:off x="532180" y="2375865"/>
            <a:ext cx="2380588" cy="2755179"/>
          </a:xfrm>
          <a:prstGeom prst="rect">
            <a:avLst/>
          </a:prstGeom>
          <a:ln>
            <a:solidFill>
              <a:schemeClr val="tx1">
                <a:lumMod val="50000"/>
                <a:lumOff val="50000"/>
              </a:schemeClr>
            </a:solidFill>
          </a:ln>
        </p:spPr>
      </p:pic>
      <p:sp>
        <p:nvSpPr>
          <p:cNvPr id="17419" name="AutoShape 177">
            <a:extLst>
              <a:ext uri="{FF2B5EF4-FFF2-40B4-BE49-F238E27FC236}">
                <a16:creationId xmlns:a16="http://schemas.microsoft.com/office/drawing/2014/main" id="{709EE315-E9CD-28E8-FD06-6FC1CD070AEA}"/>
              </a:ext>
            </a:extLst>
          </p:cNvPr>
          <p:cNvSpPr>
            <a:spLocks noChangeArrowheads="1"/>
          </p:cNvSpPr>
          <p:nvPr/>
        </p:nvSpPr>
        <p:spPr bwMode="auto">
          <a:xfrm>
            <a:off x="1467512" y="4787659"/>
            <a:ext cx="606519" cy="34339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4" name="図 3">
            <a:extLst>
              <a:ext uri="{FF2B5EF4-FFF2-40B4-BE49-F238E27FC236}">
                <a16:creationId xmlns:a16="http://schemas.microsoft.com/office/drawing/2014/main" id="{E6D4CAC3-271B-7067-FDEC-C3C7609B371B}"/>
              </a:ext>
            </a:extLst>
          </p:cNvPr>
          <p:cNvPicPr>
            <a:picLocks noChangeAspect="1"/>
          </p:cNvPicPr>
          <p:nvPr/>
        </p:nvPicPr>
        <p:blipFill>
          <a:blip r:embed="rId4"/>
          <a:stretch>
            <a:fillRect/>
          </a:stretch>
        </p:blipFill>
        <p:spPr>
          <a:xfrm>
            <a:off x="546154" y="5550195"/>
            <a:ext cx="2380588" cy="3136605"/>
          </a:xfrm>
          <a:prstGeom prst="rect">
            <a:avLst/>
          </a:prstGeom>
          <a:ln>
            <a:solidFill>
              <a:schemeClr val="tx1">
                <a:lumMod val="50000"/>
                <a:lumOff val="50000"/>
              </a:schemeClr>
            </a:solidFill>
          </a:ln>
        </p:spPr>
      </p:pic>
      <p:sp>
        <p:nvSpPr>
          <p:cNvPr id="5" name="AutoShape 177">
            <a:extLst>
              <a:ext uri="{FF2B5EF4-FFF2-40B4-BE49-F238E27FC236}">
                <a16:creationId xmlns:a16="http://schemas.microsoft.com/office/drawing/2014/main" id="{7C055899-A3DB-2CAE-20BB-B8C72222644E}"/>
              </a:ext>
            </a:extLst>
          </p:cNvPr>
          <p:cNvSpPr>
            <a:spLocks noChangeArrowheads="1"/>
          </p:cNvSpPr>
          <p:nvPr/>
        </p:nvSpPr>
        <p:spPr bwMode="auto">
          <a:xfrm>
            <a:off x="546154" y="6198829"/>
            <a:ext cx="1176320" cy="531580"/>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 name="テキスト ボックス 56">
            <a:extLst>
              <a:ext uri="{FF2B5EF4-FFF2-40B4-BE49-F238E27FC236}">
                <a16:creationId xmlns:a16="http://schemas.microsoft.com/office/drawing/2014/main" id="{6615029C-D064-93F0-362D-AA0BAD284E68}"/>
              </a:ext>
            </a:extLst>
          </p:cNvPr>
          <p:cNvSpPr txBox="1">
            <a:spLocks noChangeArrowheads="1"/>
          </p:cNvSpPr>
          <p:nvPr/>
        </p:nvSpPr>
        <p:spPr bwMode="auto">
          <a:xfrm>
            <a:off x="3549649" y="5618956"/>
            <a:ext cx="317658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➁連絡発信の</a:t>
            </a:r>
            <a:endParaRPr lang="en-US" altLang="ja-JP" sz="1400" dirty="0">
              <a:latin typeface="+mj-ea"/>
              <a:ea typeface="+mj-ea"/>
            </a:endParaRPr>
          </a:p>
          <a:p>
            <a:pPr eaLnBrk="1" hangingPunct="1">
              <a:defRPr/>
            </a:pPr>
            <a:r>
              <a:rPr lang="ja-JP" altLang="en-US" sz="1400" dirty="0">
                <a:latin typeface="+mj-ea"/>
                <a:ea typeface="+mj-ea"/>
              </a:rPr>
              <a:t>　「新規連絡発信」をタップします</a:t>
            </a:r>
            <a:endParaRPr lang="en-US" altLang="ja-JP" sz="1400" dirty="0">
              <a:latin typeface="+mj-ea"/>
              <a:ea typeface="+mj-ea"/>
            </a:endParaRPr>
          </a:p>
        </p:txBody>
      </p:sp>
      <p:sp>
        <p:nvSpPr>
          <p:cNvPr id="8" name="テキスト ボックス 24">
            <a:extLst>
              <a:ext uri="{FF2B5EF4-FFF2-40B4-BE49-F238E27FC236}">
                <a16:creationId xmlns:a16="http://schemas.microsoft.com/office/drawing/2014/main" id="{113FA035-973B-F606-B7A2-6A1A69ACD0FB}"/>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BC0E-2C0E-373A-5FEC-C152E4F7914A}"/>
            </a:ext>
          </a:extLst>
        </p:cNvPr>
        <p:cNvGrpSpPr/>
        <p:nvPr/>
      </p:nvGrpSpPr>
      <p:grpSpPr>
        <a:xfrm>
          <a:off x="0" y="0"/>
          <a:ext cx="0" cy="0"/>
          <a:chOff x="0" y="0"/>
          <a:chExt cx="0" cy="0"/>
        </a:xfrm>
      </p:grpSpPr>
      <p:sp>
        <p:nvSpPr>
          <p:cNvPr id="19460" name="Rectangle 2">
            <a:extLst>
              <a:ext uri="{FF2B5EF4-FFF2-40B4-BE49-F238E27FC236}">
                <a16:creationId xmlns:a16="http://schemas.microsoft.com/office/drawing/2014/main" id="{98BA9D67-9BEA-9859-CF3E-99BEB62D6B4D}"/>
              </a:ext>
            </a:extLst>
          </p:cNvPr>
          <p:cNvSpPr>
            <a:spLocks noChangeArrowheads="1"/>
          </p:cNvSpPr>
          <p:nvPr/>
        </p:nvSpPr>
        <p:spPr bwMode="auto">
          <a:xfrm>
            <a:off x="538163" y="2308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2" name="テキスト ボックス 56">
            <a:extLst>
              <a:ext uri="{FF2B5EF4-FFF2-40B4-BE49-F238E27FC236}">
                <a16:creationId xmlns:a16="http://schemas.microsoft.com/office/drawing/2014/main" id="{03870882-EBB9-96AB-F0B2-0235E17E09A0}"/>
              </a:ext>
            </a:extLst>
          </p:cNvPr>
          <p:cNvSpPr txBox="1">
            <a:spLocks noChangeArrowheads="1"/>
          </p:cNvSpPr>
          <p:nvPr/>
        </p:nvSpPr>
        <p:spPr bwMode="auto">
          <a:xfrm>
            <a:off x="3739253" y="724275"/>
            <a:ext cx="2589212" cy="8063746"/>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③連絡発信に必要な情報を入力します。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各項目の説明は、</a:t>
            </a:r>
            <a:r>
              <a:rPr lang="en-US" altLang="ja-JP" sz="1400" dirty="0">
                <a:latin typeface="+mj-ea"/>
                <a:ea typeface="+mj-ea"/>
              </a:rPr>
              <a:t>5</a:t>
            </a:r>
            <a:r>
              <a:rPr lang="ja-JP" altLang="en-US" sz="1400" dirty="0">
                <a:latin typeface="+mj-ea"/>
                <a:ea typeface="+mj-ea"/>
              </a:rPr>
              <a:t>～</a:t>
            </a:r>
            <a:r>
              <a:rPr lang="en-US" altLang="ja-JP" sz="1400" dirty="0">
                <a:latin typeface="+mj-ea"/>
                <a:ea typeface="+mj-ea"/>
              </a:rPr>
              <a:t>6</a:t>
            </a:r>
            <a:r>
              <a:rPr lang="ja-JP" altLang="en-US" sz="1400" dirty="0">
                <a:latin typeface="+mj-ea"/>
                <a:ea typeface="+mj-ea"/>
              </a:rPr>
              <a:t>ページの「連絡設定項目」を参照ください。</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④必要な情報を入力後、</a:t>
            </a:r>
            <a:endParaRPr lang="en-US" altLang="ja-JP" sz="1400" dirty="0">
              <a:latin typeface="+mj-ea"/>
              <a:ea typeface="+mj-ea"/>
            </a:endParaRPr>
          </a:p>
          <a:p>
            <a:pPr eaLnBrk="1" hangingPunct="1">
              <a:defRPr/>
            </a:pPr>
            <a:r>
              <a:rPr lang="ja-JP" altLang="en-US" sz="1400" dirty="0">
                <a:latin typeface="+mj-ea"/>
                <a:ea typeface="+mj-ea"/>
              </a:rPr>
              <a:t>「連絡前確認画面へ」を選択</a:t>
            </a:r>
            <a:endParaRPr lang="en-US" altLang="ja-JP" sz="1400" dirty="0">
              <a:latin typeface="+mj-ea"/>
              <a:ea typeface="+mj-ea"/>
            </a:endParaRPr>
          </a:p>
          <a:p>
            <a:pPr eaLnBrk="1" hangingPunct="1">
              <a:defRPr/>
            </a:pPr>
            <a:r>
              <a:rPr lang="ja-JP" altLang="en-US" sz="1400" dirty="0">
                <a:latin typeface="+mj-ea"/>
                <a:ea typeface="+mj-ea"/>
              </a:rPr>
              <a:t>します。</a:t>
            </a:r>
            <a:endParaRPr lang="en-US" altLang="ja-JP" sz="1400" dirty="0">
              <a:latin typeface="+mj-ea"/>
              <a:ea typeface="+mj-ea"/>
            </a:endParaRPr>
          </a:p>
        </p:txBody>
      </p:sp>
      <p:grpSp>
        <p:nvGrpSpPr>
          <p:cNvPr id="14" name="グループ化 13">
            <a:extLst>
              <a:ext uri="{FF2B5EF4-FFF2-40B4-BE49-F238E27FC236}">
                <a16:creationId xmlns:a16="http://schemas.microsoft.com/office/drawing/2014/main" id="{096736DA-ECF4-764B-078F-130DEA388783}"/>
              </a:ext>
            </a:extLst>
          </p:cNvPr>
          <p:cNvGrpSpPr/>
          <p:nvPr/>
        </p:nvGrpSpPr>
        <p:grpSpPr>
          <a:xfrm>
            <a:off x="697550" y="663190"/>
            <a:ext cx="2426650" cy="8185919"/>
            <a:chOff x="697550" y="294890"/>
            <a:chExt cx="2426650" cy="8554220"/>
          </a:xfrm>
        </p:grpSpPr>
        <p:pic>
          <p:nvPicPr>
            <p:cNvPr id="5" name="図 4">
              <a:extLst>
                <a:ext uri="{FF2B5EF4-FFF2-40B4-BE49-F238E27FC236}">
                  <a16:creationId xmlns:a16="http://schemas.microsoft.com/office/drawing/2014/main" id="{B36348F5-78D4-95DA-AAB9-6A2F4ACE3066}"/>
                </a:ext>
              </a:extLst>
            </p:cNvPr>
            <p:cNvPicPr>
              <a:picLocks noChangeAspect="1"/>
            </p:cNvPicPr>
            <p:nvPr/>
          </p:nvPicPr>
          <p:blipFill>
            <a:blip r:embed="rId3"/>
            <a:stretch>
              <a:fillRect/>
            </a:stretch>
          </p:blipFill>
          <p:spPr>
            <a:xfrm>
              <a:off x="697550" y="294890"/>
              <a:ext cx="2421199" cy="2363244"/>
            </a:xfrm>
            <a:prstGeom prst="rect">
              <a:avLst/>
            </a:prstGeom>
          </p:spPr>
        </p:pic>
        <p:pic>
          <p:nvPicPr>
            <p:cNvPr id="9" name="図 8">
              <a:extLst>
                <a:ext uri="{FF2B5EF4-FFF2-40B4-BE49-F238E27FC236}">
                  <a16:creationId xmlns:a16="http://schemas.microsoft.com/office/drawing/2014/main" id="{BFC12E6C-5F48-1EA8-B57D-ECFC318A2F34}"/>
                </a:ext>
              </a:extLst>
            </p:cNvPr>
            <p:cNvPicPr>
              <a:picLocks noChangeAspect="1"/>
            </p:cNvPicPr>
            <p:nvPr/>
          </p:nvPicPr>
          <p:blipFill>
            <a:blip r:embed="rId4"/>
            <a:stretch>
              <a:fillRect/>
            </a:stretch>
          </p:blipFill>
          <p:spPr>
            <a:xfrm>
              <a:off x="745542" y="2153578"/>
              <a:ext cx="2378658" cy="2895344"/>
            </a:xfrm>
            <a:prstGeom prst="rect">
              <a:avLst/>
            </a:prstGeom>
          </p:spPr>
        </p:pic>
        <p:pic>
          <p:nvPicPr>
            <p:cNvPr id="11" name="図 10">
              <a:extLst>
                <a:ext uri="{FF2B5EF4-FFF2-40B4-BE49-F238E27FC236}">
                  <a16:creationId xmlns:a16="http://schemas.microsoft.com/office/drawing/2014/main" id="{73FF4DB8-98E8-72C4-7C76-4643FDF39A58}"/>
                </a:ext>
              </a:extLst>
            </p:cNvPr>
            <p:cNvPicPr>
              <a:picLocks noChangeAspect="1"/>
            </p:cNvPicPr>
            <p:nvPr/>
          </p:nvPicPr>
          <p:blipFill>
            <a:blip r:embed="rId5"/>
            <a:stretch>
              <a:fillRect/>
            </a:stretch>
          </p:blipFill>
          <p:spPr>
            <a:xfrm>
              <a:off x="801164" y="7198242"/>
              <a:ext cx="2295117" cy="1650868"/>
            </a:xfrm>
            <a:prstGeom prst="rect">
              <a:avLst/>
            </a:prstGeom>
          </p:spPr>
        </p:pic>
        <p:pic>
          <p:nvPicPr>
            <p:cNvPr id="13" name="図 12">
              <a:extLst>
                <a:ext uri="{FF2B5EF4-FFF2-40B4-BE49-F238E27FC236}">
                  <a16:creationId xmlns:a16="http://schemas.microsoft.com/office/drawing/2014/main" id="{971C3125-5C10-80EB-8303-6177A687BFFC}"/>
                </a:ext>
              </a:extLst>
            </p:cNvPr>
            <p:cNvPicPr>
              <a:picLocks noChangeAspect="1"/>
            </p:cNvPicPr>
            <p:nvPr/>
          </p:nvPicPr>
          <p:blipFill>
            <a:blip r:embed="rId6"/>
            <a:stretch>
              <a:fillRect/>
            </a:stretch>
          </p:blipFill>
          <p:spPr>
            <a:xfrm>
              <a:off x="745542" y="4986993"/>
              <a:ext cx="2295117" cy="2341984"/>
            </a:xfrm>
            <a:prstGeom prst="rect">
              <a:avLst/>
            </a:prstGeom>
          </p:spPr>
        </p:pic>
      </p:grpSp>
      <p:sp>
        <p:nvSpPr>
          <p:cNvPr id="15" name="正方形/長方形 14">
            <a:extLst>
              <a:ext uri="{FF2B5EF4-FFF2-40B4-BE49-F238E27FC236}">
                <a16:creationId xmlns:a16="http://schemas.microsoft.com/office/drawing/2014/main" id="{2D25DC93-24F9-3999-03E3-A0AB77686055}"/>
              </a:ext>
            </a:extLst>
          </p:cNvPr>
          <p:cNvSpPr/>
          <p:nvPr/>
        </p:nvSpPr>
        <p:spPr>
          <a:xfrm>
            <a:off x="697550" y="663190"/>
            <a:ext cx="2502850" cy="818591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AutoShape 177">
            <a:extLst>
              <a:ext uri="{FF2B5EF4-FFF2-40B4-BE49-F238E27FC236}">
                <a16:creationId xmlns:a16="http://schemas.microsoft.com/office/drawing/2014/main" id="{F7E7797E-B334-08D1-2290-3988B670E79E}"/>
              </a:ext>
            </a:extLst>
          </p:cNvPr>
          <p:cNvSpPr>
            <a:spLocks noChangeArrowheads="1"/>
          </p:cNvSpPr>
          <p:nvPr/>
        </p:nvSpPr>
        <p:spPr bwMode="auto">
          <a:xfrm>
            <a:off x="1286581" y="8453913"/>
            <a:ext cx="1380419" cy="298201"/>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 name="テキスト ボックス 24">
            <a:extLst>
              <a:ext uri="{FF2B5EF4-FFF2-40B4-BE49-F238E27FC236}">
                <a16:creationId xmlns:a16="http://schemas.microsoft.com/office/drawing/2014/main" id="{30DCF395-C930-5CBD-30CB-4A7513FB1392}"/>
              </a:ext>
            </a:extLst>
          </p:cNvPr>
          <p:cNvSpPr txBox="1">
            <a:spLocks noChangeArrowheads="1"/>
          </p:cNvSpPr>
          <p:nvPr/>
        </p:nvSpPr>
        <p:spPr bwMode="auto">
          <a:xfrm>
            <a:off x="136374" y="75814"/>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
        <p:nvSpPr>
          <p:cNvPr id="18" name="スライド番号プレースホルダ 2">
            <a:extLst>
              <a:ext uri="{FF2B5EF4-FFF2-40B4-BE49-F238E27FC236}">
                <a16:creationId xmlns:a16="http://schemas.microsoft.com/office/drawing/2014/main" id="{BCAE3C91-494D-9C42-39D8-274A9D9C1CFE}"/>
              </a:ext>
            </a:extLst>
          </p:cNvPr>
          <p:cNvSpPr>
            <a:spLocks noGrp="1"/>
          </p:cNvSpPr>
          <p:nvPr>
            <p:ph type="sldNum" sz="quarter" idx="10"/>
          </p:nvPr>
        </p:nvSpPr>
        <p:spPr bwMode="auto">
          <a:xfrm>
            <a:off x="2628900" y="8929688"/>
            <a:ext cx="1600200" cy="21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4F68EE8-9445-4ADF-9CED-5C4702E70A14}" type="slidenum">
              <a:rPr lang="ja-JP" altLang="en-US" sz="1800" smtClean="0">
                <a:solidFill>
                  <a:schemeClr val="bg1"/>
                </a:solidFill>
              </a:rPr>
              <a:pPr>
                <a:spcBef>
                  <a:spcPct val="0"/>
                </a:spcBef>
                <a:buFontTx/>
                <a:buNone/>
              </a:pPr>
              <a:t>3</a:t>
            </a:fld>
            <a:endParaRPr lang="ja-JP" altLang="en-US" sz="1800">
              <a:solidFill>
                <a:schemeClr val="bg1"/>
              </a:solidFill>
            </a:endParaRPr>
          </a:p>
        </p:txBody>
      </p:sp>
    </p:spTree>
    <p:extLst>
      <p:ext uri="{BB962C8B-B14F-4D97-AF65-F5344CB8AC3E}">
        <p14:creationId xmlns:p14="http://schemas.microsoft.com/office/powerpoint/2010/main" val="238846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B0FF571-F10C-D709-FA75-E485BF579FFC}"/>
              </a:ext>
            </a:extLst>
          </p:cNvPr>
          <p:cNvPicPr>
            <a:picLocks noChangeAspect="1"/>
          </p:cNvPicPr>
          <p:nvPr/>
        </p:nvPicPr>
        <p:blipFill>
          <a:blip r:embed="rId3"/>
          <a:stretch>
            <a:fillRect/>
          </a:stretch>
        </p:blipFill>
        <p:spPr>
          <a:xfrm>
            <a:off x="336096" y="5537455"/>
            <a:ext cx="1818142" cy="3182456"/>
          </a:xfrm>
          <a:prstGeom prst="rect">
            <a:avLst/>
          </a:prstGeom>
          <a:ln>
            <a:solidFill>
              <a:schemeClr val="tx1">
                <a:lumMod val="65000"/>
                <a:lumOff val="35000"/>
              </a:schemeClr>
            </a:solidFill>
          </a:ln>
        </p:spPr>
      </p:pic>
      <p:pic>
        <p:nvPicPr>
          <p:cNvPr id="13" name="図 12">
            <a:extLst>
              <a:ext uri="{FF2B5EF4-FFF2-40B4-BE49-F238E27FC236}">
                <a16:creationId xmlns:a16="http://schemas.microsoft.com/office/drawing/2014/main" id="{E7D63603-8B89-A2DF-76A6-4CB1363C6180}"/>
              </a:ext>
            </a:extLst>
          </p:cNvPr>
          <p:cNvPicPr>
            <a:picLocks noChangeAspect="1"/>
          </p:cNvPicPr>
          <p:nvPr/>
        </p:nvPicPr>
        <p:blipFill>
          <a:blip r:embed="rId4"/>
          <a:stretch>
            <a:fillRect/>
          </a:stretch>
        </p:blipFill>
        <p:spPr>
          <a:xfrm>
            <a:off x="2371726" y="5582388"/>
            <a:ext cx="1818143" cy="3179945"/>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2BF0DCAE-CDD7-F1AE-7C30-9191A49142E0}"/>
              </a:ext>
            </a:extLst>
          </p:cNvPr>
          <p:cNvPicPr>
            <a:picLocks noChangeAspect="1"/>
          </p:cNvPicPr>
          <p:nvPr/>
        </p:nvPicPr>
        <p:blipFill>
          <a:blip r:embed="rId5"/>
          <a:stretch>
            <a:fillRect/>
          </a:stretch>
        </p:blipFill>
        <p:spPr>
          <a:xfrm>
            <a:off x="389030" y="715586"/>
            <a:ext cx="2456355" cy="4084522"/>
          </a:xfrm>
          <a:prstGeom prst="rect">
            <a:avLst/>
          </a:prstGeom>
          <a:ln>
            <a:solidFill>
              <a:schemeClr val="tx1">
                <a:lumMod val="50000"/>
                <a:lumOff val="50000"/>
              </a:schemeClr>
            </a:solidFill>
          </a:ln>
        </p:spPr>
      </p:pic>
      <p:sp>
        <p:nvSpPr>
          <p:cNvPr id="19459" name="スライド番号プレースホルダ 2">
            <a:extLst>
              <a:ext uri="{FF2B5EF4-FFF2-40B4-BE49-F238E27FC236}">
                <a16:creationId xmlns:a16="http://schemas.microsoft.com/office/drawing/2014/main" id="{D324CED3-4197-39A8-86CD-539DBE2AB56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37F429-573C-48B7-9860-E53C098D52C9}" type="slidenum">
              <a:rPr lang="ja-JP" altLang="en-US" sz="1800" smtClean="0">
                <a:solidFill>
                  <a:schemeClr val="bg1"/>
                </a:solidFill>
              </a:rPr>
              <a:pPr>
                <a:spcBef>
                  <a:spcPct val="0"/>
                </a:spcBef>
                <a:buFontTx/>
                <a:buNone/>
              </a:pPr>
              <a:t>4</a:t>
            </a:fld>
            <a:endParaRPr lang="ja-JP" altLang="en-US" sz="1800">
              <a:solidFill>
                <a:schemeClr val="bg1"/>
              </a:solidFill>
            </a:endParaRPr>
          </a:p>
        </p:txBody>
      </p:sp>
      <p:sp>
        <p:nvSpPr>
          <p:cNvPr id="19460" name="Rectangle 2">
            <a:extLst>
              <a:ext uri="{FF2B5EF4-FFF2-40B4-BE49-F238E27FC236}">
                <a16:creationId xmlns:a16="http://schemas.microsoft.com/office/drawing/2014/main" id="{9B4E5F48-F325-1FDB-FF86-B84B05369C2D}"/>
              </a:ext>
            </a:extLst>
          </p:cNvPr>
          <p:cNvSpPr>
            <a:spLocks noChangeArrowheads="1"/>
          </p:cNvSpPr>
          <p:nvPr/>
        </p:nvSpPr>
        <p:spPr bwMode="auto">
          <a:xfrm>
            <a:off x="538163" y="2308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36" name="テキスト ボックス 56">
            <a:extLst>
              <a:ext uri="{FF2B5EF4-FFF2-40B4-BE49-F238E27FC236}">
                <a16:creationId xmlns:a16="http://schemas.microsoft.com/office/drawing/2014/main" id="{ED56CEFF-7A6D-25C1-31DF-F789291EE3F8}"/>
              </a:ext>
            </a:extLst>
          </p:cNvPr>
          <p:cNvSpPr txBox="1">
            <a:spLocks noChangeArrowheads="1"/>
          </p:cNvSpPr>
          <p:nvPr/>
        </p:nvSpPr>
        <p:spPr bwMode="auto">
          <a:xfrm>
            <a:off x="4088722" y="715586"/>
            <a:ext cx="2589213" cy="3754874"/>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⑤発信前確認画面で内容を確認の上、発信操作を行います。</a:t>
            </a:r>
            <a:endParaRPr lang="en-US" altLang="ja-JP" sz="1400" dirty="0">
              <a:latin typeface="+mj-ea"/>
              <a:ea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r>
              <a:rPr lang="ja-JP" altLang="en-US" sz="1400" dirty="0">
                <a:latin typeface="+mj-ea"/>
              </a:rPr>
              <a:t>即時発信する場合は、</a:t>
            </a:r>
            <a:endParaRPr lang="en-US" altLang="ja-JP" sz="1400" dirty="0">
              <a:latin typeface="+mj-ea"/>
            </a:endParaRPr>
          </a:p>
          <a:p>
            <a:pPr eaLnBrk="1" hangingPunct="1">
              <a:defRPr/>
            </a:pPr>
            <a:r>
              <a:rPr lang="ja-JP" altLang="en-US" sz="1400" dirty="0">
                <a:latin typeface="+mj-ea"/>
              </a:rPr>
              <a:t>「発信する」を選択します。</a:t>
            </a:r>
            <a:endParaRPr lang="en-US" altLang="ja-JP" sz="1400" dirty="0">
              <a:latin typeface="+mj-ea"/>
            </a:endParaRPr>
          </a:p>
          <a:p>
            <a:pPr eaLnBrk="1" hangingPunct="1">
              <a:defRPr/>
            </a:pPr>
            <a:r>
              <a:rPr lang="ja-JP" altLang="en-US" sz="1400" dirty="0">
                <a:latin typeface="+mj-ea"/>
              </a:rPr>
              <a:t>日時指定で発信予約を行う場合は、「予約する」を選択します。</a:t>
            </a:r>
            <a:endParaRPr lang="en-US" altLang="ja-JP" sz="1400" dirty="0">
              <a:latin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内容を修正したい場合は、</a:t>
            </a:r>
            <a:endParaRPr lang="en-US" altLang="ja-JP" sz="1400" dirty="0">
              <a:latin typeface="+mj-ea"/>
              <a:ea typeface="+mj-ea"/>
            </a:endParaRPr>
          </a:p>
          <a:p>
            <a:pPr eaLnBrk="1" hangingPunct="1">
              <a:defRPr/>
            </a:pPr>
            <a:r>
              <a:rPr lang="ja-JP" altLang="en-US" sz="1400" dirty="0">
                <a:latin typeface="+mj-ea"/>
                <a:ea typeface="+mj-ea"/>
              </a:rPr>
              <a:t>「修正する」を選択し、修正を行ってください。</a:t>
            </a:r>
            <a:endParaRPr lang="en-US" altLang="ja-JP" sz="1400" dirty="0">
              <a:latin typeface="+mj-ea"/>
              <a:ea typeface="+mj-ea"/>
            </a:endParaRPr>
          </a:p>
          <a:p>
            <a:pPr eaLnBrk="1" hangingPunct="1">
              <a:defRPr/>
            </a:pPr>
            <a:endParaRPr lang="en-US" altLang="ja-JP" sz="1400" dirty="0">
              <a:latin typeface="+mj-ea"/>
            </a:endParaRPr>
          </a:p>
        </p:txBody>
      </p:sp>
      <p:sp>
        <p:nvSpPr>
          <p:cNvPr id="19464" name="AutoShape 177">
            <a:extLst>
              <a:ext uri="{FF2B5EF4-FFF2-40B4-BE49-F238E27FC236}">
                <a16:creationId xmlns:a16="http://schemas.microsoft.com/office/drawing/2014/main" id="{0E311C41-75D2-B417-672C-8D2D2762EB5E}"/>
              </a:ext>
            </a:extLst>
          </p:cNvPr>
          <p:cNvSpPr>
            <a:spLocks noChangeArrowheads="1"/>
          </p:cNvSpPr>
          <p:nvPr/>
        </p:nvSpPr>
        <p:spPr bwMode="auto">
          <a:xfrm>
            <a:off x="901358" y="2968516"/>
            <a:ext cx="1470368" cy="699907"/>
          </a:xfrm>
          <a:prstGeom prst="roundRect">
            <a:avLst>
              <a:gd name="adj" fmla="val 535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5" name="テキスト ボックス 56">
            <a:extLst>
              <a:ext uri="{FF2B5EF4-FFF2-40B4-BE49-F238E27FC236}">
                <a16:creationId xmlns:a16="http://schemas.microsoft.com/office/drawing/2014/main" id="{60BBCE33-C620-0C50-803B-09B1157B7DE1}"/>
              </a:ext>
            </a:extLst>
          </p:cNvPr>
          <p:cNvSpPr txBox="1">
            <a:spLocks noChangeArrowheads="1"/>
          </p:cNvSpPr>
          <p:nvPr/>
        </p:nvSpPr>
        <p:spPr bwMode="auto">
          <a:xfrm>
            <a:off x="336096" y="5229480"/>
            <a:ext cx="1281112" cy="307975"/>
          </a:xfrm>
          <a:prstGeom prst="rect">
            <a:avLst/>
          </a:prstGeom>
          <a:noFill/>
          <a:ln w="9525">
            <a:noFill/>
            <a:miter lim="800000"/>
            <a:headEnd/>
            <a:tailEnd/>
          </a:ln>
        </p:spPr>
        <p:txBody>
          <a:bodyPr>
            <a:spAutoFit/>
          </a:bodyPr>
          <a:lstStyle/>
          <a:p>
            <a:pPr eaLnBrk="1" hangingPunct="1">
              <a:defRPr/>
            </a:pPr>
            <a:r>
              <a:rPr lang="en-US" altLang="ja-JP" sz="1400" dirty="0">
                <a:latin typeface="+mj-ea"/>
                <a:ea typeface="+mj-ea"/>
              </a:rPr>
              <a:t>【</a:t>
            </a:r>
            <a:r>
              <a:rPr lang="ja-JP" altLang="en-US" sz="1400" dirty="0">
                <a:latin typeface="+mj-ea"/>
                <a:ea typeface="+mj-ea"/>
              </a:rPr>
              <a:t>発信操作時</a:t>
            </a:r>
            <a:r>
              <a:rPr lang="en-US" altLang="ja-JP" sz="1400" dirty="0">
                <a:latin typeface="+mj-ea"/>
                <a:ea typeface="+mj-ea"/>
              </a:rPr>
              <a:t>】</a:t>
            </a:r>
          </a:p>
        </p:txBody>
      </p:sp>
      <p:sp>
        <p:nvSpPr>
          <p:cNvPr id="27" name="テキスト ボックス 56">
            <a:extLst>
              <a:ext uri="{FF2B5EF4-FFF2-40B4-BE49-F238E27FC236}">
                <a16:creationId xmlns:a16="http://schemas.microsoft.com/office/drawing/2014/main" id="{39BA9191-4BFE-FB70-B101-D045FE456E95}"/>
              </a:ext>
            </a:extLst>
          </p:cNvPr>
          <p:cNvSpPr txBox="1">
            <a:spLocks noChangeArrowheads="1"/>
          </p:cNvSpPr>
          <p:nvPr/>
        </p:nvSpPr>
        <p:spPr bwMode="auto">
          <a:xfrm>
            <a:off x="2458016" y="5199784"/>
            <a:ext cx="1282700" cy="307975"/>
          </a:xfrm>
          <a:prstGeom prst="rect">
            <a:avLst/>
          </a:prstGeom>
          <a:noFill/>
          <a:ln w="9525">
            <a:noFill/>
            <a:miter lim="800000"/>
            <a:headEnd/>
            <a:tailEnd/>
          </a:ln>
        </p:spPr>
        <p:txBody>
          <a:bodyPr>
            <a:spAutoFit/>
          </a:bodyPr>
          <a:lstStyle/>
          <a:p>
            <a:pPr eaLnBrk="1" hangingPunct="1">
              <a:defRPr/>
            </a:pPr>
            <a:r>
              <a:rPr lang="en-US" altLang="ja-JP" sz="1400" dirty="0">
                <a:latin typeface="+mj-ea"/>
                <a:ea typeface="+mj-ea"/>
              </a:rPr>
              <a:t>【</a:t>
            </a:r>
            <a:r>
              <a:rPr lang="ja-JP" altLang="en-US" sz="1400" dirty="0">
                <a:latin typeface="+mj-ea"/>
                <a:ea typeface="+mj-ea"/>
              </a:rPr>
              <a:t>予約操作時</a:t>
            </a:r>
            <a:r>
              <a:rPr lang="en-US" altLang="ja-JP" sz="1400" dirty="0">
                <a:latin typeface="+mj-ea"/>
                <a:ea typeface="+mj-ea"/>
              </a:rPr>
              <a:t>】</a:t>
            </a:r>
          </a:p>
        </p:txBody>
      </p:sp>
      <p:sp>
        <p:nvSpPr>
          <p:cNvPr id="28" name="テキスト ボックス 56">
            <a:extLst>
              <a:ext uri="{FF2B5EF4-FFF2-40B4-BE49-F238E27FC236}">
                <a16:creationId xmlns:a16="http://schemas.microsoft.com/office/drawing/2014/main" id="{9A38C135-0CE8-0C61-C302-C8D69A4B7026}"/>
              </a:ext>
            </a:extLst>
          </p:cNvPr>
          <p:cNvSpPr txBox="1">
            <a:spLocks noChangeArrowheads="1"/>
          </p:cNvSpPr>
          <p:nvPr/>
        </p:nvSpPr>
        <p:spPr bwMode="auto">
          <a:xfrm>
            <a:off x="4407357" y="5571922"/>
            <a:ext cx="2346778" cy="1600438"/>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⑥即時発信の場合は</a:t>
            </a:r>
            <a:endParaRPr lang="en-US" altLang="ja-JP" sz="1400" dirty="0">
              <a:latin typeface="+mj-ea"/>
              <a:ea typeface="+mj-ea"/>
            </a:endParaRPr>
          </a:p>
          <a:p>
            <a:pPr eaLnBrk="1" hangingPunct="1">
              <a:defRPr/>
            </a:pPr>
            <a:r>
              <a:rPr lang="ja-JP" altLang="en-US" sz="1400" dirty="0">
                <a:latin typeface="+mj-ea"/>
                <a:ea typeface="+mj-ea"/>
              </a:rPr>
              <a:t>「発信する」を選択します。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予約する場合には</a:t>
            </a:r>
            <a:endParaRPr lang="en-US" altLang="ja-JP" sz="1400" dirty="0">
              <a:latin typeface="+mj-ea"/>
              <a:ea typeface="+mj-ea"/>
            </a:endParaRPr>
          </a:p>
          <a:p>
            <a:pPr eaLnBrk="1" hangingPunct="1">
              <a:defRPr/>
            </a:pPr>
            <a:r>
              <a:rPr lang="ja-JP" altLang="en-US" sz="1400" dirty="0">
                <a:latin typeface="+mj-ea"/>
                <a:ea typeface="+mj-ea"/>
              </a:rPr>
              <a:t>発信したい日時を入力し</a:t>
            </a:r>
            <a:endParaRPr lang="en-US" altLang="ja-JP" sz="1400" dirty="0">
              <a:latin typeface="+mj-ea"/>
              <a:ea typeface="+mj-ea"/>
            </a:endParaRPr>
          </a:p>
          <a:p>
            <a:pPr eaLnBrk="1" hangingPunct="1">
              <a:defRPr/>
            </a:pPr>
            <a:r>
              <a:rPr lang="ja-JP" altLang="en-US" sz="1400" dirty="0">
                <a:latin typeface="+mj-ea"/>
                <a:ea typeface="+mj-ea"/>
              </a:rPr>
              <a:t>「予約する」を選択します。</a:t>
            </a:r>
            <a:endParaRPr lang="en-US" altLang="ja-JP" sz="1400" dirty="0">
              <a:latin typeface="+mj-ea"/>
              <a:ea typeface="+mj-ea"/>
            </a:endParaRPr>
          </a:p>
        </p:txBody>
      </p:sp>
      <p:grpSp>
        <p:nvGrpSpPr>
          <p:cNvPr id="20" name="グループ化 1">
            <a:extLst>
              <a:ext uri="{FF2B5EF4-FFF2-40B4-BE49-F238E27FC236}">
                <a16:creationId xmlns:a16="http://schemas.microsoft.com/office/drawing/2014/main" id="{9A9596E1-BAE0-8A7B-0EBC-439B7E1CFF86}"/>
              </a:ext>
            </a:extLst>
          </p:cNvPr>
          <p:cNvGrpSpPr>
            <a:grpSpLocks/>
          </p:cNvGrpSpPr>
          <p:nvPr/>
        </p:nvGrpSpPr>
        <p:grpSpPr bwMode="auto">
          <a:xfrm>
            <a:off x="4486275" y="8157355"/>
            <a:ext cx="2054225" cy="597505"/>
            <a:chOff x="1922222" y="2966625"/>
            <a:chExt cx="2927350" cy="846501"/>
          </a:xfrm>
          <a:solidFill>
            <a:srgbClr val="0070C0"/>
          </a:solidFill>
        </p:grpSpPr>
        <p:sp>
          <p:nvSpPr>
            <p:cNvPr id="21" name="角丸四角形 37">
              <a:extLst>
                <a:ext uri="{FF2B5EF4-FFF2-40B4-BE49-F238E27FC236}">
                  <a16:creationId xmlns:a16="http://schemas.microsoft.com/office/drawing/2014/main" id="{7482A832-E4E8-D457-AA4B-25006472C28C}"/>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連絡発信の 完了</a:t>
              </a:r>
            </a:p>
          </p:txBody>
        </p:sp>
        <p:sp>
          <p:nvSpPr>
            <p:cNvPr id="29" name="下矢印 38">
              <a:extLst>
                <a:ext uri="{FF2B5EF4-FFF2-40B4-BE49-F238E27FC236}">
                  <a16:creationId xmlns:a16="http://schemas.microsoft.com/office/drawing/2014/main" id="{D8C2069C-3F65-0A7D-BE64-FABBF59241C7}"/>
                </a:ext>
              </a:extLst>
            </p:cNvPr>
            <p:cNvSpPr/>
            <p:nvPr/>
          </p:nvSpPr>
          <p:spPr>
            <a:xfrm>
              <a:off x="2885939" y="2966625"/>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19469" name="AutoShape 177">
            <a:extLst>
              <a:ext uri="{FF2B5EF4-FFF2-40B4-BE49-F238E27FC236}">
                <a16:creationId xmlns:a16="http://schemas.microsoft.com/office/drawing/2014/main" id="{28BF9ACF-0A02-9092-8B41-BD1AFCADB426}"/>
              </a:ext>
            </a:extLst>
          </p:cNvPr>
          <p:cNvSpPr>
            <a:spLocks noChangeArrowheads="1"/>
          </p:cNvSpPr>
          <p:nvPr/>
        </p:nvSpPr>
        <p:spPr bwMode="auto">
          <a:xfrm>
            <a:off x="593051" y="7875588"/>
            <a:ext cx="1281112" cy="415925"/>
          </a:xfrm>
          <a:prstGeom prst="roundRect">
            <a:avLst>
              <a:gd name="adj" fmla="val 535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9470" name="AutoShape 177">
            <a:extLst>
              <a:ext uri="{FF2B5EF4-FFF2-40B4-BE49-F238E27FC236}">
                <a16:creationId xmlns:a16="http://schemas.microsoft.com/office/drawing/2014/main" id="{399FC09A-0946-8523-0592-51D619F68F79}"/>
              </a:ext>
            </a:extLst>
          </p:cNvPr>
          <p:cNvSpPr>
            <a:spLocks noChangeArrowheads="1"/>
          </p:cNvSpPr>
          <p:nvPr/>
        </p:nvSpPr>
        <p:spPr bwMode="auto">
          <a:xfrm>
            <a:off x="2458015" y="6088618"/>
            <a:ext cx="1552009" cy="1153574"/>
          </a:xfrm>
          <a:prstGeom prst="roundRect">
            <a:avLst>
              <a:gd name="adj" fmla="val 535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9471" name="AutoShape 177">
            <a:extLst>
              <a:ext uri="{FF2B5EF4-FFF2-40B4-BE49-F238E27FC236}">
                <a16:creationId xmlns:a16="http://schemas.microsoft.com/office/drawing/2014/main" id="{6BF58FDA-5839-3554-4FCB-2CCCD8AB3BCE}"/>
              </a:ext>
            </a:extLst>
          </p:cNvPr>
          <p:cNvSpPr>
            <a:spLocks noChangeArrowheads="1"/>
          </p:cNvSpPr>
          <p:nvPr/>
        </p:nvSpPr>
        <p:spPr bwMode="auto">
          <a:xfrm>
            <a:off x="2643976" y="7979539"/>
            <a:ext cx="1366048" cy="311973"/>
          </a:xfrm>
          <a:prstGeom prst="roundRect">
            <a:avLst>
              <a:gd name="adj" fmla="val 535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4" name="テキスト ボックス 24">
            <a:extLst>
              <a:ext uri="{FF2B5EF4-FFF2-40B4-BE49-F238E27FC236}">
                <a16:creationId xmlns:a16="http://schemas.microsoft.com/office/drawing/2014/main" id="{C7DE2390-F94B-F5D3-3D89-DDF0D254CAAA}"/>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2">
            <a:extLst>
              <a:ext uri="{FF2B5EF4-FFF2-40B4-BE49-F238E27FC236}">
                <a16:creationId xmlns:a16="http://schemas.microsoft.com/office/drawing/2014/main" id="{4FD39F4C-F55A-E330-BB16-E2CA4B79B0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6C725B8-2DB4-4FFF-B9CF-6ECF9ACF6BCB}" type="slidenum">
              <a:rPr lang="ja-JP" altLang="en-US" sz="1800" smtClean="0">
                <a:solidFill>
                  <a:schemeClr val="bg1"/>
                </a:solidFill>
              </a:rPr>
              <a:pPr>
                <a:spcBef>
                  <a:spcPct val="0"/>
                </a:spcBef>
                <a:buFontTx/>
                <a:buNone/>
              </a:pPr>
              <a:t>5</a:t>
            </a:fld>
            <a:endParaRPr lang="ja-JP" altLang="en-US" sz="1800">
              <a:solidFill>
                <a:schemeClr val="bg1"/>
              </a:solidFill>
            </a:endParaRPr>
          </a:p>
        </p:txBody>
      </p:sp>
      <p:graphicFrame>
        <p:nvGraphicFramePr>
          <p:cNvPr id="3" name="表 2">
            <a:extLst>
              <a:ext uri="{FF2B5EF4-FFF2-40B4-BE49-F238E27FC236}">
                <a16:creationId xmlns:a16="http://schemas.microsoft.com/office/drawing/2014/main" id="{2662B0F1-83D3-11CE-941A-74EDD2E4D6B9}"/>
              </a:ext>
            </a:extLst>
          </p:cNvPr>
          <p:cNvGraphicFramePr>
            <a:graphicFrameLocks noGrp="1"/>
          </p:cNvGraphicFramePr>
          <p:nvPr>
            <p:extLst>
              <p:ext uri="{D42A27DB-BD31-4B8C-83A1-F6EECF244321}">
                <p14:modId xmlns:p14="http://schemas.microsoft.com/office/powerpoint/2010/main" val="2401287327"/>
              </p:ext>
            </p:extLst>
          </p:nvPr>
        </p:nvGraphicFramePr>
        <p:xfrm>
          <a:off x="279400" y="1404937"/>
          <a:ext cx="6086475" cy="6340475"/>
        </p:xfrm>
        <a:graphic>
          <a:graphicData uri="http://schemas.openxmlformats.org/drawingml/2006/table">
            <a:tbl>
              <a:tblPr firstRow="1" bandRow="1">
                <a:tableStyleId>{5940675A-B579-460E-94D1-54222C63F5DA}</a:tableStyleId>
              </a:tblPr>
              <a:tblGrid>
                <a:gridCol w="1286563">
                  <a:extLst>
                    <a:ext uri="{9D8B030D-6E8A-4147-A177-3AD203B41FA5}">
                      <a16:colId xmlns:a16="http://schemas.microsoft.com/office/drawing/2014/main" val="20000"/>
                    </a:ext>
                  </a:extLst>
                </a:gridCol>
                <a:gridCol w="1508860">
                  <a:extLst>
                    <a:ext uri="{9D8B030D-6E8A-4147-A177-3AD203B41FA5}">
                      <a16:colId xmlns:a16="http://schemas.microsoft.com/office/drawing/2014/main" val="20001"/>
                    </a:ext>
                  </a:extLst>
                </a:gridCol>
                <a:gridCol w="3291052">
                  <a:extLst>
                    <a:ext uri="{9D8B030D-6E8A-4147-A177-3AD203B41FA5}">
                      <a16:colId xmlns:a16="http://schemas.microsoft.com/office/drawing/2014/main" val="20002"/>
                    </a:ext>
                  </a:extLst>
                </a:gridCol>
              </a:tblGrid>
              <a:tr h="382365">
                <a:tc gridSpan="2">
                  <a:txBody>
                    <a:bodyPr/>
                    <a:lstStyle/>
                    <a:p>
                      <a:r>
                        <a:rPr kumimoji="1" lang="ja-JP" altLang="en-US" sz="1200" dirty="0"/>
                        <a:t>設定項目</a:t>
                      </a:r>
                    </a:p>
                  </a:txBody>
                  <a:tcPr marL="91448" marR="91448" marT="45711" marB="45711">
                    <a:solidFill>
                      <a:schemeClr val="tx2">
                        <a:lumMod val="20000"/>
                        <a:lumOff val="80000"/>
                      </a:schemeClr>
                    </a:solidFill>
                  </a:tcPr>
                </a:tc>
                <a:tc hMerge="1">
                  <a:txBody>
                    <a:bodyPr/>
                    <a:lstStyle/>
                    <a:p>
                      <a:endParaRPr kumimoji="1" lang="ja-JP" altLang="en-US" dirty="0"/>
                    </a:p>
                  </a:txBody>
                  <a:tcPr/>
                </a:tc>
                <a:tc>
                  <a:txBody>
                    <a:bodyPr/>
                    <a:lstStyle/>
                    <a:p>
                      <a:r>
                        <a:rPr kumimoji="1" lang="ja-JP" altLang="en-US" sz="1200" dirty="0"/>
                        <a:t>説明</a:t>
                      </a:r>
                    </a:p>
                  </a:txBody>
                  <a:tcPr marL="91448" marR="91448" marT="45711" marB="45711">
                    <a:solidFill>
                      <a:schemeClr val="tx2">
                        <a:lumMod val="20000"/>
                        <a:lumOff val="80000"/>
                      </a:schemeClr>
                    </a:solidFill>
                  </a:tcPr>
                </a:tc>
                <a:extLst>
                  <a:ext uri="{0D108BD9-81ED-4DB2-BD59-A6C34878D82A}">
                    <a16:rowId xmlns:a16="http://schemas.microsoft.com/office/drawing/2014/main" val="10000"/>
                  </a:ext>
                </a:extLst>
              </a:tr>
              <a:tr h="382365">
                <a:tc rowSpan="9">
                  <a:txBody>
                    <a:bodyPr/>
                    <a:lstStyle/>
                    <a:p>
                      <a:r>
                        <a:rPr kumimoji="1" lang="ja-JP" altLang="en-US" sz="1200" dirty="0"/>
                        <a:t>連絡基本情報</a:t>
                      </a:r>
                    </a:p>
                  </a:txBody>
                  <a:tcPr marL="91448" marR="91448" marT="45711" marB="45711"/>
                </a:tc>
                <a:tc>
                  <a:txBody>
                    <a:bodyPr/>
                    <a:lstStyle/>
                    <a:p>
                      <a:r>
                        <a:rPr kumimoji="1" lang="ja-JP" altLang="en-US" sz="1200" dirty="0"/>
                        <a:t>タイトル</a:t>
                      </a:r>
                    </a:p>
                  </a:txBody>
                  <a:tcPr marL="91448" marR="91448" marT="45711" marB="45711"/>
                </a:tc>
                <a:tc>
                  <a:txBody>
                    <a:bodyPr/>
                    <a:lstStyle/>
                    <a:p>
                      <a:r>
                        <a:rPr kumimoji="1" lang="ja-JP" altLang="en-US" sz="1200" dirty="0"/>
                        <a:t>緊急連絡のタイトルを入力します。</a:t>
                      </a:r>
                      <a:endParaRPr kumimoji="1" lang="en-US" altLang="ja-JP" sz="1200" dirty="0"/>
                    </a:p>
                  </a:txBody>
                  <a:tcPr marL="91448" marR="91448" marT="45711" marB="45711"/>
                </a:tc>
                <a:extLst>
                  <a:ext uri="{0D108BD9-81ED-4DB2-BD59-A6C34878D82A}">
                    <a16:rowId xmlns:a16="http://schemas.microsoft.com/office/drawing/2014/main" val="10001"/>
                  </a:ext>
                </a:extLst>
              </a:tr>
              <a:tr h="869762">
                <a:tc vMerge="1">
                  <a:txBody>
                    <a:bodyPr/>
                    <a:lstStyle/>
                    <a:p>
                      <a:endParaRPr kumimoji="1" lang="ja-JP" altLang="en-US" dirty="0"/>
                    </a:p>
                  </a:txBody>
                  <a:tcPr/>
                </a:tc>
                <a:tc>
                  <a:txBody>
                    <a:bodyPr/>
                    <a:lstStyle/>
                    <a:p>
                      <a:r>
                        <a:rPr kumimoji="1" lang="ja-JP" altLang="en-US" sz="1200" dirty="0"/>
                        <a:t>タイトル（英語）</a:t>
                      </a:r>
                    </a:p>
                  </a:txBody>
                  <a:tcPr marL="91448" marR="91448" marT="45711" marB="45711"/>
                </a:tc>
                <a:tc>
                  <a:txBody>
                    <a:bodyPr/>
                    <a:lstStyle/>
                    <a:p>
                      <a:r>
                        <a:rPr kumimoji="1" lang="ja-JP" altLang="en-US" sz="1200" dirty="0"/>
                        <a:t>英語利用時に表示される緊急連絡のタイトルを入力します。</a:t>
                      </a:r>
                      <a:endParaRPr kumimoji="1" lang="en-US" altLang="ja-JP" sz="1200" dirty="0"/>
                    </a:p>
                    <a:p>
                      <a:r>
                        <a:rPr kumimoji="1" lang="ja-JP" altLang="en-US" sz="1200" dirty="0"/>
                        <a:t>（英語オプションをご利用のお客様のみ設定可能）</a:t>
                      </a:r>
                    </a:p>
                  </a:txBody>
                  <a:tcPr marL="91448" marR="91448" marT="45711" marB="45711"/>
                </a:tc>
                <a:extLst>
                  <a:ext uri="{0D108BD9-81ED-4DB2-BD59-A6C34878D82A}">
                    <a16:rowId xmlns:a16="http://schemas.microsoft.com/office/drawing/2014/main" val="10002"/>
                  </a:ext>
                </a:extLst>
              </a:tr>
              <a:tr h="382365">
                <a:tc vMerge="1">
                  <a:txBody>
                    <a:bodyPr/>
                    <a:lstStyle/>
                    <a:p>
                      <a:endParaRPr kumimoji="1" lang="ja-JP" altLang="en-US" dirty="0"/>
                    </a:p>
                  </a:txBody>
                  <a:tcPr/>
                </a:tc>
                <a:tc>
                  <a:txBody>
                    <a:bodyPr/>
                    <a:lstStyle/>
                    <a:p>
                      <a:r>
                        <a:rPr kumimoji="1" lang="ja-JP" altLang="en-US" sz="1200" dirty="0"/>
                        <a:t>メッセージ</a:t>
                      </a:r>
                    </a:p>
                  </a:txBody>
                  <a:tcPr marL="91448" marR="91448" marT="45711" marB="45711"/>
                </a:tc>
                <a:tc>
                  <a:txBody>
                    <a:bodyPr/>
                    <a:lstStyle/>
                    <a:p>
                      <a:r>
                        <a:rPr kumimoji="1" lang="ja-JP" altLang="en-US" sz="1200" dirty="0"/>
                        <a:t>連絡したい内容を入力します。</a:t>
                      </a:r>
                    </a:p>
                  </a:txBody>
                  <a:tcPr marL="91448" marR="91448" marT="45711" marB="45711"/>
                </a:tc>
                <a:extLst>
                  <a:ext uri="{0D108BD9-81ED-4DB2-BD59-A6C34878D82A}">
                    <a16:rowId xmlns:a16="http://schemas.microsoft.com/office/drawing/2014/main" val="10003"/>
                  </a:ext>
                </a:extLst>
              </a:tr>
              <a:tr h="676477">
                <a:tc vMerge="1">
                  <a:txBody>
                    <a:bodyPr/>
                    <a:lstStyle/>
                    <a:p>
                      <a:endParaRPr kumimoji="1" lang="ja-JP" altLang="en-US" dirty="0"/>
                    </a:p>
                  </a:txBody>
                  <a:tcPr/>
                </a:tc>
                <a:tc>
                  <a:txBody>
                    <a:bodyPr/>
                    <a:lstStyle/>
                    <a:p>
                      <a:r>
                        <a:rPr kumimoji="1" lang="ja-JP" altLang="en-US" sz="1200" dirty="0"/>
                        <a:t>メッセージ（英語）</a:t>
                      </a:r>
                    </a:p>
                  </a:txBody>
                  <a:tcPr marL="91448" marR="91448" marT="45711" marB="45711"/>
                </a:tc>
                <a:tc>
                  <a:txBody>
                    <a:bodyPr/>
                    <a:lstStyle/>
                    <a:p>
                      <a:r>
                        <a:rPr kumimoji="1" lang="ja-JP" altLang="en-US" sz="1200" dirty="0"/>
                        <a:t>英語利用者向けに連絡したい内容を入力します。</a:t>
                      </a:r>
                      <a:endParaRPr kumimoji="1" lang="en-US" altLang="ja-JP" sz="1200" dirty="0"/>
                    </a:p>
                    <a:p>
                      <a:r>
                        <a:rPr kumimoji="1" lang="ja-JP" altLang="en-US" sz="1200" dirty="0"/>
                        <a:t>（英語オプションをご利用のお客様のみ設定可能）</a:t>
                      </a:r>
                      <a:endParaRPr kumimoji="1" lang="en-US" altLang="ja-JP" sz="1200" dirty="0"/>
                    </a:p>
                  </a:txBody>
                  <a:tcPr marL="91448" marR="91448" marT="45711" marB="45711"/>
                </a:tc>
                <a:extLst>
                  <a:ext uri="{0D108BD9-81ED-4DB2-BD59-A6C34878D82A}">
                    <a16:rowId xmlns:a16="http://schemas.microsoft.com/office/drawing/2014/main" val="10004"/>
                  </a:ext>
                </a:extLst>
              </a:tr>
              <a:tr h="676477">
                <a:tc vMerge="1">
                  <a:txBody>
                    <a:bodyPr/>
                    <a:lstStyle/>
                    <a:p>
                      <a:endParaRPr kumimoji="1" lang="ja-JP" altLang="en-US" dirty="0"/>
                    </a:p>
                  </a:txBody>
                  <a:tcPr/>
                </a:tc>
                <a:tc>
                  <a:txBody>
                    <a:bodyPr/>
                    <a:lstStyle/>
                    <a:p>
                      <a:r>
                        <a:rPr kumimoji="1" lang="ja-JP" altLang="en-US" sz="1200" dirty="0"/>
                        <a:t>連絡間隔</a:t>
                      </a:r>
                    </a:p>
                  </a:txBody>
                  <a:tcPr marL="91448" marR="91448" marT="45711" marB="45711"/>
                </a:tc>
                <a:tc>
                  <a:txBody>
                    <a:bodyPr/>
                    <a:lstStyle/>
                    <a:p>
                      <a:r>
                        <a:rPr kumimoji="1" lang="ja-JP" altLang="en-US" sz="1200" dirty="0"/>
                        <a:t>連絡発信後に確認が取れない利用者に対し、次の連絡媒体に発信するまでの待機時間を入力します。</a:t>
                      </a:r>
                    </a:p>
                  </a:txBody>
                  <a:tcPr marL="91448" marR="91448" marT="45711" marB="45711"/>
                </a:tc>
                <a:extLst>
                  <a:ext uri="{0D108BD9-81ED-4DB2-BD59-A6C34878D82A}">
                    <a16:rowId xmlns:a16="http://schemas.microsoft.com/office/drawing/2014/main" val="10005"/>
                  </a:ext>
                </a:extLst>
              </a:tr>
              <a:tr h="597117">
                <a:tc vMerge="1">
                  <a:txBody>
                    <a:bodyPr/>
                    <a:lstStyle/>
                    <a:p>
                      <a:endParaRPr kumimoji="1" lang="ja-JP" altLang="en-US" dirty="0"/>
                    </a:p>
                  </a:txBody>
                  <a:tcPr/>
                </a:tc>
                <a:tc>
                  <a:txBody>
                    <a:bodyPr/>
                    <a:lstStyle/>
                    <a:p>
                      <a:r>
                        <a:rPr kumimoji="1" lang="ja-JP" altLang="en-US" sz="1200" dirty="0"/>
                        <a:t>繰り返し回数</a:t>
                      </a:r>
                    </a:p>
                  </a:txBody>
                  <a:tcPr marL="91448" marR="91448" marT="45711" marB="45711"/>
                </a:tc>
                <a:tc>
                  <a:txBody>
                    <a:bodyPr/>
                    <a:lstStyle/>
                    <a:p>
                      <a:r>
                        <a:rPr kumimoji="1" lang="ja-JP" altLang="en-US" sz="1200" dirty="0"/>
                        <a:t>全ての連絡媒体に発信した後、最初の連絡媒体に戻って繰り返し連絡を行う回数を入力します。</a:t>
                      </a:r>
                      <a:endParaRPr kumimoji="1" lang="en-US" altLang="ja-JP" sz="1200" dirty="0"/>
                    </a:p>
                  </a:txBody>
                  <a:tcPr marL="91448" marR="91448" marT="45711" marB="45711"/>
                </a:tc>
                <a:extLst>
                  <a:ext uri="{0D108BD9-81ED-4DB2-BD59-A6C34878D82A}">
                    <a16:rowId xmlns:a16="http://schemas.microsoft.com/office/drawing/2014/main" val="10006"/>
                  </a:ext>
                </a:extLst>
              </a:tr>
              <a:tr h="676477">
                <a:tc vMerge="1">
                  <a:txBody>
                    <a:bodyPr/>
                    <a:lstStyle/>
                    <a:p>
                      <a:endParaRPr kumimoji="1" lang="ja-JP" altLang="en-US" dirty="0"/>
                    </a:p>
                  </a:txBody>
                  <a:tcPr/>
                </a:tc>
                <a:tc>
                  <a:txBody>
                    <a:bodyPr/>
                    <a:lstStyle/>
                    <a:p>
                      <a:r>
                        <a:rPr kumimoji="1" lang="ja-JP" altLang="en-US" sz="1200" dirty="0"/>
                        <a:t>繰り返し間隔</a:t>
                      </a:r>
                    </a:p>
                  </a:txBody>
                  <a:tcPr marL="91448" marR="91448" marT="45711" marB="45711"/>
                </a:tc>
                <a:tc>
                  <a:txBody>
                    <a:bodyPr/>
                    <a:lstStyle/>
                    <a:p>
                      <a:r>
                        <a:rPr kumimoji="1" lang="ja-JP" altLang="en-US" sz="1200" dirty="0"/>
                        <a:t>全ての連絡媒体に発信した後、最初の連絡媒体に戻って繰り返し連絡を行うまでの待機時間を入力します。</a:t>
                      </a:r>
                    </a:p>
                  </a:txBody>
                  <a:tcPr marL="91448" marR="91448" marT="45711" marB="45711"/>
                </a:tc>
                <a:extLst>
                  <a:ext uri="{0D108BD9-81ED-4DB2-BD59-A6C34878D82A}">
                    <a16:rowId xmlns:a16="http://schemas.microsoft.com/office/drawing/2014/main" val="10007"/>
                  </a:ext>
                </a:extLst>
              </a:tr>
              <a:tr h="597117">
                <a:tc vMerge="1">
                  <a:txBody>
                    <a:bodyPr/>
                    <a:lstStyle/>
                    <a:p>
                      <a:endParaRPr kumimoji="1" lang="ja-JP" altLang="en-US" dirty="0"/>
                    </a:p>
                  </a:txBody>
                  <a:tcPr/>
                </a:tc>
                <a:tc>
                  <a:txBody>
                    <a:bodyPr/>
                    <a:lstStyle/>
                    <a:p>
                      <a:r>
                        <a:rPr kumimoji="1" lang="ja-JP" altLang="en-US" sz="1200" dirty="0"/>
                        <a:t>テンプレート</a:t>
                      </a:r>
                      <a:r>
                        <a:rPr kumimoji="1" lang="en-US" altLang="ja-JP" sz="1200" dirty="0"/>
                        <a:t>ID※1</a:t>
                      </a:r>
                      <a:endParaRPr kumimoji="1" lang="ja-JP" altLang="en-US" sz="1200" dirty="0"/>
                    </a:p>
                  </a:txBody>
                  <a:tcPr marL="91448" marR="91448" marT="45711" marB="45711"/>
                </a:tc>
                <a:tc>
                  <a:txBody>
                    <a:bodyPr/>
                    <a:lstStyle/>
                    <a:p>
                      <a:r>
                        <a:rPr kumimoji="1" lang="ja-JP" altLang="en-US" sz="1200" dirty="0"/>
                        <a:t>テンプレートの識別用の</a:t>
                      </a:r>
                      <a:r>
                        <a:rPr kumimoji="1" lang="en-US" altLang="ja-JP" sz="1200" dirty="0"/>
                        <a:t>ID</a:t>
                      </a:r>
                      <a:r>
                        <a:rPr kumimoji="1" lang="ja-JP" altLang="en-US" sz="1200" dirty="0"/>
                        <a:t>を入力します。</a:t>
                      </a:r>
                    </a:p>
                  </a:txBody>
                  <a:tcPr marL="91448" marR="91448" marT="45711" marB="45711"/>
                </a:tc>
                <a:extLst>
                  <a:ext uri="{0D108BD9-81ED-4DB2-BD59-A6C34878D82A}">
                    <a16:rowId xmlns:a16="http://schemas.microsoft.com/office/drawing/2014/main" val="10008"/>
                  </a:ext>
                </a:extLst>
              </a:tr>
              <a:tr h="1099953">
                <a:tc vMerge="1">
                  <a:txBody>
                    <a:bodyPr/>
                    <a:lstStyle/>
                    <a:p>
                      <a:endParaRPr kumimoji="1" lang="ja-JP" altLang="en-US" dirty="0"/>
                    </a:p>
                  </a:txBody>
                  <a:tcPr/>
                </a:tc>
                <a:tc>
                  <a:txBody>
                    <a:bodyPr/>
                    <a:lstStyle/>
                    <a:p>
                      <a:r>
                        <a:rPr kumimoji="1" lang="ja-JP" altLang="en-US" sz="1200" dirty="0"/>
                        <a:t>公開部署</a:t>
                      </a:r>
                      <a:r>
                        <a:rPr kumimoji="1" lang="en-US" altLang="ja-JP" sz="1200" dirty="0"/>
                        <a:t>※1</a:t>
                      </a:r>
                      <a:endParaRPr kumimoji="1" lang="ja-JP" altLang="en-US" sz="1200" dirty="0"/>
                    </a:p>
                  </a:txBody>
                  <a:tcPr marL="91448" marR="91448" marT="45711" marB="45711"/>
                </a:tc>
                <a:tc>
                  <a:txBody>
                    <a:bodyPr/>
                    <a:lstStyle/>
                    <a:p>
                      <a:r>
                        <a:rPr kumimoji="1" lang="ja-JP" altLang="en-US" sz="1200" dirty="0"/>
                        <a:t>テンプレートを利用・編集・削除できる部署を選択します。</a:t>
                      </a:r>
                      <a:endParaRPr kumimoji="1" lang="en-US" altLang="ja-JP" sz="1200" dirty="0"/>
                    </a:p>
                    <a:p>
                      <a:r>
                        <a:rPr kumimoji="1" lang="ja-JP" altLang="en-US" sz="1200" dirty="0"/>
                        <a:t>（グループ企業オプションをお申込みのお客様のみ利用可能）</a:t>
                      </a:r>
                    </a:p>
                  </a:txBody>
                  <a:tcPr marL="91448" marR="91448" marT="45711" marB="45711"/>
                </a:tc>
                <a:extLst>
                  <a:ext uri="{0D108BD9-81ED-4DB2-BD59-A6C34878D82A}">
                    <a16:rowId xmlns:a16="http://schemas.microsoft.com/office/drawing/2014/main" val="10009"/>
                  </a:ext>
                </a:extLst>
              </a:tr>
            </a:tbl>
          </a:graphicData>
        </a:graphic>
      </p:graphicFrame>
      <p:sp>
        <p:nvSpPr>
          <p:cNvPr id="15" name="テキスト ボックス 56">
            <a:extLst>
              <a:ext uri="{FF2B5EF4-FFF2-40B4-BE49-F238E27FC236}">
                <a16:creationId xmlns:a16="http://schemas.microsoft.com/office/drawing/2014/main" id="{4139783D-46FA-F995-C7B7-416901037196}"/>
              </a:ext>
            </a:extLst>
          </p:cNvPr>
          <p:cNvSpPr txBox="1">
            <a:spLocks noChangeArrowheads="1"/>
          </p:cNvSpPr>
          <p:nvPr/>
        </p:nvSpPr>
        <p:spPr bwMode="auto">
          <a:xfrm>
            <a:off x="114300" y="501650"/>
            <a:ext cx="6227763" cy="369888"/>
          </a:xfrm>
          <a:prstGeom prst="rect">
            <a:avLst/>
          </a:prstGeom>
          <a:noFill/>
          <a:ln w="9525">
            <a:noFill/>
            <a:miter lim="800000"/>
            <a:headEnd/>
            <a:tailEnd/>
          </a:ln>
        </p:spPr>
        <p:txBody>
          <a:bodyPr>
            <a:spAutoFit/>
          </a:bodyPr>
          <a:lstStyle/>
          <a:p>
            <a:pPr eaLnBrk="1" hangingPunct="1">
              <a:defRPr/>
            </a:pPr>
            <a:r>
              <a:rPr lang="ja-JP" altLang="en-US" dirty="0">
                <a:latin typeface="+mj-ea"/>
                <a:ea typeface="+mj-ea"/>
              </a:rPr>
              <a:t>▼連絡設定項目</a:t>
            </a:r>
            <a:endParaRPr lang="en-US" altLang="ja-JP" dirty="0">
              <a:latin typeface="+mj-ea"/>
              <a:ea typeface="+mj-ea"/>
            </a:endParaRPr>
          </a:p>
        </p:txBody>
      </p:sp>
      <p:sp>
        <p:nvSpPr>
          <p:cNvPr id="16" name="テキスト ボックス 56">
            <a:extLst>
              <a:ext uri="{FF2B5EF4-FFF2-40B4-BE49-F238E27FC236}">
                <a16:creationId xmlns:a16="http://schemas.microsoft.com/office/drawing/2014/main" id="{98F24FCB-0D53-7DB4-A531-068B2E8BF72A}"/>
              </a:ext>
            </a:extLst>
          </p:cNvPr>
          <p:cNvSpPr txBox="1">
            <a:spLocks noChangeArrowheads="1"/>
          </p:cNvSpPr>
          <p:nvPr/>
        </p:nvSpPr>
        <p:spPr bwMode="auto">
          <a:xfrm>
            <a:off x="3321844" y="7935912"/>
            <a:ext cx="3244850" cy="277813"/>
          </a:xfrm>
          <a:prstGeom prst="rect">
            <a:avLst/>
          </a:prstGeom>
          <a:noFill/>
          <a:ln w="9525">
            <a:noFill/>
            <a:miter lim="800000"/>
            <a:headEnd/>
            <a:tailEnd/>
          </a:ln>
        </p:spPr>
        <p:txBody>
          <a:bodyPr>
            <a:spAutoFit/>
          </a:bodyPr>
          <a:lstStyle/>
          <a:p>
            <a:pPr eaLnBrk="1" hangingPunct="1">
              <a:defRPr/>
            </a:pPr>
            <a:r>
              <a:rPr lang="en-US" altLang="ja-JP" sz="1200" dirty="0">
                <a:latin typeface="+mj-ea"/>
                <a:ea typeface="+mj-ea"/>
              </a:rPr>
              <a:t>※1…</a:t>
            </a:r>
            <a:r>
              <a:rPr lang="ja-JP" altLang="en-US" sz="1200" dirty="0">
                <a:latin typeface="+mj-ea"/>
                <a:ea typeface="+mj-ea"/>
              </a:rPr>
              <a:t>テンプレート作成・編集時のみ設定可能</a:t>
            </a:r>
            <a:endParaRPr lang="en-US" altLang="ja-JP" sz="1200" dirty="0">
              <a:latin typeface="+mj-ea"/>
              <a:ea typeface="+mj-ea"/>
            </a:endParaRPr>
          </a:p>
        </p:txBody>
      </p:sp>
      <p:sp>
        <p:nvSpPr>
          <p:cNvPr id="11" name="テキスト ボックス 56">
            <a:extLst>
              <a:ext uri="{FF2B5EF4-FFF2-40B4-BE49-F238E27FC236}">
                <a16:creationId xmlns:a16="http://schemas.microsoft.com/office/drawing/2014/main" id="{67077CF7-6C23-B601-9FB5-3D4891BFB74C}"/>
              </a:ext>
            </a:extLst>
          </p:cNvPr>
          <p:cNvSpPr txBox="1">
            <a:spLocks noChangeArrowheads="1"/>
          </p:cNvSpPr>
          <p:nvPr/>
        </p:nvSpPr>
        <p:spPr bwMode="auto">
          <a:xfrm>
            <a:off x="207963" y="930275"/>
            <a:ext cx="6227762" cy="3079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連絡発信時の設定項目は以下となります</a:t>
            </a:r>
            <a:endParaRPr lang="en-US" altLang="ja-JP" sz="1400" dirty="0">
              <a:latin typeface="+mj-ea"/>
              <a:ea typeface="+mj-ea"/>
            </a:endParaRPr>
          </a:p>
        </p:txBody>
      </p:sp>
      <p:sp>
        <p:nvSpPr>
          <p:cNvPr id="12" name="テキスト ボックス 56">
            <a:extLst>
              <a:ext uri="{FF2B5EF4-FFF2-40B4-BE49-F238E27FC236}">
                <a16:creationId xmlns:a16="http://schemas.microsoft.com/office/drawing/2014/main" id="{59D311E4-8053-FA68-42AE-18F00002F102}"/>
              </a:ext>
            </a:extLst>
          </p:cNvPr>
          <p:cNvSpPr txBox="1">
            <a:spLocks noChangeArrowheads="1"/>
          </p:cNvSpPr>
          <p:nvPr/>
        </p:nvSpPr>
        <p:spPr bwMode="auto">
          <a:xfrm>
            <a:off x="207963" y="8199438"/>
            <a:ext cx="3244850" cy="276225"/>
          </a:xfrm>
          <a:prstGeom prst="rect">
            <a:avLst/>
          </a:prstGeom>
          <a:noFill/>
          <a:ln w="9525">
            <a:noFill/>
            <a:miter lim="800000"/>
            <a:headEnd/>
            <a:tailEnd/>
          </a:ln>
        </p:spPr>
        <p:txBody>
          <a:bodyPr>
            <a:spAutoFit/>
          </a:bodyPr>
          <a:lstStyle/>
          <a:p>
            <a:pPr eaLnBrk="1" hangingPunct="1">
              <a:defRPr/>
            </a:pPr>
            <a:r>
              <a:rPr lang="ja-JP" altLang="en-US" sz="1200" dirty="0">
                <a:latin typeface="+mj-ea"/>
                <a:ea typeface="+mj-ea"/>
              </a:rPr>
              <a:t>次のページに続きます</a:t>
            </a:r>
            <a:endParaRPr lang="en-US" altLang="ja-JP" sz="1200" dirty="0">
              <a:latin typeface="+mj-ea"/>
              <a:ea typeface="+mj-ea"/>
            </a:endParaRPr>
          </a:p>
        </p:txBody>
      </p:sp>
      <p:sp>
        <p:nvSpPr>
          <p:cNvPr id="2" name="テキスト ボックス 24">
            <a:extLst>
              <a:ext uri="{FF2B5EF4-FFF2-40B4-BE49-F238E27FC236}">
                <a16:creationId xmlns:a16="http://schemas.microsoft.com/office/drawing/2014/main" id="{0AA0A437-3EC9-AFBB-147A-0EA1D1EDF02E}"/>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2">
            <a:extLst>
              <a:ext uri="{FF2B5EF4-FFF2-40B4-BE49-F238E27FC236}">
                <a16:creationId xmlns:a16="http://schemas.microsoft.com/office/drawing/2014/main" id="{1BCECCE2-A280-5397-7443-B301679ECA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D4ACD04-5455-4C65-8532-62F311D6C578}" type="slidenum">
              <a:rPr lang="ja-JP" altLang="en-US" sz="1800" smtClean="0">
                <a:solidFill>
                  <a:schemeClr val="bg1"/>
                </a:solidFill>
              </a:rPr>
              <a:pPr>
                <a:spcBef>
                  <a:spcPct val="0"/>
                </a:spcBef>
                <a:buFontTx/>
                <a:buNone/>
              </a:pPr>
              <a:t>6</a:t>
            </a:fld>
            <a:endParaRPr lang="ja-JP" altLang="en-US" sz="1800">
              <a:solidFill>
                <a:schemeClr val="bg1"/>
              </a:solidFill>
            </a:endParaRPr>
          </a:p>
        </p:txBody>
      </p:sp>
      <p:graphicFrame>
        <p:nvGraphicFramePr>
          <p:cNvPr id="3" name="表 2">
            <a:extLst>
              <a:ext uri="{FF2B5EF4-FFF2-40B4-BE49-F238E27FC236}">
                <a16:creationId xmlns:a16="http://schemas.microsoft.com/office/drawing/2014/main" id="{FFBA7682-737B-3759-F563-5FB9FF5176CB}"/>
              </a:ext>
            </a:extLst>
          </p:cNvPr>
          <p:cNvGraphicFramePr>
            <a:graphicFrameLocks noGrp="1"/>
          </p:cNvGraphicFramePr>
          <p:nvPr>
            <p:extLst>
              <p:ext uri="{D42A27DB-BD31-4B8C-83A1-F6EECF244321}">
                <p14:modId xmlns:p14="http://schemas.microsoft.com/office/powerpoint/2010/main" val="3474816375"/>
              </p:ext>
            </p:extLst>
          </p:nvPr>
        </p:nvGraphicFramePr>
        <p:xfrm>
          <a:off x="236537" y="867570"/>
          <a:ext cx="6384925" cy="7815263"/>
        </p:xfrm>
        <a:graphic>
          <a:graphicData uri="http://schemas.openxmlformats.org/drawingml/2006/table">
            <a:tbl>
              <a:tblPr firstRow="1" bandRow="1">
                <a:tableStyleId>{5940675A-B579-460E-94D1-54222C63F5DA}</a:tableStyleId>
              </a:tblPr>
              <a:tblGrid>
                <a:gridCol w="1204875">
                  <a:extLst>
                    <a:ext uri="{9D8B030D-6E8A-4147-A177-3AD203B41FA5}">
                      <a16:colId xmlns:a16="http://schemas.microsoft.com/office/drawing/2014/main" val="20000"/>
                    </a:ext>
                  </a:extLst>
                </a:gridCol>
                <a:gridCol w="1758811">
                  <a:extLst>
                    <a:ext uri="{9D8B030D-6E8A-4147-A177-3AD203B41FA5}">
                      <a16:colId xmlns:a16="http://schemas.microsoft.com/office/drawing/2014/main" val="20001"/>
                    </a:ext>
                  </a:extLst>
                </a:gridCol>
                <a:gridCol w="3421239">
                  <a:extLst>
                    <a:ext uri="{9D8B030D-6E8A-4147-A177-3AD203B41FA5}">
                      <a16:colId xmlns:a16="http://schemas.microsoft.com/office/drawing/2014/main" val="20002"/>
                    </a:ext>
                  </a:extLst>
                </a:gridCol>
              </a:tblGrid>
              <a:tr h="274320">
                <a:tc gridSpan="2">
                  <a:txBody>
                    <a:bodyPr/>
                    <a:lstStyle/>
                    <a:p>
                      <a:r>
                        <a:rPr kumimoji="1" lang="ja-JP" altLang="en-US" sz="1200" dirty="0"/>
                        <a:t>設定項目</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dirty="0"/>
                    </a:p>
                  </a:txBody>
                  <a:tcPr/>
                </a:tc>
                <a:tc>
                  <a:txBody>
                    <a:bodyPr/>
                    <a:lstStyle/>
                    <a:p>
                      <a:r>
                        <a:rPr kumimoji="1" lang="ja-JP" altLang="en-US" sz="1200" dirty="0"/>
                        <a:t>説明</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40114">
                <a:tc rowSpan="3">
                  <a:txBody>
                    <a:bodyPr/>
                    <a:lstStyle/>
                    <a:p>
                      <a:r>
                        <a:rPr kumimoji="1" lang="ja-JP" altLang="en-US" sz="1200" dirty="0"/>
                        <a:t>連絡モード</a:t>
                      </a:r>
                      <a:endParaRPr kumimoji="1" lang="en-US" altLang="ja-JP" sz="1200" dirty="0"/>
                    </a:p>
                    <a:p>
                      <a:r>
                        <a:rPr kumimoji="1" lang="ja-JP" altLang="en-US" sz="1200" dirty="0"/>
                        <a:t>指定</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通常連絡</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メッセージのみを送信する際に利用します。</a:t>
                      </a:r>
                      <a:endParaRPr kumimoji="1" lang="en-US" altLang="ja-JP" sz="1200" dirty="0"/>
                    </a:p>
                    <a:p>
                      <a:r>
                        <a:rPr kumimoji="1" lang="ja-JP" altLang="en-US" sz="1200" dirty="0"/>
                        <a:t>受信者は「確認」操作をすることで連絡に対して確認したことになります。</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114">
                <a:tc vMerge="1">
                  <a:txBody>
                    <a:bodyPr/>
                    <a:lstStyle/>
                    <a:p>
                      <a:endParaRPr kumimoji="1" lang="ja-JP" altLang="en-US" dirty="0"/>
                    </a:p>
                  </a:txBody>
                  <a:tcPr/>
                </a:tc>
                <a:tc>
                  <a:txBody>
                    <a:bodyPr/>
                    <a:lstStyle/>
                    <a:p>
                      <a:r>
                        <a:rPr kumimoji="1" lang="ja-JP" altLang="en-US" sz="1200" dirty="0"/>
                        <a:t>安否連絡</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安否状況を確認する際に利用します。</a:t>
                      </a:r>
                      <a:endParaRPr kumimoji="1" lang="en-US" altLang="ja-JP" sz="1200" dirty="0"/>
                    </a:p>
                    <a:p>
                      <a:r>
                        <a:rPr kumimoji="1" lang="ja-JP" altLang="en-US" sz="1200" dirty="0"/>
                        <a:t>受信者は予め設定した安否確認項目の内容を回答します。</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3011">
                <a:tc vMerge="1">
                  <a:txBody>
                    <a:bodyPr/>
                    <a:lstStyle/>
                    <a:p>
                      <a:endParaRPr kumimoji="1" lang="ja-JP" altLang="en-US" sz="1200" dirty="0"/>
                    </a:p>
                  </a:txBody>
                  <a:tcPr marL="91483" marR="914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質問連絡</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安否以外に任意の質問項目を設定して送信する際に利用します。受信者は連絡に設定された質問項目（選択回答方式、数字回答方式、メッセージ回答方式）に回答します。</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114">
                <a:tc rowSpan="3">
                  <a:txBody>
                    <a:bodyPr/>
                    <a:lstStyle/>
                    <a:p>
                      <a:r>
                        <a:rPr kumimoji="1" lang="ja-JP" altLang="en-US" sz="1200" dirty="0"/>
                        <a:t>連絡先指定</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属性指定</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部署や検索ワード、グループ、地域などの属性を選択することで、その属性に該当するユーザが宛先に設定されます。</a:t>
                      </a:r>
                      <a:endParaRPr kumimoji="1" lang="en-US" altLang="ja-JP" sz="1200" dirty="0"/>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vMerge="1">
                  <a:txBody>
                    <a:bodyPr/>
                    <a:lstStyle/>
                    <a:p>
                      <a:endParaRPr kumimoji="1" lang="ja-JP" altLang="en-US" dirty="0"/>
                    </a:p>
                  </a:txBody>
                  <a:tcPr/>
                </a:tc>
                <a:tc>
                  <a:txBody>
                    <a:bodyPr/>
                    <a:lstStyle/>
                    <a:p>
                      <a:r>
                        <a:rPr kumimoji="1" lang="ja-JP" altLang="en-US" sz="1200" dirty="0"/>
                        <a:t>ユーザ指定</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宛先にユーザを個別に選択します。</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3011">
                <a:tc vMerge="1">
                  <a:txBody>
                    <a:bodyPr/>
                    <a:lstStyle/>
                    <a:p>
                      <a:endParaRPr kumimoji="1" lang="ja-JP" altLang="en-US" dirty="0"/>
                    </a:p>
                  </a:txBody>
                  <a:tcPr/>
                </a:tc>
                <a:tc>
                  <a:txBody>
                    <a:bodyPr/>
                    <a:lstStyle/>
                    <a:p>
                      <a:r>
                        <a:rPr kumimoji="1" lang="ja-JP" altLang="en-US" sz="1200" dirty="0"/>
                        <a:t>連絡対象媒体</a:t>
                      </a:r>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発信する連絡媒体を選択します。</a:t>
                      </a:r>
                      <a:endParaRPr kumimoji="1" lang="en-US" altLang="ja-JP" sz="1200" dirty="0"/>
                    </a:p>
                    <a:p>
                      <a:r>
                        <a:rPr kumimoji="1" lang="ja-JP" altLang="en-US" sz="1200" dirty="0"/>
                        <a:t>属性指定ならびにユーザ指定で指定したユーザの内、連絡対象媒体で設定した媒体を登録しているユーザが連絡対象に設定されます。</a:t>
                      </a:r>
                      <a:endParaRPr kumimoji="1" lang="en-US" altLang="ja-JP" sz="1200" dirty="0"/>
                    </a:p>
                  </a:txBody>
                  <a:tcPr marL="91494" marR="91494"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126">
                <a:tc rowSpan="5">
                  <a:txBody>
                    <a:bodyPr/>
                    <a:lstStyle/>
                    <a:p>
                      <a:r>
                        <a:rPr kumimoji="1" lang="ja-JP" altLang="en-US" sz="1200" dirty="0"/>
                        <a:t>その他の設定</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音声切替</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メッセージを読み上げるロボットボイスの音声を選択します。（契約タイプがメールのみの場合は利用できません）</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44328">
                <a:tc vMerge="1">
                  <a:txBody>
                    <a:bodyPr/>
                    <a:lstStyle/>
                    <a:p>
                      <a:endParaRPr kumimoji="1" lang="ja-JP" altLang="en-US" dirty="0"/>
                    </a:p>
                  </a:txBody>
                  <a:tcPr/>
                </a:tc>
                <a:tc>
                  <a:txBody>
                    <a:bodyPr/>
                    <a:lstStyle/>
                    <a:p>
                      <a:r>
                        <a:rPr kumimoji="1" lang="ja-JP" altLang="en-US" sz="1200" dirty="0"/>
                        <a:t>繰り返し条件</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全ての連絡媒体に発信した後、最初の連絡媒体に戻って繰り返し連絡を行うタイミングを選択します。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＜各ユーザ別に連絡を終えた後＞</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各ユーザの連絡先に一通り連絡が終わった後、　　</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ユーザ毎に異なった時間にリトライ連絡を開始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＜全ユーザへの連絡を終えた後＞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全ユーザの連絡先に一通り連絡が終わった後、　</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一斉にリトライ連絡を開始</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7229">
                <a:tc vMerge="1">
                  <a:txBody>
                    <a:bodyPr/>
                    <a:lstStyle/>
                    <a:p>
                      <a:endParaRPr kumimoji="1" lang="ja-JP" altLang="en-US" dirty="0"/>
                    </a:p>
                  </a:txBody>
                  <a:tcPr/>
                </a:tc>
                <a:tc>
                  <a:txBody>
                    <a:bodyPr/>
                    <a:lstStyle/>
                    <a:p>
                      <a:r>
                        <a:rPr kumimoji="1" lang="ja-JP" altLang="en-US" sz="1200" dirty="0"/>
                        <a:t>連絡確認とする条件</a:t>
                      </a:r>
                      <a:endParaRPr kumimoji="1" lang="en-US" altLang="ja-JP" sz="1200" dirty="0"/>
                    </a:p>
                    <a:p>
                      <a:r>
                        <a:rPr kumimoji="1" lang="ja-JP" altLang="en-US" sz="1200" dirty="0"/>
                        <a:t>（安否連絡の場合のみ）</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安否連絡の集計対象となる安否回答の条件を選択します。</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7229">
                <a:tc vMerge="1">
                  <a:txBody>
                    <a:bodyPr/>
                    <a:lstStyle/>
                    <a:p>
                      <a:endParaRPr kumimoji="1" lang="ja-JP" altLang="en-US" sz="1400" dirty="0"/>
                    </a:p>
                  </a:txBody>
                  <a:tcPr marL="91460" marR="91460" marT="45732" marB="45732"/>
                </a:tc>
                <a:tc>
                  <a:txBody>
                    <a:bodyPr/>
                    <a:lstStyle/>
                    <a:p>
                      <a:r>
                        <a:rPr kumimoji="1" lang="ja-JP" altLang="en-US" sz="1200" dirty="0"/>
                        <a:t>結果通知先指定</a:t>
                      </a:r>
                      <a:endParaRPr kumimoji="1" lang="en-US" altLang="ja-JP" sz="1200" dirty="0"/>
                    </a:p>
                    <a:p>
                      <a:r>
                        <a:rPr kumimoji="1" lang="ja-JP" altLang="en-US" sz="1200" dirty="0"/>
                        <a:t>通知条件</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緊急連絡終了時に結果通知を行うか否かを選択します。</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01347">
                <a:tc vMerge="1">
                  <a:txBody>
                    <a:bodyPr/>
                    <a:lstStyle/>
                    <a:p>
                      <a:endParaRPr kumimoji="1" lang="ja-JP" altLang="en-US" sz="1400" dirty="0"/>
                    </a:p>
                  </a:txBody>
                  <a:tcPr marL="91460" marR="91460" marT="45732" marB="45732"/>
                </a:tc>
                <a:tc>
                  <a:txBody>
                    <a:bodyPr/>
                    <a:lstStyle/>
                    <a:p>
                      <a:r>
                        <a:rPr kumimoji="1" lang="ja-JP" altLang="en-US" sz="1200" dirty="0"/>
                        <a:t>結果通知先指定　</a:t>
                      </a:r>
                      <a:endParaRPr kumimoji="1" lang="en-US" altLang="ja-JP" sz="1200" dirty="0"/>
                    </a:p>
                    <a:p>
                      <a:r>
                        <a:rPr kumimoji="1" lang="ja-JP" altLang="en-US" sz="1200" dirty="0"/>
                        <a:t>通知先</a:t>
                      </a:r>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緊急連絡終了時に結果通知を送る送信先情報を入力します。</a:t>
                      </a:r>
                      <a:endParaRPr kumimoji="1" lang="en-US" altLang="ja-JP" sz="1200" dirty="0"/>
                    </a:p>
                  </a:txBody>
                  <a:tcPr marL="91494" marR="9149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テキスト ボックス 56">
            <a:extLst>
              <a:ext uri="{FF2B5EF4-FFF2-40B4-BE49-F238E27FC236}">
                <a16:creationId xmlns:a16="http://schemas.microsoft.com/office/drawing/2014/main" id="{15FA580B-A462-70AC-C17A-6BA1AB3695C7}"/>
              </a:ext>
            </a:extLst>
          </p:cNvPr>
          <p:cNvSpPr txBox="1">
            <a:spLocks noChangeArrowheads="1"/>
          </p:cNvSpPr>
          <p:nvPr/>
        </p:nvSpPr>
        <p:spPr bwMode="auto">
          <a:xfrm>
            <a:off x="144463" y="559595"/>
            <a:ext cx="6227762" cy="307975"/>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連絡発信時の設定項目は以下となります</a:t>
            </a:r>
            <a:endParaRPr lang="en-US" altLang="ja-JP" sz="1400" dirty="0">
              <a:latin typeface="+mj-ea"/>
              <a:ea typeface="+mj-ea"/>
            </a:endParaRPr>
          </a:p>
        </p:txBody>
      </p:sp>
      <p:sp>
        <p:nvSpPr>
          <p:cNvPr id="2" name="テキスト ボックス 24">
            <a:extLst>
              <a:ext uri="{FF2B5EF4-FFF2-40B4-BE49-F238E27FC236}">
                <a16:creationId xmlns:a16="http://schemas.microsoft.com/office/drawing/2014/main" id="{7ACD05F1-E390-C10C-2F3A-3D1C65236B18}"/>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スライド番号プレースホルダ 2">
            <a:extLst>
              <a:ext uri="{FF2B5EF4-FFF2-40B4-BE49-F238E27FC236}">
                <a16:creationId xmlns:a16="http://schemas.microsoft.com/office/drawing/2014/main" id="{EADA4541-A890-4883-80FF-6FD3F03359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675B31-E252-4002-91C0-D75A19EE7F99}" type="slidenum">
              <a:rPr lang="ja-JP" altLang="en-US" sz="1800" smtClean="0">
                <a:solidFill>
                  <a:schemeClr val="bg1"/>
                </a:solidFill>
              </a:rPr>
              <a:pPr>
                <a:spcBef>
                  <a:spcPct val="0"/>
                </a:spcBef>
                <a:buFontTx/>
                <a:buNone/>
              </a:pPr>
              <a:t>7</a:t>
            </a:fld>
            <a:endParaRPr lang="ja-JP" altLang="en-US" sz="1800">
              <a:solidFill>
                <a:schemeClr val="bg1"/>
              </a:solidFill>
            </a:endParaRPr>
          </a:p>
        </p:txBody>
      </p:sp>
      <p:sp>
        <p:nvSpPr>
          <p:cNvPr id="25606" name="テキスト ボックス 23">
            <a:extLst>
              <a:ext uri="{FF2B5EF4-FFF2-40B4-BE49-F238E27FC236}">
                <a16:creationId xmlns:a16="http://schemas.microsoft.com/office/drawing/2014/main" id="{3CB1E85B-1D3D-C4A3-4F7E-1F4B0C18FB94}"/>
              </a:ext>
            </a:extLst>
          </p:cNvPr>
          <p:cNvSpPr txBox="1">
            <a:spLocks noChangeArrowheads="1"/>
          </p:cNvSpPr>
          <p:nvPr/>
        </p:nvSpPr>
        <p:spPr bwMode="auto">
          <a:xfrm>
            <a:off x="147637" y="520501"/>
            <a:ext cx="6448425"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t>（</a:t>
            </a:r>
            <a:r>
              <a:rPr lang="en-US" altLang="ja-JP" sz="1800" dirty="0"/>
              <a:t>2</a:t>
            </a:r>
            <a:r>
              <a:rPr lang="ja-JP" altLang="en-US" sz="1800" dirty="0"/>
              <a:t>）予め用意した連絡から発信する</a:t>
            </a:r>
          </a:p>
        </p:txBody>
      </p:sp>
      <p:sp>
        <p:nvSpPr>
          <p:cNvPr id="25607" name="Rectangle 2">
            <a:extLst>
              <a:ext uri="{FF2B5EF4-FFF2-40B4-BE49-F238E27FC236}">
                <a16:creationId xmlns:a16="http://schemas.microsoft.com/office/drawing/2014/main" id="{CC804A6E-F889-9636-3727-FE7A5032D0BE}"/>
              </a:ext>
            </a:extLst>
          </p:cNvPr>
          <p:cNvSpPr>
            <a:spLocks noChangeArrowheads="1"/>
          </p:cNvSpPr>
          <p:nvPr/>
        </p:nvSpPr>
        <p:spPr bwMode="auto">
          <a:xfrm>
            <a:off x="519113" y="30162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16" name="テキスト ボックス 56">
            <a:extLst>
              <a:ext uri="{FF2B5EF4-FFF2-40B4-BE49-F238E27FC236}">
                <a16:creationId xmlns:a16="http://schemas.microsoft.com/office/drawing/2014/main" id="{67C62948-451F-882C-DB94-9268587D93C7}"/>
              </a:ext>
            </a:extLst>
          </p:cNvPr>
          <p:cNvSpPr txBox="1">
            <a:spLocks noChangeArrowheads="1"/>
          </p:cNvSpPr>
          <p:nvPr/>
        </p:nvSpPr>
        <p:spPr bwMode="auto">
          <a:xfrm>
            <a:off x="147637" y="938614"/>
            <a:ext cx="6857999" cy="492443"/>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予め作成したテンプレートを利用して連絡発信を行うことができます</a:t>
            </a:r>
            <a:endParaRPr lang="en-US" altLang="ja-JP" sz="1400" dirty="0">
              <a:latin typeface="+mj-ea"/>
              <a:ea typeface="+mj-ea"/>
            </a:endParaRPr>
          </a:p>
          <a:p>
            <a:pPr eaLnBrk="1" hangingPunct="1">
              <a:defRPr/>
            </a:pPr>
            <a:r>
              <a:rPr lang="en-US" altLang="ja-JP" sz="1200" dirty="0">
                <a:latin typeface="+mj-ea"/>
                <a:ea typeface="+mj-ea"/>
              </a:rPr>
              <a:t>※</a:t>
            </a:r>
            <a:r>
              <a:rPr lang="ja-JP" altLang="en-US" sz="1200" dirty="0">
                <a:latin typeface="+mj-ea"/>
                <a:ea typeface="+mj-ea"/>
              </a:rPr>
              <a:t>テンプレートは予め</a:t>
            </a:r>
            <a:r>
              <a:rPr lang="en-US" altLang="ja-JP" sz="1200" dirty="0">
                <a:latin typeface="+mj-ea"/>
                <a:ea typeface="+mj-ea"/>
              </a:rPr>
              <a:t>Web</a:t>
            </a:r>
            <a:r>
              <a:rPr lang="ja-JP" altLang="en-US" sz="1200" dirty="0">
                <a:latin typeface="+mj-ea"/>
                <a:ea typeface="+mj-ea"/>
              </a:rPr>
              <a:t>ブラウザから作成してください（アプリからはテンプレートの作成は行えません）</a:t>
            </a:r>
            <a:endParaRPr lang="en-US" altLang="ja-JP" sz="1200" dirty="0">
              <a:latin typeface="+mj-ea"/>
              <a:ea typeface="+mj-ea"/>
            </a:endParaRPr>
          </a:p>
        </p:txBody>
      </p:sp>
      <p:sp>
        <p:nvSpPr>
          <p:cNvPr id="3" name="テキスト ボックス 24">
            <a:extLst>
              <a:ext uri="{FF2B5EF4-FFF2-40B4-BE49-F238E27FC236}">
                <a16:creationId xmlns:a16="http://schemas.microsoft.com/office/drawing/2014/main" id="{B4514E19-8116-00F7-E68B-87F95E1F764A}"/>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pic>
        <p:nvPicPr>
          <p:cNvPr id="4" name="図 3">
            <a:extLst>
              <a:ext uri="{FF2B5EF4-FFF2-40B4-BE49-F238E27FC236}">
                <a16:creationId xmlns:a16="http://schemas.microsoft.com/office/drawing/2014/main" id="{CAE562D5-A4F4-90A7-2B6C-9C77DE641A2A}"/>
              </a:ext>
            </a:extLst>
          </p:cNvPr>
          <p:cNvPicPr>
            <a:picLocks noChangeAspect="1"/>
          </p:cNvPicPr>
          <p:nvPr/>
        </p:nvPicPr>
        <p:blipFill>
          <a:blip r:embed="rId3"/>
          <a:stretch>
            <a:fillRect/>
          </a:stretch>
        </p:blipFill>
        <p:spPr>
          <a:xfrm>
            <a:off x="519113" y="1545770"/>
            <a:ext cx="2082638" cy="2045619"/>
          </a:xfrm>
          <a:prstGeom prst="rect">
            <a:avLst/>
          </a:prstGeom>
          <a:ln>
            <a:solidFill>
              <a:schemeClr val="tx1">
                <a:lumMod val="50000"/>
                <a:lumOff val="50000"/>
              </a:schemeClr>
            </a:solidFill>
          </a:ln>
        </p:spPr>
      </p:pic>
      <p:sp>
        <p:nvSpPr>
          <p:cNvPr id="5" name="テキスト ボックス 56">
            <a:extLst>
              <a:ext uri="{FF2B5EF4-FFF2-40B4-BE49-F238E27FC236}">
                <a16:creationId xmlns:a16="http://schemas.microsoft.com/office/drawing/2014/main" id="{5E12FE0A-98C6-F5D2-DBF1-2DF8A8CE46D0}"/>
              </a:ext>
            </a:extLst>
          </p:cNvPr>
          <p:cNvSpPr txBox="1">
            <a:spLocks noChangeArrowheads="1"/>
          </p:cNvSpPr>
          <p:nvPr/>
        </p:nvSpPr>
        <p:spPr bwMode="auto">
          <a:xfrm>
            <a:off x="3576636" y="1615379"/>
            <a:ext cx="3176589" cy="523220"/>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①アプリを起動し</a:t>
            </a:r>
            <a:endParaRPr lang="en-US" altLang="ja-JP" sz="1400" dirty="0">
              <a:latin typeface="+mj-ea"/>
              <a:ea typeface="+mj-ea"/>
            </a:endParaRPr>
          </a:p>
          <a:p>
            <a:pPr eaLnBrk="1" hangingPunct="1">
              <a:defRPr/>
            </a:pPr>
            <a:r>
              <a:rPr lang="ja-JP" altLang="en-US" sz="1400" dirty="0">
                <a:latin typeface="+mj-ea"/>
                <a:ea typeface="+mj-ea"/>
              </a:rPr>
              <a:t>「発信</a:t>
            </a:r>
            <a:r>
              <a:rPr lang="en-US" altLang="ja-JP" sz="1400" dirty="0">
                <a:latin typeface="+mj-ea"/>
                <a:ea typeface="+mj-ea"/>
              </a:rPr>
              <a:t>/</a:t>
            </a:r>
            <a:r>
              <a:rPr lang="ja-JP" altLang="en-US" sz="1400" dirty="0">
                <a:latin typeface="+mj-ea"/>
                <a:ea typeface="+mj-ea"/>
              </a:rPr>
              <a:t>集計」メニューをタップします</a:t>
            </a:r>
            <a:endParaRPr lang="en-US" altLang="ja-JP" sz="1400" dirty="0">
              <a:latin typeface="+mj-ea"/>
              <a:ea typeface="+mj-ea"/>
            </a:endParaRPr>
          </a:p>
        </p:txBody>
      </p:sp>
      <p:sp>
        <p:nvSpPr>
          <p:cNvPr id="9" name="AutoShape 177">
            <a:extLst>
              <a:ext uri="{FF2B5EF4-FFF2-40B4-BE49-F238E27FC236}">
                <a16:creationId xmlns:a16="http://schemas.microsoft.com/office/drawing/2014/main" id="{0EFD629F-8133-7B5A-E39B-AAC77948AD7B}"/>
              </a:ext>
            </a:extLst>
          </p:cNvPr>
          <p:cNvSpPr>
            <a:spLocks noChangeArrowheads="1"/>
          </p:cNvSpPr>
          <p:nvPr/>
        </p:nvSpPr>
        <p:spPr bwMode="auto">
          <a:xfrm>
            <a:off x="1250474" y="3352765"/>
            <a:ext cx="619916" cy="238626"/>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6" name="図 5">
            <a:extLst>
              <a:ext uri="{FF2B5EF4-FFF2-40B4-BE49-F238E27FC236}">
                <a16:creationId xmlns:a16="http://schemas.microsoft.com/office/drawing/2014/main" id="{9F41CE95-C603-0549-8977-6BA6815D8203}"/>
              </a:ext>
            </a:extLst>
          </p:cNvPr>
          <p:cNvPicPr>
            <a:picLocks noChangeAspect="1"/>
          </p:cNvPicPr>
          <p:nvPr/>
        </p:nvPicPr>
        <p:blipFill>
          <a:blip r:embed="rId4"/>
          <a:stretch>
            <a:fillRect/>
          </a:stretch>
        </p:blipFill>
        <p:spPr>
          <a:xfrm>
            <a:off x="506637" y="3856137"/>
            <a:ext cx="2082638" cy="2273429"/>
          </a:xfrm>
          <a:prstGeom prst="rect">
            <a:avLst/>
          </a:prstGeom>
          <a:ln>
            <a:solidFill>
              <a:schemeClr val="tx1">
                <a:lumMod val="50000"/>
                <a:lumOff val="50000"/>
              </a:schemeClr>
            </a:solidFill>
          </a:ln>
        </p:spPr>
      </p:pic>
      <p:sp>
        <p:nvSpPr>
          <p:cNvPr id="7" name="AutoShape 177">
            <a:extLst>
              <a:ext uri="{FF2B5EF4-FFF2-40B4-BE49-F238E27FC236}">
                <a16:creationId xmlns:a16="http://schemas.microsoft.com/office/drawing/2014/main" id="{89DD4AFD-609E-0FB1-98B1-7237316AB45C}"/>
              </a:ext>
            </a:extLst>
          </p:cNvPr>
          <p:cNvSpPr>
            <a:spLocks noChangeArrowheads="1"/>
          </p:cNvSpPr>
          <p:nvPr/>
        </p:nvSpPr>
        <p:spPr bwMode="auto">
          <a:xfrm>
            <a:off x="1583123" y="4394134"/>
            <a:ext cx="993675" cy="338726"/>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8" name="テキスト ボックス 56">
            <a:extLst>
              <a:ext uri="{FF2B5EF4-FFF2-40B4-BE49-F238E27FC236}">
                <a16:creationId xmlns:a16="http://schemas.microsoft.com/office/drawing/2014/main" id="{991EFF39-B70E-5ACB-800B-3D30EC1F636D}"/>
              </a:ext>
            </a:extLst>
          </p:cNvPr>
          <p:cNvSpPr txBox="1">
            <a:spLocks noChangeArrowheads="1"/>
          </p:cNvSpPr>
          <p:nvPr/>
        </p:nvSpPr>
        <p:spPr bwMode="auto">
          <a:xfrm>
            <a:off x="3653284" y="3839348"/>
            <a:ext cx="2698079" cy="738664"/>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➁連絡発信の</a:t>
            </a:r>
            <a:endParaRPr lang="en-US" altLang="ja-JP" sz="1400" dirty="0">
              <a:latin typeface="+mj-ea"/>
              <a:ea typeface="+mj-ea"/>
            </a:endParaRPr>
          </a:p>
          <a:p>
            <a:pPr eaLnBrk="1" hangingPunct="1">
              <a:defRPr/>
            </a:pPr>
            <a:r>
              <a:rPr lang="ja-JP" altLang="en-US" sz="1400" dirty="0">
                <a:latin typeface="+mj-ea"/>
                <a:ea typeface="+mj-ea"/>
              </a:rPr>
              <a:t>　「テンプレートから発信」を</a:t>
            </a:r>
            <a:endParaRPr lang="en-US" altLang="ja-JP" sz="1400" dirty="0">
              <a:latin typeface="+mj-ea"/>
              <a:ea typeface="+mj-ea"/>
            </a:endParaRPr>
          </a:p>
          <a:p>
            <a:pPr eaLnBrk="1" hangingPunct="1">
              <a:defRPr/>
            </a:pPr>
            <a:r>
              <a:rPr lang="ja-JP" altLang="en-US" sz="1400" dirty="0">
                <a:latin typeface="+mj-ea"/>
                <a:ea typeface="+mj-ea"/>
              </a:rPr>
              <a:t>　タップします</a:t>
            </a:r>
            <a:endParaRPr lang="en-US" altLang="ja-JP" sz="1400" dirty="0">
              <a:latin typeface="+mj-ea"/>
              <a:ea typeface="+mj-ea"/>
            </a:endParaRPr>
          </a:p>
        </p:txBody>
      </p:sp>
      <p:pic>
        <p:nvPicPr>
          <p:cNvPr id="10" name="図 9">
            <a:extLst>
              <a:ext uri="{FF2B5EF4-FFF2-40B4-BE49-F238E27FC236}">
                <a16:creationId xmlns:a16="http://schemas.microsoft.com/office/drawing/2014/main" id="{BA6071A6-BC62-C7F9-4BE7-2C573DCE3BA6}"/>
              </a:ext>
            </a:extLst>
          </p:cNvPr>
          <p:cNvPicPr>
            <a:picLocks noChangeAspect="1"/>
          </p:cNvPicPr>
          <p:nvPr/>
        </p:nvPicPr>
        <p:blipFill>
          <a:blip r:embed="rId5"/>
          <a:stretch>
            <a:fillRect/>
          </a:stretch>
        </p:blipFill>
        <p:spPr>
          <a:xfrm>
            <a:off x="519113" y="6394313"/>
            <a:ext cx="2057685" cy="2501658"/>
          </a:xfrm>
          <a:prstGeom prst="rect">
            <a:avLst/>
          </a:prstGeom>
          <a:ln>
            <a:solidFill>
              <a:schemeClr val="tx1">
                <a:lumMod val="50000"/>
                <a:lumOff val="50000"/>
              </a:schemeClr>
            </a:solidFill>
          </a:ln>
        </p:spPr>
      </p:pic>
      <p:sp>
        <p:nvSpPr>
          <p:cNvPr id="11" name="テキスト ボックス 56">
            <a:extLst>
              <a:ext uri="{FF2B5EF4-FFF2-40B4-BE49-F238E27FC236}">
                <a16:creationId xmlns:a16="http://schemas.microsoft.com/office/drawing/2014/main" id="{EAD4842D-B4B9-7CDC-60C6-E0D1514A9D59}"/>
              </a:ext>
            </a:extLst>
          </p:cNvPr>
          <p:cNvSpPr txBox="1">
            <a:spLocks noChangeArrowheads="1"/>
          </p:cNvSpPr>
          <p:nvPr/>
        </p:nvSpPr>
        <p:spPr bwMode="auto">
          <a:xfrm>
            <a:off x="3653284" y="6333315"/>
            <a:ext cx="2867707" cy="1815882"/>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③テンプレート画面が表示されます。</a:t>
            </a:r>
            <a:endParaRPr lang="en-US" altLang="ja-JP" sz="1400" dirty="0">
              <a:latin typeface="+mj-ea"/>
              <a:ea typeface="+mj-ea"/>
            </a:endParaRPr>
          </a:p>
          <a:p>
            <a:pPr eaLnBrk="1" hangingPunct="1">
              <a:defRPr/>
            </a:pPr>
            <a:r>
              <a:rPr lang="ja-JP" altLang="en-US" sz="1400" dirty="0">
                <a:latin typeface="+mj-ea"/>
                <a:ea typeface="+mj-ea"/>
              </a:rPr>
              <a:t>　発信したいテンプレート選択します。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　</a:t>
            </a:r>
            <a:r>
              <a:rPr lang="en-US" altLang="ja-JP" sz="1400" dirty="0">
                <a:latin typeface="+mj-ea"/>
                <a:ea typeface="+mj-ea"/>
              </a:rPr>
              <a:t>※</a:t>
            </a:r>
            <a:r>
              <a:rPr lang="ja-JP" altLang="en-US" sz="1400" dirty="0">
                <a:latin typeface="+mj-ea"/>
                <a:ea typeface="+mj-ea"/>
              </a:rPr>
              <a:t>個人のテンプレートから発信す</a:t>
            </a:r>
            <a:endParaRPr lang="en-US" altLang="ja-JP" sz="1400" dirty="0">
              <a:latin typeface="+mj-ea"/>
              <a:ea typeface="+mj-ea"/>
            </a:endParaRPr>
          </a:p>
          <a:p>
            <a:pPr eaLnBrk="1" hangingPunct="1">
              <a:defRPr/>
            </a:pPr>
            <a:r>
              <a:rPr lang="ja-JP" altLang="en-US" sz="1400" dirty="0">
                <a:latin typeface="+mj-ea"/>
                <a:ea typeface="+mj-ea"/>
              </a:rPr>
              <a:t>　る場合には「個人テンプレート」を</a:t>
            </a:r>
            <a:endParaRPr lang="en-US" altLang="ja-JP" sz="1400" dirty="0">
              <a:latin typeface="+mj-ea"/>
              <a:ea typeface="+mj-ea"/>
            </a:endParaRPr>
          </a:p>
          <a:p>
            <a:pPr eaLnBrk="1" hangingPunct="1">
              <a:defRPr/>
            </a:pPr>
            <a:r>
              <a:rPr lang="ja-JP" altLang="en-US" sz="1400" dirty="0">
                <a:latin typeface="+mj-ea"/>
                <a:ea typeface="+mj-ea"/>
              </a:rPr>
              <a:t>　　選択してください。</a:t>
            </a:r>
            <a:endParaRPr lang="en-US" altLang="ja-JP" sz="1400" dirty="0">
              <a:latin typeface="+mj-ea"/>
            </a:endParaRPr>
          </a:p>
          <a:p>
            <a:pPr eaLnBrk="1" hangingPunct="1">
              <a:defRPr/>
            </a:pPr>
            <a:endParaRPr lang="en-US" altLang="ja-JP" sz="1400" dirty="0">
              <a:latin typeface="+mj-ea"/>
            </a:endParaRPr>
          </a:p>
        </p:txBody>
      </p:sp>
      <p:sp>
        <p:nvSpPr>
          <p:cNvPr id="12" name="AutoShape 177">
            <a:extLst>
              <a:ext uri="{FF2B5EF4-FFF2-40B4-BE49-F238E27FC236}">
                <a16:creationId xmlns:a16="http://schemas.microsoft.com/office/drawing/2014/main" id="{FF05B616-D77D-A14A-714E-A752CA13AC66}"/>
              </a:ext>
            </a:extLst>
          </p:cNvPr>
          <p:cNvSpPr>
            <a:spLocks noChangeArrowheads="1"/>
          </p:cNvSpPr>
          <p:nvPr/>
        </p:nvSpPr>
        <p:spPr bwMode="auto">
          <a:xfrm>
            <a:off x="506637" y="8275627"/>
            <a:ext cx="2053918" cy="342625"/>
          </a:xfrm>
          <a:prstGeom prst="roundRect">
            <a:avLst>
              <a:gd name="adj" fmla="val 924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2E47-635C-CD7F-9B2C-AE653E8FF92E}"/>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16DC02CE-8CA0-E4E3-345B-3F4E3C95E578}"/>
              </a:ext>
            </a:extLst>
          </p:cNvPr>
          <p:cNvPicPr>
            <a:picLocks noChangeAspect="1"/>
          </p:cNvPicPr>
          <p:nvPr/>
        </p:nvPicPr>
        <p:blipFill>
          <a:blip r:embed="rId3"/>
          <a:stretch>
            <a:fillRect/>
          </a:stretch>
        </p:blipFill>
        <p:spPr>
          <a:xfrm>
            <a:off x="336096" y="5537455"/>
            <a:ext cx="1818142" cy="3182456"/>
          </a:xfrm>
          <a:prstGeom prst="rect">
            <a:avLst/>
          </a:prstGeom>
          <a:ln>
            <a:solidFill>
              <a:schemeClr val="tx1">
                <a:lumMod val="65000"/>
                <a:lumOff val="35000"/>
              </a:schemeClr>
            </a:solidFill>
          </a:ln>
        </p:spPr>
      </p:pic>
      <p:pic>
        <p:nvPicPr>
          <p:cNvPr id="13" name="図 12">
            <a:extLst>
              <a:ext uri="{FF2B5EF4-FFF2-40B4-BE49-F238E27FC236}">
                <a16:creationId xmlns:a16="http://schemas.microsoft.com/office/drawing/2014/main" id="{13362EE8-A2F8-8154-612F-0C09E665ECA6}"/>
              </a:ext>
            </a:extLst>
          </p:cNvPr>
          <p:cNvPicPr>
            <a:picLocks noChangeAspect="1"/>
          </p:cNvPicPr>
          <p:nvPr/>
        </p:nvPicPr>
        <p:blipFill>
          <a:blip r:embed="rId4"/>
          <a:stretch>
            <a:fillRect/>
          </a:stretch>
        </p:blipFill>
        <p:spPr>
          <a:xfrm>
            <a:off x="2371726" y="5582388"/>
            <a:ext cx="1818143" cy="3179945"/>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B072D42A-5536-7F5E-B3E2-524B35EF33D7}"/>
              </a:ext>
            </a:extLst>
          </p:cNvPr>
          <p:cNvPicPr>
            <a:picLocks noChangeAspect="1"/>
          </p:cNvPicPr>
          <p:nvPr/>
        </p:nvPicPr>
        <p:blipFill>
          <a:blip r:embed="rId5"/>
          <a:stretch>
            <a:fillRect/>
          </a:stretch>
        </p:blipFill>
        <p:spPr>
          <a:xfrm>
            <a:off x="389030" y="715586"/>
            <a:ext cx="2456355" cy="4084522"/>
          </a:xfrm>
          <a:prstGeom prst="rect">
            <a:avLst/>
          </a:prstGeom>
          <a:ln>
            <a:solidFill>
              <a:schemeClr val="tx1">
                <a:lumMod val="50000"/>
                <a:lumOff val="50000"/>
              </a:schemeClr>
            </a:solidFill>
          </a:ln>
        </p:spPr>
      </p:pic>
      <p:sp>
        <p:nvSpPr>
          <p:cNvPr id="19459" name="スライド番号プレースホルダ 2">
            <a:extLst>
              <a:ext uri="{FF2B5EF4-FFF2-40B4-BE49-F238E27FC236}">
                <a16:creationId xmlns:a16="http://schemas.microsoft.com/office/drawing/2014/main" id="{0936BA1D-5721-66F9-EC7F-417A2720035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37F429-573C-48B7-9860-E53C098D52C9}" type="slidenum">
              <a:rPr lang="ja-JP" altLang="en-US" sz="1800" smtClean="0">
                <a:solidFill>
                  <a:schemeClr val="bg1"/>
                </a:solidFill>
              </a:rPr>
              <a:pPr>
                <a:spcBef>
                  <a:spcPct val="0"/>
                </a:spcBef>
                <a:buFontTx/>
                <a:buNone/>
              </a:pPr>
              <a:t>8</a:t>
            </a:fld>
            <a:endParaRPr lang="ja-JP" altLang="en-US" sz="1800">
              <a:solidFill>
                <a:schemeClr val="bg1"/>
              </a:solidFill>
            </a:endParaRPr>
          </a:p>
        </p:txBody>
      </p:sp>
      <p:sp>
        <p:nvSpPr>
          <p:cNvPr id="19460" name="Rectangle 2">
            <a:extLst>
              <a:ext uri="{FF2B5EF4-FFF2-40B4-BE49-F238E27FC236}">
                <a16:creationId xmlns:a16="http://schemas.microsoft.com/office/drawing/2014/main" id="{B45FC77D-01D3-E313-6790-875837B6E052}"/>
              </a:ext>
            </a:extLst>
          </p:cNvPr>
          <p:cNvSpPr>
            <a:spLocks noChangeArrowheads="1"/>
          </p:cNvSpPr>
          <p:nvPr/>
        </p:nvSpPr>
        <p:spPr bwMode="auto">
          <a:xfrm>
            <a:off x="538163" y="2308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36" name="テキスト ボックス 56">
            <a:extLst>
              <a:ext uri="{FF2B5EF4-FFF2-40B4-BE49-F238E27FC236}">
                <a16:creationId xmlns:a16="http://schemas.microsoft.com/office/drawing/2014/main" id="{B7197F08-9A9A-EBCB-CD39-931E9AFD518F}"/>
              </a:ext>
            </a:extLst>
          </p:cNvPr>
          <p:cNvSpPr txBox="1">
            <a:spLocks noChangeArrowheads="1"/>
          </p:cNvSpPr>
          <p:nvPr/>
        </p:nvSpPr>
        <p:spPr bwMode="auto">
          <a:xfrm>
            <a:off x="4164922" y="678794"/>
            <a:ext cx="2589213" cy="3754874"/>
          </a:xfrm>
          <a:prstGeom prst="rect">
            <a:avLst/>
          </a:prstGeom>
          <a:noFill/>
          <a:ln w="9525">
            <a:noFill/>
            <a:miter lim="800000"/>
            <a:headEnd/>
            <a:tailEnd/>
          </a:ln>
        </p:spPr>
        <p:txBody>
          <a:bodyPr>
            <a:spAutoFit/>
          </a:bodyPr>
          <a:lstStyle/>
          <a:p>
            <a:pPr eaLnBrk="1" hangingPunct="1">
              <a:defRPr/>
            </a:pPr>
            <a:r>
              <a:rPr lang="ja-JP" altLang="en-US" sz="1400" dirty="0">
                <a:latin typeface="+mj-ea"/>
                <a:ea typeface="+mj-ea"/>
              </a:rPr>
              <a:t>④発信前確認画面で内容を確認の上、発信操作を行います。</a:t>
            </a:r>
            <a:endParaRPr lang="en-US" altLang="ja-JP" sz="1400" dirty="0">
              <a:latin typeface="+mj-ea"/>
              <a:ea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endParaRPr lang="en-US" altLang="ja-JP" sz="1400" dirty="0">
              <a:latin typeface="+mj-ea"/>
            </a:endParaRPr>
          </a:p>
          <a:p>
            <a:pPr eaLnBrk="1" hangingPunct="1">
              <a:defRPr/>
            </a:pPr>
            <a:r>
              <a:rPr lang="ja-JP" altLang="en-US" sz="1400" dirty="0">
                <a:latin typeface="+mj-ea"/>
              </a:rPr>
              <a:t>即時発信する場合は、</a:t>
            </a:r>
            <a:endParaRPr lang="en-US" altLang="ja-JP" sz="1400" dirty="0">
              <a:latin typeface="+mj-ea"/>
            </a:endParaRPr>
          </a:p>
          <a:p>
            <a:pPr eaLnBrk="1" hangingPunct="1">
              <a:defRPr/>
            </a:pPr>
            <a:r>
              <a:rPr lang="ja-JP" altLang="en-US" sz="1400" dirty="0">
                <a:latin typeface="+mj-ea"/>
              </a:rPr>
              <a:t>「発信する」を選択します。</a:t>
            </a:r>
            <a:endParaRPr lang="en-US" altLang="ja-JP" sz="1400" dirty="0">
              <a:latin typeface="+mj-ea"/>
            </a:endParaRPr>
          </a:p>
          <a:p>
            <a:pPr eaLnBrk="1" hangingPunct="1">
              <a:defRPr/>
            </a:pPr>
            <a:r>
              <a:rPr lang="ja-JP" altLang="en-US" sz="1400" dirty="0">
                <a:latin typeface="+mj-ea"/>
              </a:rPr>
              <a:t>日時指定で発信予約を行う場合は、「予約する」を選択します。</a:t>
            </a:r>
            <a:endParaRPr lang="en-US" altLang="ja-JP" sz="1400" dirty="0">
              <a:latin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内容を修正したい場合は、</a:t>
            </a:r>
            <a:endParaRPr lang="en-US" altLang="ja-JP" sz="1400" dirty="0">
              <a:latin typeface="+mj-ea"/>
              <a:ea typeface="+mj-ea"/>
            </a:endParaRPr>
          </a:p>
          <a:p>
            <a:pPr eaLnBrk="1" hangingPunct="1">
              <a:defRPr/>
            </a:pPr>
            <a:r>
              <a:rPr lang="ja-JP" altLang="en-US" sz="1400" dirty="0">
                <a:latin typeface="+mj-ea"/>
                <a:ea typeface="+mj-ea"/>
              </a:rPr>
              <a:t>「修正する」を選択し、修正を行ってください。</a:t>
            </a:r>
            <a:endParaRPr lang="en-US" altLang="ja-JP" sz="1400" dirty="0">
              <a:latin typeface="+mj-ea"/>
              <a:ea typeface="+mj-ea"/>
            </a:endParaRPr>
          </a:p>
          <a:p>
            <a:pPr eaLnBrk="1" hangingPunct="1">
              <a:defRPr/>
            </a:pPr>
            <a:endParaRPr lang="en-US" altLang="ja-JP" sz="1400" dirty="0">
              <a:latin typeface="+mj-ea"/>
            </a:endParaRPr>
          </a:p>
        </p:txBody>
      </p:sp>
      <p:sp>
        <p:nvSpPr>
          <p:cNvPr id="19464" name="AutoShape 177">
            <a:extLst>
              <a:ext uri="{FF2B5EF4-FFF2-40B4-BE49-F238E27FC236}">
                <a16:creationId xmlns:a16="http://schemas.microsoft.com/office/drawing/2014/main" id="{6679FE15-1AD7-AEEF-1FA0-28529F8FF8DB}"/>
              </a:ext>
            </a:extLst>
          </p:cNvPr>
          <p:cNvSpPr>
            <a:spLocks noChangeArrowheads="1"/>
          </p:cNvSpPr>
          <p:nvPr/>
        </p:nvSpPr>
        <p:spPr bwMode="auto">
          <a:xfrm>
            <a:off x="901358" y="2968516"/>
            <a:ext cx="1470368" cy="699907"/>
          </a:xfrm>
          <a:prstGeom prst="roundRect">
            <a:avLst>
              <a:gd name="adj" fmla="val 535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5" name="テキスト ボックス 56">
            <a:extLst>
              <a:ext uri="{FF2B5EF4-FFF2-40B4-BE49-F238E27FC236}">
                <a16:creationId xmlns:a16="http://schemas.microsoft.com/office/drawing/2014/main" id="{8678BCC7-E8AA-850D-70E6-04612B08884D}"/>
              </a:ext>
            </a:extLst>
          </p:cNvPr>
          <p:cNvSpPr txBox="1">
            <a:spLocks noChangeArrowheads="1"/>
          </p:cNvSpPr>
          <p:nvPr/>
        </p:nvSpPr>
        <p:spPr bwMode="auto">
          <a:xfrm>
            <a:off x="336096" y="5229480"/>
            <a:ext cx="1281112" cy="307975"/>
          </a:xfrm>
          <a:prstGeom prst="rect">
            <a:avLst/>
          </a:prstGeom>
          <a:noFill/>
          <a:ln w="9525">
            <a:noFill/>
            <a:miter lim="800000"/>
            <a:headEnd/>
            <a:tailEnd/>
          </a:ln>
        </p:spPr>
        <p:txBody>
          <a:bodyPr>
            <a:spAutoFit/>
          </a:bodyPr>
          <a:lstStyle/>
          <a:p>
            <a:pPr eaLnBrk="1" hangingPunct="1">
              <a:defRPr/>
            </a:pPr>
            <a:r>
              <a:rPr lang="en-US" altLang="ja-JP" sz="1400" dirty="0">
                <a:latin typeface="+mj-ea"/>
                <a:ea typeface="+mj-ea"/>
              </a:rPr>
              <a:t>【</a:t>
            </a:r>
            <a:r>
              <a:rPr lang="ja-JP" altLang="en-US" sz="1400" dirty="0">
                <a:latin typeface="+mj-ea"/>
                <a:ea typeface="+mj-ea"/>
              </a:rPr>
              <a:t>発信操作時</a:t>
            </a:r>
            <a:r>
              <a:rPr lang="en-US" altLang="ja-JP" sz="1400" dirty="0">
                <a:latin typeface="+mj-ea"/>
                <a:ea typeface="+mj-ea"/>
              </a:rPr>
              <a:t>】</a:t>
            </a:r>
          </a:p>
        </p:txBody>
      </p:sp>
      <p:sp>
        <p:nvSpPr>
          <p:cNvPr id="27" name="テキスト ボックス 56">
            <a:extLst>
              <a:ext uri="{FF2B5EF4-FFF2-40B4-BE49-F238E27FC236}">
                <a16:creationId xmlns:a16="http://schemas.microsoft.com/office/drawing/2014/main" id="{24DF9A65-CDDD-E8D9-0CEF-50711E2E6E6D}"/>
              </a:ext>
            </a:extLst>
          </p:cNvPr>
          <p:cNvSpPr txBox="1">
            <a:spLocks noChangeArrowheads="1"/>
          </p:cNvSpPr>
          <p:nvPr/>
        </p:nvSpPr>
        <p:spPr bwMode="auto">
          <a:xfrm>
            <a:off x="2458016" y="5199784"/>
            <a:ext cx="1282700" cy="307975"/>
          </a:xfrm>
          <a:prstGeom prst="rect">
            <a:avLst/>
          </a:prstGeom>
          <a:noFill/>
          <a:ln w="9525">
            <a:noFill/>
            <a:miter lim="800000"/>
            <a:headEnd/>
            <a:tailEnd/>
          </a:ln>
        </p:spPr>
        <p:txBody>
          <a:bodyPr>
            <a:spAutoFit/>
          </a:bodyPr>
          <a:lstStyle/>
          <a:p>
            <a:pPr eaLnBrk="1" hangingPunct="1">
              <a:defRPr/>
            </a:pPr>
            <a:r>
              <a:rPr lang="en-US" altLang="ja-JP" sz="1400" dirty="0">
                <a:latin typeface="+mj-ea"/>
                <a:ea typeface="+mj-ea"/>
              </a:rPr>
              <a:t>【</a:t>
            </a:r>
            <a:r>
              <a:rPr lang="ja-JP" altLang="en-US" sz="1400" dirty="0">
                <a:latin typeface="+mj-ea"/>
                <a:ea typeface="+mj-ea"/>
              </a:rPr>
              <a:t>予約操作時</a:t>
            </a:r>
            <a:r>
              <a:rPr lang="en-US" altLang="ja-JP" sz="1400" dirty="0">
                <a:latin typeface="+mj-ea"/>
                <a:ea typeface="+mj-ea"/>
              </a:rPr>
              <a:t>】</a:t>
            </a:r>
          </a:p>
        </p:txBody>
      </p:sp>
      <p:sp>
        <p:nvSpPr>
          <p:cNvPr id="28" name="テキスト ボックス 56">
            <a:extLst>
              <a:ext uri="{FF2B5EF4-FFF2-40B4-BE49-F238E27FC236}">
                <a16:creationId xmlns:a16="http://schemas.microsoft.com/office/drawing/2014/main" id="{FCA1B3EF-D47B-3015-075D-7A28C92C8897}"/>
              </a:ext>
            </a:extLst>
          </p:cNvPr>
          <p:cNvSpPr txBox="1">
            <a:spLocks noChangeArrowheads="1"/>
          </p:cNvSpPr>
          <p:nvPr/>
        </p:nvSpPr>
        <p:spPr bwMode="auto">
          <a:xfrm>
            <a:off x="4407357" y="5571922"/>
            <a:ext cx="2346778" cy="1600438"/>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⑤即時発信の場合は</a:t>
            </a:r>
            <a:endParaRPr lang="en-US" altLang="ja-JP" sz="1400" dirty="0">
              <a:latin typeface="+mj-ea"/>
              <a:ea typeface="+mj-ea"/>
            </a:endParaRPr>
          </a:p>
          <a:p>
            <a:pPr eaLnBrk="1" hangingPunct="1">
              <a:defRPr/>
            </a:pPr>
            <a:r>
              <a:rPr lang="ja-JP" altLang="en-US" sz="1400" dirty="0">
                <a:latin typeface="+mj-ea"/>
                <a:ea typeface="+mj-ea"/>
              </a:rPr>
              <a:t>「発信する」を選択します。</a:t>
            </a: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endParaRPr lang="en-US" altLang="ja-JP" sz="1400" dirty="0">
              <a:latin typeface="+mj-ea"/>
              <a:ea typeface="+mj-ea"/>
            </a:endParaRPr>
          </a:p>
          <a:p>
            <a:pPr eaLnBrk="1" hangingPunct="1">
              <a:defRPr/>
            </a:pPr>
            <a:r>
              <a:rPr lang="ja-JP" altLang="en-US" sz="1400" dirty="0">
                <a:latin typeface="+mj-ea"/>
                <a:ea typeface="+mj-ea"/>
              </a:rPr>
              <a:t>予約する場合には</a:t>
            </a:r>
            <a:endParaRPr lang="en-US" altLang="ja-JP" sz="1400" dirty="0">
              <a:latin typeface="+mj-ea"/>
              <a:ea typeface="+mj-ea"/>
            </a:endParaRPr>
          </a:p>
          <a:p>
            <a:pPr eaLnBrk="1" hangingPunct="1">
              <a:defRPr/>
            </a:pPr>
            <a:r>
              <a:rPr lang="ja-JP" altLang="en-US" sz="1400" dirty="0">
                <a:latin typeface="+mj-ea"/>
                <a:ea typeface="+mj-ea"/>
              </a:rPr>
              <a:t>発信したい日時を入力し</a:t>
            </a:r>
            <a:endParaRPr lang="en-US" altLang="ja-JP" sz="1400" dirty="0">
              <a:latin typeface="+mj-ea"/>
              <a:ea typeface="+mj-ea"/>
            </a:endParaRPr>
          </a:p>
          <a:p>
            <a:pPr eaLnBrk="1" hangingPunct="1">
              <a:defRPr/>
            </a:pPr>
            <a:r>
              <a:rPr lang="ja-JP" altLang="en-US" sz="1400" dirty="0">
                <a:latin typeface="+mj-ea"/>
                <a:ea typeface="+mj-ea"/>
              </a:rPr>
              <a:t>「予約する」を選択します。</a:t>
            </a:r>
            <a:endParaRPr lang="en-US" altLang="ja-JP" sz="1400" dirty="0">
              <a:latin typeface="+mj-ea"/>
              <a:ea typeface="+mj-ea"/>
            </a:endParaRPr>
          </a:p>
        </p:txBody>
      </p:sp>
      <p:grpSp>
        <p:nvGrpSpPr>
          <p:cNvPr id="20" name="グループ化 1">
            <a:extLst>
              <a:ext uri="{FF2B5EF4-FFF2-40B4-BE49-F238E27FC236}">
                <a16:creationId xmlns:a16="http://schemas.microsoft.com/office/drawing/2014/main" id="{7BC3D508-413A-A1BC-4F3C-71DA55F3C15E}"/>
              </a:ext>
            </a:extLst>
          </p:cNvPr>
          <p:cNvGrpSpPr>
            <a:grpSpLocks/>
          </p:cNvGrpSpPr>
          <p:nvPr/>
        </p:nvGrpSpPr>
        <p:grpSpPr bwMode="auto">
          <a:xfrm>
            <a:off x="4486275" y="8157355"/>
            <a:ext cx="2054225" cy="597505"/>
            <a:chOff x="1922222" y="2966625"/>
            <a:chExt cx="2927350" cy="846501"/>
          </a:xfrm>
          <a:solidFill>
            <a:srgbClr val="0070C0"/>
          </a:solidFill>
        </p:grpSpPr>
        <p:sp>
          <p:nvSpPr>
            <p:cNvPr id="21" name="角丸四角形 37">
              <a:extLst>
                <a:ext uri="{FF2B5EF4-FFF2-40B4-BE49-F238E27FC236}">
                  <a16:creationId xmlns:a16="http://schemas.microsoft.com/office/drawing/2014/main" id="{B48891E4-ADB7-3486-F03E-7462CE5F8F64}"/>
                </a:ext>
              </a:extLst>
            </p:cNvPr>
            <p:cNvSpPr/>
            <p:nvPr/>
          </p:nvSpPr>
          <p:spPr>
            <a:xfrm>
              <a:off x="1922222" y="3381308"/>
              <a:ext cx="2927350" cy="4318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連絡発信の 完了</a:t>
              </a:r>
            </a:p>
          </p:txBody>
        </p:sp>
        <p:sp>
          <p:nvSpPr>
            <p:cNvPr id="29" name="下矢印 38">
              <a:extLst>
                <a:ext uri="{FF2B5EF4-FFF2-40B4-BE49-F238E27FC236}">
                  <a16:creationId xmlns:a16="http://schemas.microsoft.com/office/drawing/2014/main" id="{C95524AC-E5EF-4C62-A5FB-ACA629890012}"/>
                </a:ext>
              </a:extLst>
            </p:cNvPr>
            <p:cNvSpPr/>
            <p:nvPr/>
          </p:nvSpPr>
          <p:spPr>
            <a:xfrm>
              <a:off x="2885939" y="2966625"/>
              <a:ext cx="999914" cy="3553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19469" name="AutoShape 177">
            <a:extLst>
              <a:ext uri="{FF2B5EF4-FFF2-40B4-BE49-F238E27FC236}">
                <a16:creationId xmlns:a16="http://schemas.microsoft.com/office/drawing/2014/main" id="{789B996A-7F6A-87BB-2C04-BB134B771694}"/>
              </a:ext>
            </a:extLst>
          </p:cNvPr>
          <p:cNvSpPr>
            <a:spLocks noChangeArrowheads="1"/>
          </p:cNvSpPr>
          <p:nvPr/>
        </p:nvSpPr>
        <p:spPr bwMode="auto">
          <a:xfrm>
            <a:off x="593051" y="7875588"/>
            <a:ext cx="1281112" cy="415925"/>
          </a:xfrm>
          <a:prstGeom prst="roundRect">
            <a:avLst>
              <a:gd name="adj" fmla="val 5352"/>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9470" name="AutoShape 177">
            <a:extLst>
              <a:ext uri="{FF2B5EF4-FFF2-40B4-BE49-F238E27FC236}">
                <a16:creationId xmlns:a16="http://schemas.microsoft.com/office/drawing/2014/main" id="{BD15591A-873B-C340-5787-5442E84F2B9B}"/>
              </a:ext>
            </a:extLst>
          </p:cNvPr>
          <p:cNvSpPr>
            <a:spLocks noChangeArrowheads="1"/>
          </p:cNvSpPr>
          <p:nvPr/>
        </p:nvSpPr>
        <p:spPr bwMode="auto">
          <a:xfrm>
            <a:off x="2458015" y="6128656"/>
            <a:ext cx="1552009" cy="1113535"/>
          </a:xfrm>
          <a:prstGeom prst="roundRect">
            <a:avLst>
              <a:gd name="adj" fmla="val 5352"/>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9471" name="AutoShape 177">
            <a:extLst>
              <a:ext uri="{FF2B5EF4-FFF2-40B4-BE49-F238E27FC236}">
                <a16:creationId xmlns:a16="http://schemas.microsoft.com/office/drawing/2014/main" id="{7CA68953-1259-60F2-1625-0D58BABE38CE}"/>
              </a:ext>
            </a:extLst>
          </p:cNvPr>
          <p:cNvSpPr>
            <a:spLocks noChangeArrowheads="1"/>
          </p:cNvSpPr>
          <p:nvPr/>
        </p:nvSpPr>
        <p:spPr bwMode="auto">
          <a:xfrm>
            <a:off x="2643976" y="7979539"/>
            <a:ext cx="1366048" cy="311973"/>
          </a:xfrm>
          <a:prstGeom prst="roundRect">
            <a:avLst>
              <a:gd name="adj" fmla="val 5352"/>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4" name="テキスト ボックス 24">
            <a:extLst>
              <a:ext uri="{FF2B5EF4-FFF2-40B4-BE49-F238E27FC236}">
                <a16:creationId xmlns:a16="http://schemas.microsoft.com/office/drawing/2014/main" id="{2CA90A5F-38B2-697B-E334-591B1DB350EC}"/>
              </a:ext>
            </a:extLst>
          </p:cNvPr>
          <p:cNvSpPr txBox="1">
            <a:spLocks noChangeArrowheads="1"/>
          </p:cNvSpPr>
          <p:nvPr/>
        </p:nvSpPr>
        <p:spPr bwMode="auto">
          <a:xfrm>
            <a:off x="5745" y="2596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dirty="0">
                <a:solidFill>
                  <a:srgbClr val="0070C0"/>
                </a:solidFill>
              </a:rPr>
              <a:t>１．連絡発信</a:t>
            </a:r>
            <a:endParaRPr lang="en-US" altLang="ja-JP" sz="1800" u="sng" dirty="0">
              <a:solidFill>
                <a:srgbClr val="0070C0"/>
              </a:solidFill>
            </a:endParaRPr>
          </a:p>
        </p:txBody>
      </p:sp>
    </p:spTree>
    <p:extLst>
      <p:ext uri="{BB962C8B-B14F-4D97-AF65-F5344CB8AC3E}">
        <p14:creationId xmlns:p14="http://schemas.microsoft.com/office/powerpoint/2010/main" val="31120805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2626</Words>
  <Application>Microsoft Office PowerPoint</Application>
  <PresentationFormat>画面に合わせる (4:3)</PresentationFormat>
  <Paragraphs>449</Paragraphs>
  <Slides>26</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BIZ UDゴシック</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cp:revision>
  <dcterms:modified xsi:type="dcterms:W3CDTF">2026-05-20T02:26:23Z</dcterms:modified>
</cp:coreProperties>
</file>