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13"/>
  </p:notesMasterIdLst>
  <p:sldIdLst>
    <p:sldId id="351" r:id="rId2"/>
    <p:sldId id="352" r:id="rId3"/>
    <p:sldId id="366" r:id="rId4"/>
    <p:sldId id="365" r:id="rId5"/>
    <p:sldId id="345" r:id="rId6"/>
    <p:sldId id="360" r:id="rId7"/>
    <p:sldId id="361" r:id="rId8"/>
    <p:sldId id="344" r:id="rId9"/>
    <p:sldId id="362" r:id="rId10"/>
    <p:sldId id="363" r:id="rId11"/>
    <p:sldId id="364" r:id="rId12"/>
  </p:sldIdLst>
  <p:sldSz cx="6858000" cy="9144000" type="screen4x3"/>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4694">
          <p15:clr>
            <a:srgbClr val="A4A3A4"/>
          </p15:clr>
        </p15:guide>
        <p15:guide id="2" pos="420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65A9D9"/>
    <a:srgbClr val="F8F8F8"/>
    <a:srgbClr val="0000FF"/>
    <a:srgbClr val="FFCC66"/>
    <a:srgbClr val="FFCC99"/>
    <a:srgbClr val="FFFF99"/>
    <a:srgbClr val="FF9900"/>
    <a:srgbClr val="00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07" autoAdjust="0"/>
    <p:restoredTop sz="96026" autoAdjust="0"/>
  </p:normalViewPr>
  <p:slideViewPr>
    <p:cSldViewPr snapToGrid="0">
      <p:cViewPr varScale="1">
        <p:scale>
          <a:sx n="72" d="100"/>
          <a:sy n="72" d="100"/>
        </p:scale>
        <p:origin x="2395" y="43"/>
      </p:cViewPr>
      <p:guideLst>
        <p:guide orient="horz" pos="4694"/>
        <p:guide pos="42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2166"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A25CB2C9-A029-08D9-952C-AB054D37D6BB}"/>
              </a:ext>
            </a:extLst>
          </p:cNvPr>
          <p:cNvSpPr>
            <a:spLocks noGrp="1"/>
          </p:cNvSpPr>
          <p:nvPr>
            <p:ph type="hdr" sz="quarter"/>
          </p:nvPr>
        </p:nvSpPr>
        <p:spPr>
          <a:xfrm>
            <a:off x="0" y="0"/>
            <a:ext cx="3076575" cy="511175"/>
          </a:xfrm>
          <a:prstGeom prst="rect">
            <a:avLst/>
          </a:prstGeom>
        </p:spPr>
        <p:txBody>
          <a:bodyPr vert="horz" lIns="94616" tIns="47308" rIns="94616" bIns="47308"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a:extLst>
              <a:ext uri="{FF2B5EF4-FFF2-40B4-BE49-F238E27FC236}">
                <a16:creationId xmlns:a16="http://schemas.microsoft.com/office/drawing/2014/main" id="{361BE5C6-4B6B-07CE-88E0-DDA2568B17BD}"/>
              </a:ext>
            </a:extLst>
          </p:cNvPr>
          <p:cNvSpPr>
            <a:spLocks noGrp="1"/>
          </p:cNvSpPr>
          <p:nvPr>
            <p:ph type="dt" idx="1"/>
          </p:nvPr>
        </p:nvSpPr>
        <p:spPr>
          <a:xfrm>
            <a:off x="4021138" y="0"/>
            <a:ext cx="3076575" cy="511175"/>
          </a:xfrm>
          <a:prstGeom prst="rect">
            <a:avLst/>
          </a:prstGeom>
        </p:spPr>
        <p:txBody>
          <a:bodyPr vert="horz" lIns="94616" tIns="47308" rIns="94616" bIns="47308" rtlCol="0"/>
          <a:lstStyle>
            <a:lvl1pPr algn="r" eaLnBrk="1" fontAlgn="auto" hangingPunct="1">
              <a:spcBef>
                <a:spcPts val="0"/>
              </a:spcBef>
              <a:spcAft>
                <a:spcPts val="0"/>
              </a:spcAft>
              <a:defRPr sz="1200">
                <a:latin typeface="+mn-lt"/>
                <a:ea typeface="+mn-ea"/>
              </a:defRPr>
            </a:lvl1pPr>
          </a:lstStyle>
          <a:p>
            <a:pPr>
              <a:defRPr/>
            </a:pPr>
            <a:fld id="{FE9F7D3B-0091-44DD-8EA1-DC0F1F00F724}" type="datetimeFigureOut">
              <a:rPr lang="ja-JP" altLang="en-US"/>
              <a:pPr>
                <a:defRPr/>
              </a:pPr>
              <a:t>2025/12/12</a:t>
            </a:fld>
            <a:endParaRPr lang="ja-JP" altLang="en-US"/>
          </a:p>
        </p:txBody>
      </p:sp>
      <p:sp>
        <p:nvSpPr>
          <p:cNvPr id="4" name="スライド イメージ プレースホルダ 3">
            <a:extLst>
              <a:ext uri="{FF2B5EF4-FFF2-40B4-BE49-F238E27FC236}">
                <a16:creationId xmlns:a16="http://schemas.microsoft.com/office/drawing/2014/main" id="{E47C4E5D-CACF-2646-F5DD-66A6D478520B}"/>
              </a:ext>
            </a:extLst>
          </p:cNvPr>
          <p:cNvSpPr>
            <a:spLocks noGrp="1" noRot="1" noChangeAspect="1"/>
          </p:cNvSpPr>
          <p:nvPr>
            <p:ph type="sldImg" idx="2"/>
          </p:nvPr>
        </p:nvSpPr>
        <p:spPr>
          <a:xfrm>
            <a:off x="2111375" y="768350"/>
            <a:ext cx="2876550" cy="3836988"/>
          </a:xfrm>
          <a:prstGeom prst="rect">
            <a:avLst/>
          </a:prstGeom>
          <a:noFill/>
          <a:ln w="12700">
            <a:solidFill>
              <a:prstClr val="black"/>
            </a:solidFill>
          </a:ln>
        </p:spPr>
        <p:txBody>
          <a:bodyPr vert="horz" lIns="94616" tIns="47308" rIns="94616" bIns="47308" rtlCol="0" anchor="ctr"/>
          <a:lstStyle/>
          <a:p>
            <a:pPr lvl="0"/>
            <a:endParaRPr lang="ja-JP" altLang="en-US" noProof="0"/>
          </a:p>
        </p:txBody>
      </p:sp>
      <p:sp>
        <p:nvSpPr>
          <p:cNvPr id="5" name="ノート プレースホルダ 4">
            <a:extLst>
              <a:ext uri="{FF2B5EF4-FFF2-40B4-BE49-F238E27FC236}">
                <a16:creationId xmlns:a16="http://schemas.microsoft.com/office/drawing/2014/main" id="{146D9B0F-5D4B-1814-D439-6CB129163A48}"/>
              </a:ext>
            </a:extLst>
          </p:cNvPr>
          <p:cNvSpPr>
            <a:spLocks noGrp="1"/>
          </p:cNvSpPr>
          <p:nvPr>
            <p:ph type="body" sz="quarter" idx="3"/>
          </p:nvPr>
        </p:nvSpPr>
        <p:spPr>
          <a:xfrm>
            <a:off x="711200" y="4860925"/>
            <a:ext cx="5676900" cy="4605338"/>
          </a:xfrm>
          <a:prstGeom prst="rect">
            <a:avLst/>
          </a:prstGeom>
        </p:spPr>
        <p:txBody>
          <a:bodyPr vert="horz" lIns="94616" tIns="47308" rIns="94616" bIns="47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a:extLst>
              <a:ext uri="{FF2B5EF4-FFF2-40B4-BE49-F238E27FC236}">
                <a16:creationId xmlns:a16="http://schemas.microsoft.com/office/drawing/2014/main" id="{494295DE-8D29-22AE-C3F2-E9C0203D883E}"/>
              </a:ext>
            </a:extLst>
          </p:cNvPr>
          <p:cNvSpPr>
            <a:spLocks noGrp="1"/>
          </p:cNvSpPr>
          <p:nvPr>
            <p:ph type="ftr" sz="quarter" idx="4"/>
          </p:nvPr>
        </p:nvSpPr>
        <p:spPr>
          <a:xfrm>
            <a:off x="0" y="9721850"/>
            <a:ext cx="3076575" cy="511175"/>
          </a:xfrm>
          <a:prstGeom prst="rect">
            <a:avLst/>
          </a:prstGeom>
        </p:spPr>
        <p:txBody>
          <a:bodyPr vert="horz" lIns="94616" tIns="47308" rIns="94616" bIns="47308"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a:extLst>
              <a:ext uri="{FF2B5EF4-FFF2-40B4-BE49-F238E27FC236}">
                <a16:creationId xmlns:a16="http://schemas.microsoft.com/office/drawing/2014/main" id="{E3C9CCAB-E1E5-2F79-9AA8-4E6A331DBC12}"/>
              </a:ext>
            </a:extLst>
          </p:cNvPr>
          <p:cNvSpPr>
            <a:spLocks noGrp="1"/>
          </p:cNvSpPr>
          <p:nvPr>
            <p:ph type="sldNum" sz="quarter" idx="5"/>
          </p:nvPr>
        </p:nvSpPr>
        <p:spPr>
          <a:xfrm>
            <a:off x="4021138" y="9721850"/>
            <a:ext cx="3076575" cy="511175"/>
          </a:xfrm>
          <a:prstGeom prst="rect">
            <a:avLst/>
          </a:prstGeom>
        </p:spPr>
        <p:txBody>
          <a:bodyPr vert="horz" wrap="square" lIns="94616" tIns="47308" rIns="94616" bIns="4730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916E0C4-C35C-49F4-8C52-15A660DDAE57}"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a:extLst>
              <a:ext uri="{FF2B5EF4-FFF2-40B4-BE49-F238E27FC236}">
                <a16:creationId xmlns:a16="http://schemas.microsoft.com/office/drawing/2014/main" id="{F37BC5F1-1743-2BC8-C6F3-B6F905DFC4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ノート プレースホルダ 2">
            <a:extLst>
              <a:ext uri="{FF2B5EF4-FFF2-40B4-BE49-F238E27FC236}">
                <a16:creationId xmlns:a16="http://schemas.microsoft.com/office/drawing/2014/main" id="{6F701621-52D3-4F08-15D9-F8E82BA0D4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148" name="スライド番号プレースホルダ 3">
            <a:extLst>
              <a:ext uri="{FF2B5EF4-FFF2-40B4-BE49-F238E27FC236}">
                <a16:creationId xmlns:a16="http://schemas.microsoft.com/office/drawing/2014/main" id="{7F38BF1F-AB78-3E33-8E4F-DD8F95ED8B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6663B9D8-75DA-40F6-B5A6-E2F29BB41697}" type="slidenum">
              <a:rPr lang="ja-JP" altLang="en-US" smtClean="0"/>
              <a:pPr>
                <a:spcBef>
                  <a:spcPct val="0"/>
                </a:spcBef>
              </a:pPr>
              <a:t>0</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C916FA8D-D601-ACDB-8610-2CF4715776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14254540-926C-0082-D711-E0E194D79F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71F9598D-2439-3DA1-CC14-EBA640E56A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9133D39-8DAC-4ADE-B5D2-97949050E06A}" type="slidenum">
              <a:rPr lang="ja-JP" altLang="en-US" smtClean="0"/>
              <a:pPr>
                <a:spcBef>
                  <a:spcPct val="0"/>
                </a:spcBef>
              </a:pPr>
              <a:t>1</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9384A-2307-2561-809E-48CA7741FE67}"/>
            </a:ext>
          </a:extLst>
        </p:cNvPr>
        <p:cNvGrpSpPr/>
        <p:nvPr/>
      </p:nvGrpSpPr>
      <p:grpSpPr>
        <a:xfrm>
          <a:off x="0" y="0"/>
          <a:ext cx="0" cy="0"/>
          <a:chOff x="0" y="0"/>
          <a:chExt cx="0" cy="0"/>
        </a:xfrm>
      </p:grpSpPr>
      <p:sp>
        <p:nvSpPr>
          <p:cNvPr id="8194" name="スライド イメージ プレースホルダ 1">
            <a:extLst>
              <a:ext uri="{FF2B5EF4-FFF2-40B4-BE49-F238E27FC236}">
                <a16:creationId xmlns:a16="http://schemas.microsoft.com/office/drawing/2014/main" id="{E8081E7A-250D-38D2-ADC1-FEFA7593BB5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 2">
            <a:extLst>
              <a:ext uri="{FF2B5EF4-FFF2-40B4-BE49-F238E27FC236}">
                <a16:creationId xmlns:a16="http://schemas.microsoft.com/office/drawing/2014/main" id="{07F081A9-567A-3BB2-E2C6-342EF7777C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8196" name="スライド番号プレースホルダ 3">
            <a:extLst>
              <a:ext uri="{FF2B5EF4-FFF2-40B4-BE49-F238E27FC236}">
                <a16:creationId xmlns:a16="http://schemas.microsoft.com/office/drawing/2014/main" id="{A0EC201C-EC98-F21A-233A-307261674FD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A9133D39-8DAC-4ADE-B5D2-97949050E06A}" type="slidenum">
              <a:rPr lang="ja-JP" altLang="en-US" smtClean="0"/>
              <a:pPr>
                <a:spcBef>
                  <a:spcPct val="0"/>
                </a:spcBef>
              </a:pPr>
              <a:t>2</a:t>
            </a:fld>
            <a:endParaRPr lang="ja-JP" altLang="en-US"/>
          </a:p>
        </p:txBody>
      </p:sp>
    </p:spTree>
    <p:extLst>
      <p:ext uri="{BB962C8B-B14F-4D97-AF65-F5344CB8AC3E}">
        <p14:creationId xmlns:p14="http://schemas.microsoft.com/office/powerpoint/2010/main" val="1559205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 イメージ プレースホルダ 1">
            <a:extLst>
              <a:ext uri="{FF2B5EF4-FFF2-40B4-BE49-F238E27FC236}">
                <a16:creationId xmlns:a16="http://schemas.microsoft.com/office/drawing/2014/main" id="{426102DA-8A56-7F3F-C6AD-61CF41BE47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ノート プレースホルダ 2">
            <a:extLst>
              <a:ext uri="{FF2B5EF4-FFF2-40B4-BE49-F238E27FC236}">
                <a16:creationId xmlns:a16="http://schemas.microsoft.com/office/drawing/2014/main" id="{2DF25A05-E8BA-0222-0ED0-B2B815B09F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ja-JP" altLang="en-US"/>
          </a:p>
        </p:txBody>
      </p:sp>
      <p:sp>
        <p:nvSpPr>
          <p:cNvPr id="51204" name="スライド番号プレースホルダ 3">
            <a:extLst>
              <a:ext uri="{FF2B5EF4-FFF2-40B4-BE49-F238E27FC236}">
                <a16:creationId xmlns:a16="http://schemas.microsoft.com/office/drawing/2014/main" id="{776A103B-2A17-471C-5585-48DA701C83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0A0242E9-758D-4EF4-B0B6-8F1EA61F9EDE}" type="slidenum">
              <a:rPr lang="ja-JP" altLang="en-US"/>
              <a:pPr>
                <a:spcBef>
                  <a:spcPct val="0"/>
                </a:spcBef>
              </a:pPr>
              <a:t>3</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41997D53-2741-17A1-FB0C-38D00388DB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F64648BC-9E50-54B8-E95A-5CDF06F22E1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B700D035-11AB-469F-27EB-2012E2F4C0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08C518-D49F-4603-B63E-5269DAA3177D}" type="slidenum">
              <a:rPr lang="ja-JP" altLang="en-US" smtClean="0"/>
              <a:pPr>
                <a:spcBef>
                  <a:spcPct val="0"/>
                </a:spcBef>
              </a:pPr>
              <a:t>4</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FCB61-9D0B-4C49-2D33-C69A3D155CA4}"/>
            </a:ext>
          </a:extLst>
        </p:cNvPr>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BDAB2C30-8720-84A6-F9D4-037C9844B60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37E1E03E-2846-4813-1891-E651788A02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455DD342-3235-D0DD-1654-66700D87FE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08C518-D49F-4603-B63E-5269DAA3177D}" type="slidenum">
              <a:rPr lang="ja-JP" altLang="en-US" smtClean="0"/>
              <a:pPr>
                <a:spcBef>
                  <a:spcPct val="0"/>
                </a:spcBef>
              </a:pPr>
              <a:t>5</a:t>
            </a:fld>
            <a:endParaRPr lang="ja-JP" altLang="en-US"/>
          </a:p>
        </p:txBody>
      </p:sp>
    </p:spTree>
    <p:extLst>
      <p:ext uri="{BB962C8B-B14F-4D97-AF65-F5344CB8AC3E}">
        <p14:creationId xmlns:p14="http://schemas.microsoft.com/office/powerpoint/2010/main" val="3282829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F365F-354F-70EA-BBCB-C084A598BCDF}"/>
            </a:ext>
          </a:extLst>
        </p:cNvPr>
        <p:cNvGrpSpPr/>
        <p:nvPr/>
      </p:nvGrpSpPr>
      <p:grpSpPr>
        <a:xfrm>
          <a:off x="0" y="0"/>
          <a:ext cx="0" cy="0"/>
          <a:chOff x="0" y="0"/>
          <a:chExt cx="0" cy="0"/>
        </a:xfrm>
      </p:grpSpPr>
      <p:sp>
        <p:nvSpPr>
          <p:cNvPr id="10242" name="スライド イメージ プレースホルダ 1">
            <a:extLst>
              <a:ext uri="{FF2B5EF4-FFF2-40B4-BE49-F238E27FC236}">
                <a16:creationId xmlns:a16="http://schemas.microsoft.com/office/drawing/2014/main" id="{ED78B811-F59D-FD7B-0562-84E89259E2D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 2">
            <a:extLst>
              <a:ext uri="{FF2B5EF4-FFF2-40B4-BE49-F238E27FC236}">
                <a16:creationId xmlns:a16="http://schemas.microsoft.com/office/drawing/2014/main" id="{97A5E911-C169-B1CC-5D9F-1F3BB2F3374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10244" name="スライド番号プレースホルダ 3">
            <a:extLst>
              <a:ext uri="{FF2B5EF4-FFF2-40B4-BE49-F238E27FC236}">
                <a16:creationId xmlns:a16="http://schemas.microsoft.com/office/drawing/2014/main" id="{8E96CBB2-DCB0-D5E6-77A8-E2CDBBFA77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3908C518-D49F-4603-B63E-5269DAA3177D}" type="slidenum">
              <a:rPr lang="ja-JP" altLang="en-US" smtClean="0"/>
              <a:pPr>
                <a:spcBef>
                  <a:spcPct val="0"/>
                </a:spcBef>
              </a:pPr>
              <a:t>6</a:t>
            </a:fld>
            <a:endParaRPr lang="ja-JP" altLang="en-US"/>
          </a:p>
        </p:txBody>
      </p:sp>
    </p:spTree>
    <p:extLst>
      <p:ext uri="{BB962C8B-B14F-4D97-AF65-F5344CB8AC3E}">
        <p14:creationId xmlns:p14="http://schemas.microsoft.com/office/powerpoint/2010/main" val="3313538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3BDDC24F-5AB5-FCEA-7FAB-19C4C2A0D2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AF86625B-6935-1D74-02B2-06CE479E41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AE362C8A-0379-BE36-3DAA-DBEE5BAC82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7</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240B0-2C04-9AD5-AB39-6BEE6EA23250}"/>
            </a:ext>
          </a:extLst>
        </p:cNvPr>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73BCDF3C-97FF-2D65-BF51-BB1614E8B63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3F465B27-EF33-84A0-7505-83DF2727F2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AEE70194-0864-2170-FB3E-F529474801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8</a:t>
            </a:fld>
            <a:endParaRPr lang="ja-JP" altLang="en-US"/>
          </a:p>
        </p:txBody>
      </p:sp>
    </p:spTree>
    <p:extLst>
      <p:ext uri="{BB962C8B-B14F-4D97-AF65-F5344CB8AC3E}">
        <p14:creationId xmlns:p14="http://schemas.microsoft.com/office/powerpoint/2010/main" val="386525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56340-7556-A240-5FA7-CC4931C7A4C9}"/>
            </a:ext>
          </a:extLst>
        </p:cNvPr>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F81A6F45-A09F-8FA6-A532-4ADFEBFD318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5E62B381-BBA3-B817-B4B3-8F558915F4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9215EE2F-02D9-A2EB-9DFE-E1FF54BCC2D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9</a:t>
            </a:fld>
            <a:endParaRPr lang="ja-JP" altLang="en-US"/>
          </a:p>
        </p:txBody>
      </p:sp>
    </p:spTree>
    <p:extLst>
      <p:ext uri="{BB962C8B-B14F-4D97-AF65-F5344CB8AC3E}">
        <p14:creationId xmlns:p14="http://schemas.microsoft.com/office/powerpoint/2010/main" val="1975809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6E630-A32C-EB93-3ABC-596634B7C947}"/>
            </a:ext>
          </a:extLst>
        </p:cNvPr>
        <p:cNvGrpSpPr/>
        <p:nvPr/>
      </p:nvGrpSpPr>
      <p:grpSpPr>
        <a:xfrm>
          <a:off x="0" y="0"/>
          <a:ext cx="0" cy="0"/>
          <a:chOff x="0" y="0"/>
          <a:chExt cx="0" cy="0"/>
        </a:xfrm>
      </p:grpSpPr>
      <p:sp>
        <p:nvSpPr>
          <p:cNvPr id="24578" name="スライド イメージ プレースホルダ 1">
            <a:extLst>
              <a:ext uri="{FF2B5EF4-FFF2-40B4-BE49-F238E27FC236}">
                <a16:creationId xmlns:a16="http://schemas.microsoft.com/office/drawing/2014/main" id="{AFC56C8D-ED6F-3383-1B19-22BAC1BE689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 2">
            <a:extLst>
              <a:ext uri="{FF2B5EF4-FFF2-40B4-BE49-F238E27FC236}">
                <a16:creationId xmlns:a16="http://schemas.microsoft.com/office/drawing/2014/main" id="{657F7AA1-9A94-6B48-CF34-3471A8D315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 3">
            <a:extLst>
              <a:ext uri="{FF2B5EF4-FFF2-40B4-BE49-F238E27FC236}">
                <a16:creationId xmlns:a16="http://schemas.microsoft.com/office/drawing/2014/main" id="{60D53788-DCB7-5B9D-EEA5-D42FC95AC4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42950" indent="-285750">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430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6002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7400" indent="-228600">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9C0CD7F7-D108-44B7-AF4E-E802E0DE15A8}" type="slidenum">
              <a:rPr lang="ja-JP" altLang="en-US" smtClean="0"/>
              <a:pPr>
                <a:spcBef>
                  <a:spcPct val="0"/>
                </a:spcBef>
              </a:pPr>
              <a:t>10</a:t>
            </a:fld>
            <a:endParaRPr lang="ja-JP" altLang="en-US"/>
          </a:p>
        </p:txBody>
      </p:sp>
    </p:spTree>
    <p:extLst>
      <p:ext uri="{BB962C8B-B14F-4D97-AF65-F5344CB8AC3E}">
        <p14:creationId xmlns:p14="http://schemas.microsoft.com/office/powerpoint/2010/main" val="83061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BBEDCF04-A29C-C457-A07E-4716BE12A946}"/>
              </a:ext>
            </a:extLst>
          </p:cNvPr>
          <p:cNvSpPr/>
          <p:nvPr userDrawn="1"/>
        </p:nvSpPr>
        <p:spPr>
          <a:xfrm>
            <a:off x="0" y="8929688"/>
            <a:ext cx="6858000" cy="214312"/>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2" name="タイトル 1"/>
          <p:cNvSpPr>
            <a:spLocks noGrp="1"/>
          </p:cNvSpPr>
          <p:nvPr>
            <p:ph type="ctrTitle"/>
          </p:nvPr>
        </p:nvSpPr>
        <p:spPr>
          <a:xfrm>
            <a:off x="514350" y="2840568"/>
            <a:ext cx="5829300" cy="1960033"/>
          </a:xfrm>
        </p:spPr>
        <p:txBody>
          <a:bodyPr/>
          <a:lstStyle/>
          <a:p>
            <a:r>
              <a:rPr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Tree>
    <p:extLst>
      <p:ext uri="{BB962C8B-B14F-4D97-AF65-F5344CB8AC3E}">
        <p14:creationId xmlns:p14="http://schemas.microsoft.com/office/powerpoint/2010/main" val="299659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C6B955B3-E211-2060-980C-4594979BD4B5}"/>
              </a:ext>
            </a:extLst>
          </p:cNvPr>
          <p:cNvSpPr/>
          <p:nvPr userDrawn="1"/>
        </p:nvSpPr>
        <p:spPr>
          <a:xfrm>
            <a:off x="0" y="8929688"/>
            <a:ext cx="6858000" cy="214312"/>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 name="テキスト ボックス 3">
            <a:extLst>
              <a:ext uri="{FF2B5EF4-FFF2-40B4-BE49-F238E27FC236}">
                <a16:creationId xmlns:a16="http://schemas.microsoft.com/office/drawing/2014/main" id="{43C553BD-F188-E91A-448D-56FF4B2C91C8}"/>
              </a:ext>
            </a:extLst>
          </p:cNvPr>
          <p:cNvSpPr txBox="1"/>
          <p:nvPr userDrawn="1"/>
        </p:nvSpPr>
        <p:spPr>
          <a:xfrm>
            <a:off x="0" y="8715375"/>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  INFOCOM CORPORATION All rights reserved </a:t>
            </a:r>
          </a:p>
        </p:txBody>
      </p:sp>
      <p:sp>
        <p:nvSpPr>
          <p:cNvPr id="2" name="タイトル 1"/>
          <p:cNvSpPr>
            <a:spLocks noGrp="1"/>
          </p:cNvSpPr>
          <p:nvPr>
            <p:ph type="title"/>
          </p:nvPr>
        </p:nvSpPr>
        <p:spPr/>
        <p:txBody>
          <a:bodyPr/>
          <a:lstStyle/>
          <a:p>
            <a:r>
              <a:rPr lang="ja-JP" altLang="en-US"/>
              <a:t>マスタ タイトルの書式設定</a:t>
            </a:r>
          </a:p>
        </p:txBody>
      </p:sp>
      <p:sp>
        <p:nvSpPr>
          <p:cNvPr id="5" name="スライド番号プレースホルダ 5">
            <a:extLst>
              <a:ext uri="{FF2B5EF4-FFF2-40B4-BE49-F238E27FC236}">
                <a16:creationId xmlns:a16="http://schemas.microsoft.com/office/drawing/2014/main" id="{6E026DB8-A8DB-63ED-AA86-6F91B7A8E2DC}"/>
              </a:ext>
            </a:extLst>
          </p:cNvPr>
          <p:cNvSpPr>
            <a:spLocks noGrp="1"/>
          </p:cNvSpPr>
          <p:nvPr>
            <p:ph type="sldNum" sz="quarter" idx="10"/>
          </p:nvPr>
        </p:nvSpPr>
        <p:spPr>
          <a:xfrm>
            <a:off x="2628900" y="8929688"/>
            <a:ext cx="1600200" cy="214312"/>
          </a:xfrm>
        </p:spPr>
        <p:txBody>
          <a:bodyPr/>
          <a:lstStyle>
            <a:lvl1pPr algn="ctr">
              <a:defRPr sz="1800">
                <a:solidFill>
                  <a:schemeClr val="bg1"/>
                </a:solidFill>
              </a:defRPr>
            </a:lvl1pPr>
          </a:lstStyle>
          <a:p>
            <a:pPr>
              <a:defRPr/>
            </a:pPr>
            <a:fld id="{37F5ECDA-7BF3-4F9C-9940-CA74D87CECBC}" type="slidenum">
              <a:rPr lang="ja-JP" altLang="en-US"/>
              <a:pPr>
                <a:defRPr/>
              </a:pPr>
              <a:t>‹#›</a:t>
            </a:fld>
            <a:endParaRPr lang="ja-JP" altLang="en-US"/>
          </a:p>
        </p:txBody>
      </p:sp>
    </p:spTree>
    <p:extLst>
      <p:ext uri="{BB962C8B-B14F-4D97-AF65-F5344CB8AC3E}">
        <p14:creationId xmlns:p14="http://schemas.microsoft.com/office/powerpoint/2010/main" val="23715380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a:extLst>
              <a:ext uri="{FF2B5EF4-FFF2-40B4-BE49-F238E27FC236}">
                <a16:creationId xmlns:a16="http://schemas.microsoft.com/office/drawing/2014/main" id="{4CF0A145-AB76-99A5-0B12-AAEEA3EE817C}"/>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a:extLst>
              <a:ext uri="{FF2B5EF4-FFF2-40B4-BE49-F238E27FC236}">
                <a16:creationId xmlns:a16="http://schemas.microsoft.com/office/drawing/2014/main" id="{8F24FF9D-8B7B-5769-EFF9-F627927943CB}"/>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a:extLst>
              <a:ext uri="{FF2B5EF4-FFF2-40B4-BE49-F238E27FC236}">
                <a16:creationId xmlns:a16="http://schemas.microsoft.com/office/drawing/2014/main" id="{E5D625DA-1AEA-9C50-EF85-71929BEDB258}"/>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5" name="フッター プレースホルダ 4">
            <a:extLst>
              <a:ext uri="{FF2B5EF4-FFF2-40B4-BE49-F238E27FC236}">
                <a16:creationId xmlns:a16="http://schemas.microsoft.com/office/drawing/2014/main" id="{94B22A9D-4A77-E832-B760-B9629B70B2E2}"/>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a:extLst>
              <a:ext uri="{FF2B5EF4-FFF2-40B4-BE49-F238E27FC236}">
                <a16:creationId xmlns:a16="http://schemas.microsoft.com/office/drawing/2014/main" id="{128F5AB6-F34B-10FA-972E-3BDDC6F953C3}"/>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4351BD70-FA41-4DAF-9045-C9F29AA16A1E}"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593" r:id="rId1"/>
    <p:sldLayoutId id="2147484594" r:id="rId2"/>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サブタイトル 2">
            <a:extLst>
              <a:ext uri="{FF2B5EF4-FFF2-40B4-BE49-F238E27FC236}">
                <a16:creationId xmlns:a16="http://schemas.microsoft.com/office/drawing/2014/main" id="{480F57BC-4759-98C3-C6AC-3F941130B2CE}"/>
              </a:ext>
            </a:extLst>
          </p:cNvPr>
          <p:cNvSpPr>
            <a:spLocks noGrp="1"/>
          </p:cNvSpPr>
          <p:nvPr>
            <p:ph type="subTitle" idx="1"/>
          </p:nvPr>
        </p:nvSpPr>
        <p:spPr>
          <a:xfrm>
            <a:off x="843643" y="3644900"/>
            <a:ext cx="5486400" cy="1339850"/>
          </a:xfrm>
        </p:spPr>
        <p:txBody>
          <a:bodyPr/>
          <a:lstStyle/>
          <a:p>
            <a:pPr eaLnBrk="1" hangingPunct="1">
              <a:lnSpc>
                <a:spcPct val="150000"/>
              </a:lnSpc>
              <a:defRPr/>
            </a:pPr>
            <a:r>
              <a:rPr lang="ja-JP" altLang="en-US" b="1" dirty="0">
                <a:solidFill>
                  <a:srgbClr val="0070C0"/>
                </a:solidFill>
              </a:rPr>
              <a:t>家族向け 伝言サービスアプリ</a:t>
            </a:r>
            <a:r>
              <a:rPr lang="ja-JP" altLang="en-US" sz="2800" dirty="0">
                <a:solidFill>
                  <a:schemeClr val="tx1">
                    <a:lumMod val="75000"/>
                    <a:lumOff val="25000"/>
                  </a:schemeClr>
                </a:solidFill>
              </a:rPr>
              <a:t>操作説明書</a:t>
            </a:r>
            <a:endParaRPr lang="en-US" altLang="ja-JP" sz="2800" dirty="0">
              <a:solidFill>
                <a:schemeClr val="tx1">
                  <a:lumMod val="75000"/>
                  <a:lumOff val="25000"/>
                </a:schemeClr>
              </a:solidFill>
            </a:endParaRPr>
          </a:p>
          <a:p>
            <a:pPr eaLnBrk="1" hangingPunct="1">
              <a:lnSpc>
                <a:spcPct val="150000"/>
              </a:lnSpc>
              <a:defRPr/>
            </a:pPr>
            <a:endParaRPr lang="en-US" altLang="ja-JP" dirty="0">
              <a:solidFill>
                <a:srgbClr val="0070C0"/>
              </a:solidFill>
            </a:endParaRPr>
          </a:p>
        </p:txBody>
      </p:sp>
      <p:sp>
        <p:nvSpPr>
          <p:cNvPr id="16" name="テキスト ボックス 15">
            <a:extLst>
              <a:ext uri="{FF2B5EF4-FFF2-40B4-BE49-F238E27FC236}">
                <a16:creationId xmlns:a16="http://schemas.microsoft.com/office/drawing/2014/main" id="{A03CF17A-CD65-C6C7-7CDF-2289B7C137AC}"/>
              </a:ext>
            </a:extLst>
          </p:cNvPr>
          <p:cNvSpPr txBox="1"/>
          <p:nvPr/>
        </p:nvSpPr>
        <p:spPr bwMode="ltGray">
          <a:xfrm>
            <a:off x="0" y="8929688"/>
            <a:ext cx="6858000" cy="254000"/>
          </a:xfrm>
          <a:prstGeom prst="rect">
            <a:avLst/>
          </a:prstGeom>
          <a:noFill/>
        </p:spPr>
        <p:txBody>
          <a:bodyPr>
            <a:spAutoFit/>
          </a:bodyPr>
          <a:lstStyle/>
          <a:p>
            <a:pPr algn="ctr" eaLnBrk="1" hangingPunct="1">
              <a:defRPr/>
            </a:pPr>
            <a:r>
              <a:rPr lang="en-US" sz="1050" dirty="0">
                <a:solidFill>
                  <a:schemeClr val="bg1">
                    <a:lumMod val="75000"/>
                  </a:schemeClr>
                </a:solidFill>
                <a:latin typeface="ＭＳ Ｐゴシック" pitchFamily="50" charset="-128"/>
              </a:rPr>
              <a:t>Copyright</a:t>
            </a:r>
            <a:r>
              <a:rPr lang="ja-JP" altLang="en-US" sz="1050" dirty="0">
                <a:solidFill>
                  <a:schemeClr val="bg1">
                    <a:lumMod val="75000"/>
                  </a:schemeClr>
                </a:solidFill>
                <a:latin typeface="ＭＳ Ｐゴシック" pitchFamily="50" charset="-128"/>
              </a:rPr>
              <a:t>　</a:t>
            </a:r>
            <a:r>
              <a:rPr lang="en-US" sz="1050" dirty="0">
                <a:solidFill>
                  <a:schemeClr val="bg1">
                    <a:lumMod val="75000"/>
                  </a:schemeClr>
                </a:solidFill>
                <a:latin typeface="ＭＳ Ｐゴシック" pitchFamily="50" charset="-128"/>
              </a:rPr>
              <a:t>INFOCOM CORPORATION All rights reserved </a:t>
            </a:r>
          </a:p>
        </p:txBody>
      </p:sp>
      <p:sp>
        <p:nvSpPr>
          <p:cNvPr id="5124" name="サブタイトル 2">
            <a:extLst>
              <a:ext uri="{FF2B5EF4-FFF2-40B4-BE49-F238E27FC236}">
                <a16:creationId xmlns:a16="http://schemas.microsoft.com/office/drawing/2014/main" id="{C9838343-414C-8551-5B7A-065EB981ABCC}"/>
              </a:ext>
            </a:extLst>
          </p:cNvPr>
          <p:cNvSpPr txBox="1">
            <a:spLocks/>
          </p:cNvSpPr>
          <p:nvPr/>
        </p:nvSpPr>
        <p:spPr bwMode="auto">
          <a:xfrm>
            <a:off x="1028700" y="8339138"/>
            <a:ext cx="48006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600" dirty="0"/>
              <a:t>インフォコム株式会社</a:t>
            </a:r>
            <a:endParaRPr lang="en-US" altLang="ja-JP" sz="1600" dirty="0"/>
          </a:p>
        </p:txBody>
      </p:sp>
      <p:cxnSp>
        <p:nvCxnSpPr>
          <p:cNvPr id="24" name="直線コネクタ 23">
            <a:extLst>
              <a:ext uri="{FF2B5EF4-FFF2-40B4-BE49-F238E27FC236}">
                <a16:creationId xmlns:a16="http://schemas.microsoft.com/office/drawing/2014/main" id="{28D39F08-8BB4-F48B-038D-0C8876FB6C8F}"/>
              </a:ext>
            </a:extLst>
          </p:cNvPr>
          <p:cNvCxnSpPr>
            <a:cxnSpLocks/>
          </p:cNvCxnSpPr>
          <p:nvPr/>
        </p:nvCxnSpPr>
        <p:spPr>
          <a:xfrm>
            <a:off x="0" y="5200650"/>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nvGrpSpPr>
          <p:cNvPr id="5126" name="グループ化 25">
            <a:extLst>
              <a:ext uri="{FF2B5EF4-FFF2-40B4-BE49-F238E27FC236}">
                <a16:creationId xmlns:a16="http://schemas.microsoft.com/office/drawing/2014/main" id="{A6E6A814-7823-2260-2F61-9926B706FFFB}"/>
              </a:ext>
            </a:extLst>
          </p:cNvPr>
          <p:cNvGrpSpPr>
            <a:grpSpLocks/>
          </p:cNvGrpSpPr>
          <p:nvPr/>
        </p:nvGrpSpPr>
        <p:grpSpPr bwMode="auto">
          <a:xfrm>
            <a:off x="0" y="371475"/>
            <a:ext cx="6858000" cy="3106738"/>
            <a:chOff x="0" y="371649"/>
            <a:chExt cx="6858000" cy="3275996"/>
          </a:xfrm>
        </p:grpSpPr>
        <p:sp>
          <p:nvSpPr>
            <p:cNvPr id="13" name="タイトル 1">
              <a:extLst>
                <a:ext uri="{FF2B5EF4-FFF2-40B4-BE49-F238E27FC236}">
                  <a16:creationId xmlns:a16="http://schemas.microsoft.com/office/drawing/2014/main" id="{4C0D0D50-21F3-FC3C-DC44-AD55A1DB4044}"/>
                </a:ext>
              </a:extLst>
            </p:cNvPr>
            <p:cNvSpPr txBox="1">
              <a:spLocks/>
            </p:cNvSpPr>
            <p:nvPr/>
          </p:nvSpPr>
          <p:spPr bwMode="auto">
            <a:xfrm>
              <a:off x="0" y="371649"/>
              <a:ext cx="6858000" cy="2787191"/>
            </a:xfrm>
            <a:prstGeom prst="rect">
              <a:avLst/>
            </a:prstGeom>
            <a:solidFill>
              <a:srgbClr val="235EC1"/>
            </a:solidFill>
            <a:ln w="9525">
              <a:solidFill>
                <a:srgbClr val="0000FF"/>
              </a:solidFill>
              <a:miter lim="800000"/>
              <a:headEnd/>
              <a:tailEnd/>
            </a:ln>
          </p:spPr>
          <p:txBody>
            <a:bodyPr anchor="ctr"/>
            <a:lstStyle/>
            <a:p>
              <a:pPr algn="ctr" eaLnBrk="1" hangingPunct="1">
                <a:defRPr/>
              </a:pPr>
              <a:endParaRPr lang="en-US" altLang="ja-JP" sz="3200" dirty="0">
                <a:solidFill>
                  <a:schemeClr val="bg1"/>
                </a:solidFill>
                <a:latin typeface="+mn-ea"/>
                <a:ea typeface="+mn-ea"/>
                <a:cs typeface="+mj-cs"/>
              </a:endParaRPr>
            </a:p>
            <a:p>
              <a:pPr algn="ctr" eaLnBrk="1" hangingPunct="1">
                <a:defRPr/>
              </a:pPr>
              <a:endParaRPr lang="en-US" altLang="ja-JP" sz="3200" dirty="0">
                <a:solidFill>
                  <a:schemeClr val="bg1"/>
                </a:solidFill>
                <a:latin typeface="+mn-ea"/>
                <a:ea typeface="+mn-ea"/>
                <a:cs typeface="+mj-cs"/>
              </a:endParaRPr>
            </a:p>
            <a:p>
              <a:pPr algn="ctr" eaLnBrk="1" hangingPunct="1">
                <a:defRPr/>
              </a:pPr>
              <a:r>
                <a:rPr lang="ja-JP" altLang="en-US" sz="2000" dirty="0">
                  <a:solidFill>
                    <a:schemeClr val="bg1"/>
                  </a:solidFill>
                  <a:latin typeface="+mn-ea"/>
                  <a:ea typeface="+mn-ea"/>
                  <a:cs typeface="+mj-cs"/>
                </a:rPr>
                <a:t>緊急連絡／安否確認システム</a:t>
              </a:r>
              <a:br>
                <a:rPr lang="en-US" altLang="ja-JP" sz="2800" dirty="0">
                  <a:solidFill>
                    <a:schemeClr val="bg1"/>
                  </a:solidFill>
                  <a:latin typeface="+mn-ea"/>
                  <a:ea typeface="+mn-ea"/>
                  <a:cs typeface="+mj-cs"/>
                </a:rPr>
              </a:br>
              <a:r>
                <a:rPr lang="ja-JP" altLang="en-US" sz="3200" dirty="0">
                  <a:solidFill>
                    <a:schemeClr val="bg1"/>
                  </a:solidFill>
                  <a:latin typeface="+mn-ea"/>
                  <a:ea typeface="+mn-ea"/>
                  <a:cs typeface="+mj-cs"/>
                </a:rPr>
                <a:t>エマージェンシーコール</a:t>
              </a:r>
              <a:r>
                <a:rPr lang="ja-JP" altLang="en-US" sz="1600" baseline="100000" dirty="0">
                  <a:solidFill>
                    <a:schemeClr val="bg1"/>
                  </a:solidFill>
                  <a:latin typeface="+mn-ea"/>
                  <a:ea typeface="+mn-ea"/>
                  <a:cs typeface="+mj-cs"/>
                </a:rPr>
                <a:t>Ⓡ</a:t>
              </a:r>
              <a:br>
                <a:rPr lang="en-US" altLang="ja-JP" sz="2000" dirty="0">
                  <a:solidFill>
                    <a:schemeClr val="bg1"/>
                  </a:solidFill>
                  <a:latin typeface="+mn-ea"/>
                  <a:ea typeface="+mn-ea"/>
                  <a:cs typeface="+mj-cs"/>
                </a:rPr>
              </a:br>
              <a:endParaRPr lang="en-US" altLang="ja-JP" sz="2400" dirty="0">
                <a:solidFill>
                  <a:schemeClr val="bg1"/>
                </a:solidFill>
                <a:latin typeface="+mn-ea"/>
                <a:ea typeface="+mn-ea"/>
                <a:cs typeface="+mj-cs"/>
              </a:endParaRPr>
            </a:p>
          </p:txBody>
        </p:sp>
        <p:pic>
          <p:nvPicPr>
            <p:cNvPr id="5129" name="図 8">
              <a:extLst>
                <a:ext uri="{FF2B5EF4-FFF2-40B4-BE49-F238E27FC236}">
                  <a16:creationId xmlns:a16="http://schemas.microsoft.com/office/drawing/2014/main" id="{ECA90B3C-B1C1-593E-CD35-5A26EED62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970" y="489013"/>
              <a:ext cx="2994370" cy="9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直線コネクタ 27">
              <a:extLst>
                <a:ext uri="{FF2B5EF4-FFF2-40B4-BE49-F238E27FC236}">
                  <a16:creationId xmlns:a16="http://schemas.microsoft.com/office/drawing/2014/main" id="{C2518723-CF4B-5F7D-4280-9F458CDE36DC}"/>
                </a:ext>
              </a:extLst>
            </p:cNvPr>
            <p:cNvCxnSpPr>
              <a:cxnSpLocks/>
            </p:cNvCxnSpPr>
            <p:nvPr/>
          </p:nvCxnSpPr>
          <p:spPr>
            <a:xfrm>
              <a:off x="0" y="3647645"/>
              <a:ext cx="6858000" cy="0"/>
            </a:xfrm>
            <a:prstGeom prst="line">
              <a:avLst/>
            </a:prstGeom>
            <a:ln>
              <a:solidFill>
                <a:srgbClr val="235EC1"/>
              </a:solidFill>
            </a:ln>
          </p:spPr>
          <p:style>
            <a:lnRef idx="1">
              <a:schemeClr val="accent1"/>
            </a:lnRef>
            <a:fillRef idx="0">
              <a:schemeClr val="accent1"/>
            </a:fillRef>
            <a:effectRef idx="0">
              <a:schemeClr val="accent1"/>
            </a:effectRef>
            <a:fontRef idx="minor">
              <a:schemeClr val="tx1"/>
            </a:fontRef>
          </p:style>
        </p:cxnSp>
      </p:grpSp>
      <p:sp>
        <p:nvSpPr>
          <p:cNvPr id="5127" name="サブタイトル 2">
            <a:extLst>
              <a:ext uri="{FF2B5EF4-FFF2-40B4-BE49-F238E27FC236}">
                <a16:creationId xmlns:a16="http://schemas.microsoft.com/office/drawing/2014/main" id="{27554CBB-5C6C-00D1-2B35-BF35D4A84593}"/>
              </a:ext>
            </a:extLst>
          </p:cNvPr>
          <p:cNvSpPr txBox="1">
            <a:spLocks/>
          </p:cNvSpPr>
          <p:nvPr/>
        </p:nvSpPr>
        <p:spPr bwMode="auto">
          <a:xfrm>
            <a:off x="2152650" y="8618538"/>
            <a:ext cx="25527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1200" dirty="0"/>
              <a:t>更新日：</a:t>
            </a:r>
            <a:r>
              <a:rPr lang="en-US" altLang="ja-JP" sz="1200" dirty="0"/>
              <a:t>2025/12/12</a:t>
            </a:r>
            <a:br>
              <a:rPr lang="en-US" altLang="ja-JP" sz="1200" dirty="0"/>
            </a:br>
            <a:endParaRPr lang="en-US" altLang="ja-JP"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番号プレースホルダ 2">
            <a:extLst>
              <a:ext uri="{FF2B5EF4-FFF2-40B4-BE49-F238E27FC236}">
                <a16:creationId xmlns:a16="http://schemas.microsoft.com/office/drawing/2014/main" id="{D80D0C95-99DC-3AD0-D3AA-1BC4D681CE1C}"/>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ED07DDB-AC0A-47B3-BD8E-1B1642DE9D6A}" type="slidenum">
              <a:rPr lang="ja-JP" altLang="en-US" sz="1800" smtClean="0">
                <a:solidFill>
                  <a:schemeClr val="bg1"/>
                </a:solidFill>
              </a:rPr>
              <a:pPr>
                <a:spcBef>
                  <a:spcPct val="0"/>
                </a:spcBef>
                <a:buFontTx/>
                <a:buNone/>
              </a:pPr>
              <a:t>1</a:t>
            </a:fld>
            <a:endParaRPr lang="ja-JP" altLang="en-US" sz="1800">
              <a:solidFill>
                <a:schemeClr val="bg1"/>
              </a:solidFill>
            </a:endParaRPr>
          </a:p>
        </p:txBody>
      </p:sp>
      <p:sp>
        <p:nvSpPr>
          <p:cNvPr id="29" name="タイトル 1">
            <a:extLst>
              <a:ext uri="{FF2B5EF4-FFF2-40B4-BE49-F238E27FC236}">
                <a16:creationId xmlns:a16="http://schemas.microsoft.com/office/drawing/2014/main" id="{3EE72764-261E-2674-DD30-866F2791EC72}"/>
              </a:ext>
            </a:extLst>
          </p:cNvPr>
          <p:cNvSpPr txBox="1">
            <a:spLocks/>
          </p:cNvSpPr>
          <p:nvPr/>
        </p:nvSpPr>
        <p:spPr>
          <a:xfrm>
            <a:off x="2859088" y="195263"/>
            <a:ext cx="2293937" cy="357187"/>
          </a:xfrm>
          <a:prstGeom prst="rect">
            <a:avLst/>
          </a:prstGeom>
          <a:noFill/>
        </p:spPr>
        <p:txBody>
          <a:bodyPr anchor="ctr"/>
          <a:lstStyle/>
          <a:p>
            <a:pPr eaLnBrk="1" fontAlgn="auto" hangingPunct="1">
              <a:spcAft>
                <a:spcPts val="0"/>
              </a:spcAft>
              <a:defRPr/>
            </a:pPr>
            <a:r>
              <a:rPr lang="ja-JP" altLang="en-US" sz="2400" b="1" u="sng" dirty="0">
                <a:solidFill>
                  <a:srgbClr val="0070C0"/>
                </a:solidFill>
                <a:latin typeface="+mj-lt"/>
                <a:ea typeface="+mj-ea"/>
                <a:cs typeface="+mj-cs"/>
              </a:rPr>
              <a:t>目次</a:t>
            </a:r>
            <a:endParaRPr lang="en-US" altLang="ja-JP" sz="2400" b="1" u="sng" dirty="0">
              <a:solidFill>
                <a:srgbClr val="0070C0"/>
              </a:solidFill>
              <a:latin typeface="+mj-lt"/>
              <a:ea typeface="+mj-ea"/>
              <a:cs typeface="+mj-cs"/>
            </a:endParaRPr>
          </a:p>
        </p:txBody>
      </p:sp>
      <p:sp>
        <p:nvSpPr>
          <p:cNvPr id="57" name="正方形/長方形 56">
            <a:extLst>
              <a:ext uri="{FF2B5EF4-FFF2-40B4-BE49-F238E27FC236}">
                <a16:creationId xmlns:a16="http://schemas.microsoft.com/office/drawing/2014/main" id="{04358593-AF14-FAF7-B522-745AD9929C61}"/>
              </a:ext>
            </a:extLst>
          </p:cNvPr>
          <p:cNvSpPr/>
          <p:nvPr/>
        </p:nvSpPr>
        <p:spPr>
          <a:xfrm rot="5400000">
            <a:off x="3020370" y="1417360"/>
            <a:ext cx="1391927" cy="5841997"/>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54" name="正方形/長方形 53">
            <a:extLst>
              <a:ext uri="{FF2B5EF4-FFF2-40B4-BE49-F238E27FC236}">
                <a16:creationId xmlns:a16="http://schemas.microsoft.com/office/drawing/2014/main" id="{F80EED21-A446-014D-55DB-CC05058CAEDD}"/>
              </a:ext>
            </a:extLst>
          </p:cNvPr>
          <p:cNvSpPr/>
          <p:nvPr/>
        </p:nvSpPr>
        <p:spPr bwMode="auto">
          <a:xfrm rot="5400000">
            <a:off x="-141138" y="4035940"/>
            <a:ext cx="1391928" cy="588961"/>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74" name="テキスト ボックス 26">
            <a:extLst>
              <a:ext uri="{FF2B5EF4-FFF2-40B4-BE49-F238E27FC236}">
                <a16:creationId xmlns:a16="http://schemas.microsoft.com/office/drawing/2014/main" id="{C34207D0-93D1-AB23-393F-78DCB609CFD4}"/>
              </a:ext>
            </a:extLst>
          </p:cNvPr>
          <p:cNvSpPr txBox="1">
            <a:spLocks noChangeArrowheads="1"/>
          </p:cNvSpPr>
          <p:nvPr/>
        </p:nvSpPr>
        <p:spPr bwMode="auto">
          <a:xfrm>
            <a:off x="842509" y="3686725"/>
            <a:ext cx="5427663"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３．伝言メッセージの確認・登録</a:t>
            </a:r>
            <a:br>
              <a:rPr lang="en-US" altLang="ja-JP" sz="1400" dirty="0"/>
            </a:br>
            <a:r>
              <a:rPr lang="ja-JP" altLang="en-US" sz="1400" dirty="0"/>
              <a:t>　（１）伝言メッセージを確認する</a:t>
            </a:r>
          </a:p>
          <a:p>
            <a:pPr eaLnBrk="1" hangingPunct="1">
              <a:spcBef>
                <a:spcPct val="0"/>
              </a:spcBef>
              <a:buFontTx/>
              <a:buNone/>
            </a:pPr>
            <a:r>
              <a:rPr lang="ja-JP" altLang="en-US" sz="1400" dirty="0"/>
              <a:t>　（２）伝言メッセージを登録する</a:t>
            </a:r>
          </a:p>
          <a:p>
            <a:pPr eaLnBrk="1" hangingPunct="1">
              <a:spcBef>
                <a:spcPct val="0"/>
              </a:spcBef>
              <a:buFontTx/>
              <a:buNone/>
            </a:pPr>
            <a:endParaRPr lang="en-US" altLang="ja-JP" sz="1400" dirty="0"/>
          </a:p>
        </p:txBody>
      </p:sp>
      <p:sp>
        <p:nvSpPr>
          <p:cNvPr id="62" name="正方形/長方形 61">
            <a:extLst>
              <a:ext uri="{FF2B5EF4-FFF2-40B4-BE49-F238E27FC236}">
                <a16:creationId xmlns:a16="http://schemas.microsoft.com/office/drawing/2014/main" id="{8D0600C4-1808-F369-BB88-6ED8E357506D}"/>
              </a:ext>
            </a:extLst>
          </p:cNvPr>
          <p:cNvSpPr/>
          <p:nvPr/>
        </p:nvSpPr>
        <p:spPr>
          <a:xfrm rot="5400000">
            <a:off x="77788" y="1796131"/>
            <a:ext cx="862012" cy="522288"/>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63" name="正方形/長方形 62">
            <a:extLst>
              <a:ext uri="{FF2B5EF4-FFF2-40B4-BE49-F238E27FC236}">
                <a16:creationId xmlns:a16="http://schemas.microsoft.com/office/drawing/2014/main" id="{A6BD98CB-013F-6FDB-A2C4-D44AF152A266}"/>
              </a:ext>
            </a:extLst>
          </p:cNvPr>
          <p:cNvSpPr/>
          <p:nvPr/>
        </p:nvSpPr>
        <p:spPr>
          <a:xfrm rot="5400000">
            <a:off x="3272629" y="-866898"/>
            <a:ext cx="871537" cy="5857873"/>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7177" name="テキスト ボックス 21">
            <a:extLst>
              <a:ext uri="{FF2B5EF4-FFF2-40B4-BE49-F238E27FC236}">
                <a16:creationId xmlns:a16="http://schemas.microsoft.com/office/drawing/2014/main" id="{520918AF-DD1B-126C-6D70-89A62FDAD108}"/>
              </a:ext>
            </a:extLst>
          </p:cNvPr>
          <p:cNvSpPr txBox="1">
            <a:spLocks noChangeArrowheads="1"/>
          </p:cNvSpPr>
          <p:nvPr/>
        </p:nvSpPr>
        <p:spPr bwMode="ltGray">
          <a:xfrm>
            <a:off x="315913" y="1616744"/>
            <a:ext cx="40005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solidFill>
                  <a:schemeClr val="bg1"/>
                </a:solidFill>
              </a:rPr>
              <a:t>初期設定</a:t>
            </a:r>
          </a:p>
        </p:txBody>
      </p:sp>
      <p:sp>
        <p:nvSpPr>
          <p:cNvPr id="65" name="角丸四角形 64">
            <a:extLst>
              <a:ext uri="{FF2B5EF4-FFF2-40B4-BE49-F238E27FC236}">
                <a16:creationId xmlns:a16="http://schemas.microsoft.com/office/drawing/2014/main" id="{C78409A6-5954-8BDC-B5EB-11C7B33A92D3}"/>
              </a:ext>
            </a:extLst>
          </p:cNvPr>
          <p:cNvSpPr/>
          <p:nvPr/>
        </p:nvSpPr>
        <p:spPr>
          <a:xfrm>
            <a:off x="5684838" y="1819944"/>
            <a:ext cx="727075" cy="477837"/>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P2</a:t>
            </a:r>
            <a:endParaRPr lang="ja-JP" altLang="en-US" sz="2000" dirty="0">
              <a:solidFill>
                <a:schemeClr val="tx1"/>
              </a:solidFill>
              <a:latin typeface="+mn-ea"/>
            </a:endParaRPr>
          </a:p>
        </p:txBody>
      </p:sp>
      <p:grpSp>
        <p:nvGrpSpPr>
          <p:cNvPr id="7179" name="グループ化 3">
            <a:extLst>
              <a:ext uri="{FF2B5EF4-FFF2-40B4-BE49-F238E27FC236}">
                <a16:creationId xmlns:a16="http://schemas.microsoft.com/office/drawing/2014/main" id="{1EA80524-6B58-2339-A0D0-26B3A9D0B248}"/>
              </a:ext>
            </a:extLst>
          </p:cNvPr>
          <p:cNvGrpSpPr>
            <a:grpSpLocks/>
          </p:cNvGrpSpPr>
          <p:nvPr/>
        </p:nvGrpSpPr>
        <p:grpSpPr bwMode="auto">
          <a:xfrm>
            <a:off x="247650" y="2613697"/>
            <a:ext cx="6378573" cy="1021538"/>
            <a:chOff x="242826" y="2546346"/>
            <a:chExt cx="6483377" cy="1212064"/>
          </a:xfrm>
        </p:grpSpPr>
        <p:sp>
          <p:nvSpPr>
            <p:cNvPr id="56" name="正方形/長方形 55">
              <a:extLst>
                <a:ext uri="{FF2B5EF4-FFF2-40B4-BE49-F238E27FC236}">
                  <a16:creationId xmlns:a16="http://schemas.microsoft.com/office/drawing/2014/main" id="{67698CF4-9251-67AC-0BDD-58A8A75268AD}"/>
                </a:ext>
              </a:extLst>
            </p:cNvPr>
            <p:cNvSpPr/>
            <p:nvPr/>
          </p:nvSpPr>
          <p:spPr>
            <a:xfrm rot="5400000">
              <a:off x="3261014" y="115244"/>
              <a:ext cx="1013368" cy="5917011"/>
            </a:xfrm>
            <a:prstGeom prst="rect">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grpSp>
          <p:nvGrpSpPr>
            <p:cNvPr id="7193" name="グループ化 2">
              <a:extLst>
                <a:ext uri="{FF2B5EF4-FFF2-40B4-BE49-F238E27FC236}">
                  <a16:creationId xmlns:a16="http://schemas.microsoft.com/office/drawing/2014/main" id="{FA656A7C-705A-E731-929D-1BEBA712AFCC}"/>
                </a:ext>
              </a:extLst>
            </p:cNvPr>
            <p:cNvGrpSpPr>
              <a:grpSpLocks/>
            </p:cNvGrpSpPr>
            <p:nvPr/>
          </p:nvGrpSpPr>
          <p:grpSpPr bwMode="auto">
            <a:xfrm>
              <a:off x="242826" y="2546346"/>
              <a:ext cx="598640" cy="1045388"/>
              <a:chOff x="242826" y="2546346"/>
              <a:chExt cx="598640" cy="1045388"/>
            </a:xfrm>
          </p:grpSpPr>
          <p:sp>
            <p:nvSpPr>
              <p:cNvPr id="55" name="正方形/長方形 54">
                <a:extLst>
                  <a:ext uri="{FF2B5EF4-FFF2-40B4-BE49-F238E27FC236}">
                    <a16:creationId xmlns:a16="http://schemas.microsoft.com/office/drawing/2014/main" id="{69BD001C-7210-DEBB-214F-CEF18214B89A}"/>
                  </a:ext>
                </a:extLst>
              </p:cNvPr>
              <p:cNvSpPr/>
              <p:nvPr/>
            </p:nvSpPr>
            <p:spPr>
              <a:xfrm rot="5400000">
                <a:off x="25102" y="2775371"/>
                <a:ext cx="1034087" cy="59864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00" dirty="0"/>
              </a:p>
            </p:txBody>
          </p:sp>
          <p:sp>
            <p:nvSpPr>
              <p:cNvPr id="7196" name="テキスト ボックス 21">
                <a:extLst>
                  <a:ext uri="{FF2B5EF4-FFF2-40B4-BE49-F238E27FC236}">
                    <a16:creationId xmlns:a16="http://schemas.microsoft.com/office/drawing/2014/main" id="{026A7CE3-F71F-B388-677D-DFB4F60119BF}"/>
                  </a:ext>
                </a:extLst>
              </p:cNvPr>
              <p:cNvSpPr txBox="1">
                <a:spLocks noChangeArrowheads="1"/>
              </p:cNvSpPr>
              <p:nvPr/>
            </p:nvSpPr>
            <p:spPr bwMode="ltGray">
              <a:xfrm>
                <a:off x="324072" y="2546346"/>
                <a:ext cx="406684"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安否</a:t>
                </a:r>
              </a:p>
            </p:txBody>
          </p:sp>
        </p:grpSp>
        <p:sp>
          <p:nvSpPr>
            <p:cNvPr id="7194" name="テキスト ボックス 25">
              <a:extLst>
                <a:ext uri="{FF2B5EF4-FFF2-40B4-BE49-F238E27FC236}">
                  <a16:creationId xmlns:a16="http://schemas.microsoft.com/office/drawing/2014/main" id="{1B34283B-92D2-EBF5-9D05-DC6C342AE2F8}"/>
                </a:ext>
              </a:extLst>
            </p:cNvPr>
            <p:cNvSpPr txBox="1">
              <a:spLocks noChangeArrowheads="1"/>
            </p:cNvSpPr>
            <p:nvPr/>
          </p:nvSpPr>
          <p:spPr bwMode="auto">
            <a:xfrm>
              <a:off x="862439" y="2589835"/>
              <a:ext cx="5164137" cy="11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２．安否情報の確認・登録</a:t>
              </a:r>
              <a:br>
                <a:rPr lang="en-US" altLang="ja-JP" sz="1400" dirty="0"/>
              </a:br>
              <a:r>
                <a:rPr lang="ja-JP" altLang="en-US" sz="1400" dirty="0"/>
                <a:t>　（１）家族の安否情報を確認する</a:t>
              </a:r>
              <a:endParaRPr lang="en-US" altLang="ja-JP" sz="1400" dirty="0"/>
            </a:p>
            <a:p>
              <a:pPr eaLnBrk="1" hangingPunct="1">
                <a:spcBef>
                  <a:spcPct val="0"/>
                </a:spcBef>
                <a:buFontTx/>
                <a:buNone/>
              </a:pPr>
              <a:r>
                <a:rPr lang="ja-JP" altLang="en-US" sz="1400" dirty="0"/>
                <a:t>　（２）自身の安否情報を登録する</a:t>
              </a:r>
            </a:p>
            <a:p>
              <a:pPr eaLnBrk="1" hangingPunct="1">
                <a:spcBef>
                  <a:spcPct val="0"/>
                </a:spcBef>
                <a:buFontTx/>
                <a:buNone/>
              </a:pPr>
              <a:endParaRPr lang="ja-JP" altLang="en-US" sz="1400" dirty="0"/>
            </a:p>
          </p:txBody>
        </p:sp>
      </p:grpSp>
      <p:sp>
        <p:nvSpPr>
          <p:cNvPr id="7181" name="テキスト ボックス 24">
            <a:extLst>
              <a:ext uri="{FF2B5EF4-FFF2-40B4-BE49-F238E27FC236}">
                <a16:creationId xmlns:a16="http://schemas.microsoft.com/office/drawing/2014/main" id="{167C395A-4102-91C4-BB16-FEC9B6B99B9E}"/>
              </a:ext>
            </a:extLst>
          </p:cNvPr>
          <p:cNvSpPr txBox="1">
            <a:spLocks noChangeArrowheads="1"/>
          </p:cNvSpPr>
          <p:nvPr/>
        </p:nvSpPr>
        <p:spPr bwMode="auto">
          <a:xfrm>
            <a:off x="833437" y="1638788"/>
            <a:ext cx="511333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rgbClr val="0070C0"/>
                </a:solidFill>
              </a:rPr>
              <a:t>１．初期設定</a:t>
            </a:r>
            <a:endParaRPr lang="en-US" altLang="ja-JP" sz="1600" b="1" dirty="0">
              <a:solidFill>
                <a:srgbClr val="0070C0"/>
              </a:solidFill>
            </a:endParaRPr>
          </a:p>
          <a:p>
            <a:pPr eaLnBrk="1" hangingPunct="1">
              <a:spcBef>
                <a:spcPct val="0"/>
              </a:spcBef>
              <a:buFontTx/>
              <a:buNone/>
            </a:pPr>
            <a:r>
              <a:rPr lang="ja-JP" altLang="en-US" sz="1400" dirty="0"/>
              <a:t>   （１）伝言</a:t>
            </a:r>
            <a:r>
              <a:rPr lang="en-US" altLang="ja-JP" sz="1400" dirty="0"/>
              <a:t>ID</a:t>
            </a:r>
            <a:r>
              <a:rPr lang="ja-JP" altLang="en-US" sz="1400" dirty="0"/>
              <a:t>の登録（社員での操作）</a:t>
            </a:r>
            <a:br>
              <a:rPr lang="en-US" altLang="ja-JP" sz="1400" dirty="0"/>
            </a:br>
            <a:r>
              <a:rPr lang="ja-JP" altLang="en-US" sz="1400" dirty="0"/>
              <a:t>　（２）アプリの初期設定</a:t>
            </a:r>
            <a:endParaRPr lang="en-US" altLang="ja-JP" sz="1400" dirty="0"/>
          </a:p>
        </p:txBody>
      </p:sp>
      <p:sp>
        <p:nvSpPr>
          <p:cNvPr id="7182" name="テキスト ボックス 22">
            <a:extLst>
              <a:ext uri="{FF2B5EF4-FFF2-40B4-BE49-F238E27FC236}">
                <a16:creationId xmlns:a16="http://schemas.microsoft.com/office/drawing/2014/main" id="{E7B7590D-8F0D-BBA3-AA6D-BD8645156EBB}"/>
              </a:ext>
            </a:extLst>
          </p:cNvPr>
          <p:cNvSpPr txBox="1">
            <a:spLocks noChangeArrowheads="1"/>
          </p:cNvSpPr>
          <p:nvPr/>
        </p:nvSpPr>
        <p:spPr bwMode="auto">
          <a:xfrm>
            <a:off x="247650" y="717551"/>
            <a:ext cx="624363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本操作説明書では、エマージェンシーコールの伝言サービスアプリの初期設定、安否情報の確認と登録、伝言メッセージの登録と確認について記載しています。</a:t>
            </a:r>
            <a:endParaRPr lang="en-US" altLang="ja-JP" sz="1100" dirty="0">
              <a:latin typeface="Arial" panose="020B0604020202020204" pitchFamily="34" charset="0"/>
            </a:endParaRPr>
          </a:p>
          <a:p>
            <a:pPr>
              <a:spcBef>
                <a:spcPct val="0"/>
              </a:spcBef>
              <a:buNone/>
            </a:pPr>
            <a:r>
              <a:rPr lang="en-US" altLang="ja-JP" sz="1100" dirty="0"/>
              <a:t>※</a:t>
            </a:r>
            <a:r>
              <a:rPr lang="ja-JP" altLang="en-US" sz="1100" dirty="0"/>
              <a:t>伝言サービスはオプション機能となりオプション設定が有効時にご利用いただけます</a:t>
            </a:r>
            <a:endParaRPr lang="en-US" altLang="ja-JP" sz="1100" dirty="0"/>
          </a:p>
          <a:p>
            <a:pPr>
              <a:spcBef>
                <a:spcPct val="0"/>
              </a:spcBef>
              <a:buFontTx/>
              <a:buNone/>
            </a:pPr>
            <a:endParaRPr lang="ja-JP" altLang="en-US" sz="1100" dirty="0">
              <a:latin typeface="Arial" panose="020B0604020202020204" pitchFamily="34" charset="0"/>
            </a:endParaRPr>
          </a:p>
        </p:txBody>
      </p:sp>
      <p:sp>
        <p:nvSpPr>
          <p:cNvPr id="3" name="テキスト ボックス 18">
            <a:extLst>
              <a:ext uri="{FF2B5EF4-FFF2-40B4-BE49-F238E27FC236}">
                <a16:creationId xmlns:a16="http://schemas.microsoft.com/office/drawing/2014/main" id="{591FAE36-7B82-EB7A-5839-B389663FBC13}"/>
              </a:ext>
            </a:extLst>
          </p:cNvPr>
          <p:cNvSpPr txBox="1">
            <a:spLocks noChangeArrowheads="1"/>
          </p:cNvSpPr>
          <p:nvPr/>
        </p:nvSpPr>
        <p:spPr bwMode="auto">
          <a:xfrm>
            <a:off x="187917" y="5570806"/>
            <a:ext cx="6223000" cy="1200329"/>
          </a:xfrm>
          <a:prstGeom prst="rect">
            <a:avLst/>
          </a:prstGeom>
          <a:noFill/>
          <a:ln w="9525">
            <a:noFill/>
            <a:miter lim="800000"/>
            <a:headEnd/>
            <a:tailEnd/>
          </a:ln>
        </p:spPr>
        <p:txBody>
          <a:bodyPr>
            <a:spAutoFit/>
          </a:bodyPr>
          <a:lstStyle/>
          <a:p>
            <a:pPr eaLnBrk="1" hangingPunct="1">
              <a:defRPr/>
            </a:pPr>
            <a:r>
              <a:rPr lang="en-US" altLang="ja-JP" sz="1200" dirty="0">
                <a:latin typeface="+mn-ea"/>
                <a:ea typeface="+mn-ea"/>
              </a:rPr>
              <a:t>※</a:t>
            </a:r>
            <a:r>
              <a:rPr lang="ja-JP" altLang="en-US" sz="1200" dirty="0">
                <a:latin typeface="+mn-ea"/>
                <a:ea typeface="+mn-ea"/>
              </a:rPr>
              <a:t>本操作説明書では、スマートデバイス用アプリケーションを「アプリ」と表記します。</a:t>
            </a:r>
            <a:endParaRPr lang="en-US" altLang="ja-JP" sz="1200" dirty="0">
              <a:latin typeface="+mn-ea"/>
              <a:ea typeface="+mn-ea"/>
            </a:endParaRPr>
          </a:p>
          <a:p>
            <a:pPr eaLnBrk="1" hangingPunct="1">
              <a:defRPr/>
            </a:pPr>
            <a:r>
              <a:rPr lang="en-US" altLang="ja-JP" sz="1200" dirty="0">
                <a:latin typeface="+mn-ea"/>
                <a:ea typeface="+mn-ea"/>
              </a:rPr>
              <a:t>※</a:t>
            </a:r>
            <a:r>
              <a:rPr lang="ja-JP" altLang="en-US" sz="1200" dirty="0">
                <a:latin typeface="+mn-ea"/>
                <a:ea typeface="+mn-ea"/>
              </a:rPr>
              <a:t>ご利用頂く場合は、端末に適切な</a:t>
            </a:r>
            <a:r>
              <a:rPr lang="en-US" altLang="ja-JP" sz="1200" dirty="0">
                <a:latin typeface="+mn-ea"/>
                <a:ea typeface="+mn-ea"/>
              </a:rPr>
              <a:t>OS</a:t>
            </a:r>
            <a:r>
              <a:rPr lang="ja-JP" altLang="en-US" sz="1200" dirty="0">
                <a:latin typeface="+mn-ea"/>
                <a:ea typeface="+mn-ea"/>
              </a:rPr>
              <a:t>がインストールされている必要があります。</a:t>
            </a:r>
            <a:endParaRPr lang="ja-JP" altLang="en-US" sz="1400" dirty="0">
              <a:latin typeface="+mn-ea"/>
              <a:ea typeface="+mn-ea"/>
            </a:endParaRPr>
          </a:p>
          <a:p>
            <a:pPr eaLnBrk="1" hangingPunct="1">
              <a:defRPr/>
            </a:pPr>
            <a:r>
              <a:rPr lang="ja-JP" altLang="en-US" sz="1200" dirty="0">
                <a:latin typeface="+mn-ea"/>
                <a:ea typeface="+mn-ea"/>
              </a:rPr>
              <a:t>＜サポートしている</a:t>
            </a:r>
            <a:r>
              <a:rPr lang="en-US" altLang="ja-JP" sz="1200" dirty="0">
                <a:latin typeface="+mn-ea"/>
                <a:ea typeface="+mn-ea"/>
              </a:rPr>
              <a:t>OS</a:t>
            </a:r>
            <a:r>
              <a:rPr lang="ja-JP" altLang="en-US" sz="1200" dirty="0">
                <a:latin typeface="+mn-ea"/>
                <a:ea typeface="+mn-ea"/>
              </a:rPr>
              <a:t>＞</a:t>
            </a:r>
            <a:endParaRPr lang="en-US" altLang="ja-JP" sz="1200" dirty="0">
              <a:latin typeface="+mn-ea"/>
              <a:ea typeface="+mn-ea"/>
            </a:endParaRPr>
          </a:p>
          <a:p>
            <a:pPr indent="174625" eaLnBrk="1" hangingPunct="1">
              <a:tabLst>
                <a:tab pos="177800" algn="l"/>
              </a:tabLst>
              <a:defRPr/>
            </a:pPr>
            <a:r>
              <a:rPr lang="en-US" altLang="ja-JP" sz="1200" dirty="0">
                <a:latin typeface="+mn-lt"/>
                <a:ea typeface="+mn-ea"/>
              </a:rPr>
              <a:t>iOS</a:t>
            </a:r>
            <a:r>
              <a:rPr lang="ja-JP" altLang="en-US" sz="1200" dirty="0">
                <a:latin typeface="+mn-lt"/>
                <a:ea typeface="+mn-ea"/>
              </a:rPr>
              <a:t>バージョン　</a:t>
            </a:r>
            <a:r>
              <a:rPr lang="en-US" altLang="ja-JP" sz="1200" dirty="0">
                <a:latin typeface="+mn-lt"/>
                <a:ea typeface="+mn-ea"/>
              </a:rPr>
              <a:t>17</a:t>
            </a:r>
            <a:r>
              <a:rPr lang="ja-JP" altLang="en-US" sz="1200" dirty="0">
                <a:latin typeface="+mn-lt"/>
                <a:ea typeface="+mn-ea"/>
              </a:rPr>
              <a:t>、</a:t>
            </a:r>
            <a:r>
              <a:rPr lang="en-US" altLang="ja-JP" sz="1200" dirty="0">
                <a:latin typeface="+mn-lt"/>
                <a:ea typeface="+mn-ea"/>
              </a:rPr>
              <a:t>18</a:t>
            </a:r>
            <a:r>
              <a:rPr lang="ja-JP" altLang="en-US" sz="1200" dirty="0">
                <a:latin typeface="+mn-lt"/>
                <a:ea typeface="+mn-ea"/>
              </a:rPr>
              <a:t>、</a:t>
            </a:r>
            <a:r>
              <a:rPr lang="en-US" altLang="ja-JP" sz="1200" dirty="0">
                <a:latin typeface="+mn-lt"/>
                <a:ea typeface="+mn-ea"/>
              </a:rPr>
              <a:t>26</a:t>
            </a:r>
            <a:r>
              <a:rPr lang="ja-JP" altLang="en-US" sz="1200" dirty="0">
                <a:latin typeface="+mn-lt"/>
                <a:ea typeface="+mn-ea"/>
              </a:rPr>
              <a:t>　　</a:t>
            </a:r>
            <a:endParaRPr lang="en-US" altLang="ja-JP" sz="1200" dirty="0">
              <a:latin typeface="+mn-lt"/>
              <a:ea typeface="+mn-ea"/>
            </a:endParaRPr>
          </a:p>
          <a:p>
            <a:pPr indent="174625" eaLnBrk="1" hangingPunct="1">
              <a:tabLst>
                <a:tab pos="177800" algn="l"/>
              </a:tabLst>
              <a:defRPr/>
            </a:pPr>
            <a:r>
              <a:rPr lang="en-US" altLang="ja-JP" sz="1200" dirty="0">
                <a:latin typeface="+mn-lt"/>
                <a:ea typeface="+mn-ea"/>
              </a:rPr>
              <a:t>Android</a:t>
            </a:r>
            <a:r>
              <a:rPr lang="ja-JP" altLang="en-US" sz="1200" dirty="0">
                <a:latin typeface="+mn-lt"/>
                <a:ea typeface="+mn-ea"/>
              </a:rPr>
              <a:t>バージョン </a:t>
            </a:r>
            <a:r>
              <a:rPr lang="en-US" altLang="ja-JP" sz="1200" dirty="0">
                <a:latin typeface="+mn-lt"/>
                <a:ea typeface="+mn-ea"/>
              </a:rPr>
              <a:t>14</a:t>
            </a:r>
            <a:r>
              <a:rPr lang="ja-JP" altLang="en-US" sz="1200" dirty="0">
                <a:latin typeface="+mn-lt"/>
                <a:ea typeface="+mn-ea"/>
              </a:rPr>
              <a:t>、</a:t>
            </a:r>
            <a:r>
              <a:rPr lang="en-US" altLang="ja-JP" sz="1200" dirty="0">
                <a:latin typeface="+mn-lt"/>
                <a:ea typeface="+mn-ea"/>
              </a:rPr>
              <a:t>15</a:t>
            </a:r>
            <a:r>
              <a:rPr lang="ja-JP" altLang="en-US" sz="1200" dirty="0">
                <a:latin typeface="+mn-lt"/>
                <a:ea typeface="+mn-ea"/>
              </a:rPr>
              <a:t>、</a:t>
            </a:r>
            <a:r>
              <a:rPr lang="en-US" altLang="ja-JP" sz="1200" dirty="0">
                <a:latin typeface="+mn-lt"/>
                <a:ea typeface="+mn-ea"/>
              </a:rPr>
              <a:t>16</a:t>
            </a:r>
            <a:endParaRPr lang="en-US" altLang="ja-JP" sz="1200" dirty="0">
              <a:latin typeface="+mn-lt"/>
            </a:endParaRPr>
          </a:p>
          <a:p>
            <a:pPr indent="174625" eaLnBrk="1" hangingPunct="1">
              <a:tabLst>
                <a:tab pos="177800" algn="l"/>
              </a:tabLst>
              <a:defRPr/>
            </a:pPr>
            <a:r>
              <a:rPr lang="en-US" altLang="ja-JP" sz="1200" dirty="0">
                <a:latin typeface="+mn-lt"/>
                <a:ea typeface="+mn-ea"/>
              </a:rPr>
              <a:t>※</a:t>
            </a:r>
            <a:r>
              <a:rPr lang="ja-JP" altLang="en-US" sz="1200" dirty="0">
                <a:latin typeface="+mn-lt"/>
                <a:ea typeface="+mn-ea"/>
              </a:rPr>
              <a:t>最新の</a:t>
            </a:r>
            <a:r>
              <a:rPr lang="en-US" altLang="ja-JP" sz="1200" dirty="0">
                <a:latin typeface="+mn-lt"/>
                <a:ea typeface="+mn-ea"/>
              </a:rPr>
              <a:t>OS</a:t>
            </a:r>
            <a:r>
              <a:rPr lang="ja-JP" altLang="en-US" sz="1200" dirty="0">
                <a:latin typeface="+mn-lt"/>
                <a:ea typeface="+mn-ea"/>
              </a:rPr>
              <a:t>はサポート対象とする方針となっております</a:t>
            </a:r>
            <a:endParaRPr lang="en-US" altLang="ja-JP" sz="1200" dirty="0">
              <a:latin typeface="+mn-lt"/>
              <a:ea typeface="+mn-ea"/>
            </a:endParaRPr>
          </a:p>
        </p:txBody>
      </p:sp>
      <p:sp>
        <p:nvSpPr>
          <p:cNvPr id="7184" name="テキスト ボックス 21">
            <a:extLst>
              <a:ext uri="{FF2B5EF4-FFF2-40B4-BE49-F238E27FC236}">
                <a16:creationId xmlns:a16="http://schemas.microsoft.com/office/drawing/2014/main" id="{5F9568E5-DD58-ADF4-9CCD-FD6D3DD70B64}"/>
              </a:ext>
            </a:extLst>
          </p:cNvPr>
          <p:cNvSpPr txBox="1">
            <a:spLocks noChangeArrowheads="1"/>
          </p:cNvSpPr>
          <p:nvPr/>
        </p:nvSpPr>
        <p:spPr bwMode="ltGray">
          <a:xfrm>
            <a:off x="327583" y="3619649"/>
            <a:ext cx="400110" cy="1414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dirty="0">
                <a:solidFill>
                  <a:schemeClr val="bg1"/>
                </a:solidFill>
              </a:rPr>
              <a:t>伝言メッセージ</a:t>
            </a:r>
          </a:p>
        </p:txBody>
      </p:sp>
      <p:sp>
        <p:nvSpPr>
          <p:cNvPr id="4" name="角丸四角形 64">
            <a:extLst>
              <a:ext uri="{FF2B5EF4-FFF2-40B4-BE49-F238E27FC236}">
                <a16:creationId xmlns:a16="http://schemas.microsoft.com/office/drawing/2014/main" id="{930BCBEE-2110-9478-5131-C120A0263C33}"/>
              </a:ext>
            </a:extLst>
          </p:cNvPr>
          <p:cNvSpPr/>
          <p:nvPr/>
        </p:nvSpPr>
        <p:spPr>
          <a:xfrm>
            <a:off x="5683842" y="2819275"/>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P7</a:t>
            </a:r>
            <a:endParaRPr lang="ja-JP" altLang="en-US" sz="2000" dirty="0">
              <a:solidFill>
                <a:schemeClr val="tx1"/>
              </a:solidFill>
              <a:latin typeface="+mn-ea"/>
            </a:endParaRPr>
          </a:p>
        </p:txBody>
      </p:sp>
      <p:sp>
        <p:nvSpPr>
          <p:cNvPr id="5" name="角丸四角形 64">
            <a:extLst>
              <a:ext uri="{FF2B5EF4-FFF2-40B4-BE49-F238E27FC236}">
                <a16:creationId xmlns:a16="http://schemas.microsoft.com/office/drawing/2014/main" id="{D270B43C-E4D2-6387-6786-91FA62B0672F}"/>
              </a:ext>
            </a:extLst>
          </p:cNvPr>
          <p:cNvSpPr/>
          <p:nvPr/>
        </p:nvSpPr>
        <p:spPr>
          <a:xfrm>
            <a:off x="5683842" y="3895990"/>
            <a:ext cx="727075" cy="477838"/>
          </a:xfrm>
          <a:prstGeom prst="roundRect">
            <a:avLst>
              <a:gd name="adj" fmla="val 20252"/>
            </a:avLst>
          </a:prstGeom>
          <a:solidFill>
            <a:schemeClr val="bg1"/>
          </a:solidFill>
          <a:ln w="28575"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2000" dirty="0">
                <a:solidFill>
                  <a:schemeClr val="tx1"/>
                </a:solidFill>
                <a:latin typeface="+mn-ea"/>
              </a:rPr>
              <a:t>P9</a:t>
            </a:r>
            <a:endParaRPr lang="ja-JP" altLang="en-US" sz="2000" dirty="0">
              <a:solidFill>
                <a:schemeClr val="tx1"/>
              </a:solidFill>
              <a:latin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C2079-D4F2-23F6-2A67-AB6C437AE87C}"/>
            </a:ext>
          </a:extLst>
        </p:cNvPr>
        <p:cNvGrpSpPr/>
        <p:nvPr/>
      </p:nvGrpSpPr>
      <p:grpSpPr>
        <a:xfrm>
          <a:off x="0" y="0"/>
          <a:ext cx="0" cy="0"/>
          <a:chOff x="0" y="0"/>
          <a:chExt cx="0" cy="0"/>
        </a:xfrm>
      </p:grpSpPr>
      <p:sp>
        <p:nvSpPr>
          <p:cNvPr id="7170" name="スライド番号プレースホルダ 2">
            <a:extLst>
              <a:ext uri="{FF2B5EF4-FFF2-40B4-BE49-F238E27FC236}">
                <a16:creationId xmlns:a16="http://schemas.microsoft.com/office/drawing/2014/main" id="{6F677251-52C8-448B-ED0C-EE49664DBA37}"/>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5ED07DDB-AC0A-47B3-BD8E-1B1642DE9D6A}" type="slidenum">
              <a:rPr lang="ja-JP" altLang="en-US" sz="1800" smtClean="0">
                <a:solidFill>
                  <a:schemeClr val="bg1"/>
                </a:solidFill>
              </a:rPr>
              <a:pPr>
                <a:spcBef>
                  <a:spcPct val="0"/>
                </a:spcBef>
                <a:buFontTx/>
                <a:buNone/>
              </a:pPr>
              <a:t>2</a:t>
            </a:fld>
            <a:endParaRPr lang="ja-JP" altLang="en-US" sz="1800">
              <a:solidFill>
                <a:schemeClr val="bg1"/>
              </a:solidFill>
            </a:endParaRPr>
          </a:p>
        </p:txBody>
      </p:sp>
      <p:graphicFrame>
        <p:nvGraphicFramePr>
          <p:cNvPr id="2" name="表 1">
            <a:extLst>
              <a:ext uri="{FF2B5EF4-FFF2-40B4-BE49-F238E27FC236}">
                <a16:creationId xmlns:a16="http://schemas.microsoft.com/office/drawing/2014/main" id="{59134F84-F9B1-BE8B-C7A1-2EB745144192}"/>
              </a:ext>
            </a:extLst>
          </p:cNvPr>
          <p:cNvGraphicFramePr>
            <a:graphicFrameLocks noGrp="1"/>
          </p:cNvGraphicFramePr>
          <p:nvPr>
            <p:extLst>
              <p:ext uri="{D42A27DB-BD31-4B8C-83A1-F6EECF244321}">
                <p14:modId xmlns:p14="http://schemas.microsoft.com/office/powerpoint/2010/main" val="515485545"/>
              </p:ext>
            </p:extLst>
          </p:nvPr>
        </p:nvGraphicFramePr>
        <p:xfrm>
          <a:off x="378619" y="1201479"/>
          <a:ext cx="6172199" cy="7526009"/>
        </p:xfrm>
        <a:graphic>
          <a:graphicData uri="http://schemas.openxmlformats.org/drawingml/2006/table">
            <a:tbl>
              <a:tblPr/>
              <a:tblGrid>
                <a:gridCol w="1273249">
                  <a:extLst>
                    <a:ext uri="{9D8B030D-6E8A-4147-A177-3AD203B41FA5}">
                      <a16:colId xmlns:a16="http://schemas.microsoft.com/office/drawing/2014/main" val="796896480"/>
                    </a:ext>
                  </a:extLst>
                </a:gridCol>
                <a:gridCol w="2594344">
                  <a:extLst>
                    <a:ext uri="{9D8B030D-6E8A-4147-A177-3AD203B41FA5}">
                      <a16:colId xmlns:a16="http://schemas.microsoft.com/office/drawing/2014/main" val="389899553"/>
                    </a:ext>
                  </a:extLst>
                </a:gridCol>
                <a:gridCol w="2304606">
                  <a:extLst>
                    <a:ext uri="{9D8B030D-6E8A-4147-A177-3AD203B41FA5}">
                      <a16:colId xmlns:a16="http://schemas.microsoft.com/office/drawing/2014/main" val="628691692"/>
                    </a:ext>
                  </a:extLst>
                </a:gridCol>
              </a:tblGrid>
              <a:tr h="606056">
                <a:tc>
                  <a:txBody>
                    <a:bodyPr/>
                    <a:lstStyle/>
                    <a:p>
                      <a:pPr algn="l" fontAlgn="ctr">
                        <a:buNone/>
                      </a:pPr>
                      <a:r>
                        <a:rPr lang="ja-JP" altLang="en-US" sz="1100" b="0" i="0" u="none" strike="noStrike">
                          <a:solidFill>
                            <a:srgbClr val="000000"/>
                          </a:solidFill>
                          <a:effectLst/>
                          <a:latin typeface="BIZ UDゴシック" panose="020B0400000000000000" pitchFamily="49" charset="-128"/>
                          <a:ea typeface="BIZ UDゴシック" panose="020B0400000000000000" pitchFamily="49"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altLang="en-US" sz="1100" b="1" i="0" u="none" strike="noStrike" dirty="0">
                          <a:solidFill>
                            <a:srgbClr val="FFFFFF"/>
                          </a:solidFill>
                          <a:effectLst/>
                          <a:latin typeface="BIZ UDゴシック" panose="020B0400000000000000" pitchFamily="49" charset="-128"/>
                          <a:ea typeface="BIZ UDゴシック" panose="020B0400000000000000" pitchFamily="49" charset="-128"/>
                        </a:rPr>
                        <a:t>エマージェンシーコールアプリ内</a:t>
                      </a:r>
                      <a:br>
                        <a:rPr lang="ja-JP" altLang="en-US" sz="1100" b="1" i="0" u="none" strike="noStrike" dirty="0">
                          <a:solidFill>
                            <a:srgbClr val="FFFFFF"/>
                          </a:solidFill>
                          <a:effectLst/>
                          <a:latin typeface="BIZ UDゴシック" panose="020B0400000000000000" pitchFamily="49" charset="-128"/>
                          <a:ea typeface="BIZ UDゴシック" panose="020B0400000000000000" pitchFamily="49" charset="-128"/>
                        </a:rPr>
                      </a:br>
                      <a:r>
                        <a:rPr lang="ja-JP" altLang="en-US" sz="1100" b="1" i="0" u="none" strike="noStrike" dirty="0">
                          <a:solidFill>
                            <a:srgbClr val="FFFFFF"/>
                          </a:solidFill>
                          <a:effectLst/>
                          <a:latin typeface="BIZ UDゴシック" panose="020B0400000000000000" pitchFamily="49" charset="-128"/>
                          <a:ea typeface="BIZ UDゴシック" panose="020B0400000000000000" pitchFamily="49" charset="-128"/>
                        </a:rPr>
                        <a:t>の伝言サービス機能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74F69"/>
                    </a:solidFill>
                  </a:tcPr>
                </a:tc>
                <a:tc>
                  <a:txBody>
                    <a:bodyPr/>
                    <a:lstStyle/>
                    <a:p>
                      <a:pPr algn="ctr" fontAlgn="ctr">
                        <a:buNone/>
                      </a:pPr>
                      <a:r>
                        <a:rPr lang="ja-JP" altLang="en-US" sz="1100" b="1" i="0" u="none" strike="noStrike">
                          <a:solidFill>
                            <a:srgbClr val="FFFFFF"/>
                          </a:solidFill>
                          <a:effectLst/>
                          <a:latin typeface="BIZ UDゴシック" panose="020B0400000000000000" pitchFamily="49" charset="-128"/>
                          <a:ea typeface="BIZ UDゴシック" panose="020B0400000000000000" pitchFamily="49" charset="-128"/>
                        </a:rPr>
                        <a:t>家族向け伝言サービスアプリ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C7D22"/>
                    </a:solidFill>
                  </a:tcPr>
                </a:tc>
                <a:extLst>
                  <a:ext uri="{0D108BD9-81ED-4DB2-BD59-A6C34878D82A}">
                    <a16:rowId xmlns:a16="http://schemas.microsoft.com/office/drawing/2014/main" val="2871446180"/>
                  </a:ext>
                </a:extLst>
              </a:tr>
              <a:tr h="472082">
                <a:tc>
                  <a:txBody>
                    <a:bodyPr/>
                    <a:lstStyle/>
                    <a:p>
                      <a:pPr algn="l" fontAlgn="ctr">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利用者</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F3FC"/>
                    </a:solidFill>
                  </a:tcPr>
                </a:tc>
                <a:tc>
                  <a:txBody>
                    <a:bodyPr/>
                    <a:lstStyle/>
                    <a:p>
                      <a:pPr algn="l" fontAlgn="ctr">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社員・従業員</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（ユーザ</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ID</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が登録されているユーザ）</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altLang="en-US" sz="1100" b="0" i="0" u="none" strike="noStrike">
                          <a:solidFill>
                            <a:srgbClr val="000000"/>
                          </a:solidFill>
                          <a:effectLst/>
                          <a:latin typeface="BIZ UDゴシック" panose="020B0400000000000000" pitchFamily="49" charset="-128"/>
                          <a:ea typeface="BIZ UDゴシック" panose="020B0400000000000000" pitchFamily="49" charset="-128"/>
                        </a:rPr>
                        <a:t>社員のご家族</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（ユーザ</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ID</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の登録はされていない）</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0706985"/>
                  </a:ext>
                </a:extLst>
              </a:tr>
              <a:tr h="452950">
                <a:tc>
                  <a:txBody>
                    <a:bodyPr/>
                    <a:lstStyle/>
                    <a:p>
                      <a:pPr algn="l" fontAlgn="ctr">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アプリ名称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F3FC"/>
                    </a:solidFill>
                  </a:tcPr>
                </a:tc>
                <a:tc>
                  <a:txBody>
                    <a:bodyPr/>
                    <a:lstStyle/>
                    <a:p>
                      <a:pPr algn="l" fontAlgn="ctr">
                        <a:buNone/>
                      </a:pP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  </a:t>
                      </a:r>
                    </a:p>
                    <a:p>
                      <a:pPr algn="l" fontAlgn="ctr">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　　</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Emergency Call                         </a:t>
                      </a:r>
                    </a:p>
                    <a:p>
                      <a:pPr algn="l" fontAlgn="ctr">
                        <a:buNone/>
                      </a:pPr>
                      <a:endPar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 EMC</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伝言サービス</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0738078"/>
                  </a:ext>
                </a:extLst>
              </a:tr>
              <a:tr h="3408014">
                <a:tc>
                  <a:txBody>
                    <a:bodyPr/>
                    <a:lstStyle/>
                    <a:p>
                      <a:pPr algn="l" fontAlgn="ctr">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画面表示イメージ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F3FC"/>
                    </a:solidFill>
                  </a:tcPr>
                </a:tc>
                <a:tc>
                  <a:txBody>
                    <a:bodyPr/>
                    <a:lstStyle/>
                    <a:p>
                      <a:pPr algn="l" fontAlgn="ctr">
                        <a:buNone/>
                      </a:pPr>
                      <a:endPar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ja-JP" altLang="en-US" sz="1100" b="0" i="0" u="none" strike="noStrike">
                        <a:solidFill>
                          <a:srgbClr val="000000"/>
                        </a:solidFill>
                        <a:effectLst/>
                        <a:latin typeface="BIZ UDゴシック" panose="020B0400000000000000" pitchFamily="49" charset="-128"/>
                        <a:ea typeface="BIZ UDゴシック" panose="020B0400000000000000" pitchFamily="49"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8961203"/>
                  </a:ext>
                </a:extLst>
              </a:tr>
              <a:tr h="1438487">
                <a:tc>
                  <a:txBody>
                    <a:bodyPr/>
                    <a:lstStyle/>
                    <a:p>
                      <a:pPr algn="l" fontAlgn="ctr">
                        <a:buNone/>
                      </a:pPr>
                      <a:r>
                        <a:rPr lang="ja-JP" altLang="en-US" sz="1100" b="0" i="0" u="none" strike="noStrike">
                          <a:solidFill>
                            <a:srgbClr val="000000"/>
                          </a:solidFill>
                          <a:effectLst/>
                          <a:latin typeface="BIZ UDゴシック" panose="020B0400000000000000" pitchFamily="49" charset="-128"/>
                          <a:ea typeface="BIZ UDゴシック" panose="020B0400000000000000" pitchFamily="49" charset="-128"/>
                        </a:rPr>
                        <a:t>利用できる機能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F3FC"/>
                    </a:solidFill>
                  </a:tcPr>
                </a:tc>
                <a:tc>
                  <a:txBody>
                    <a:bodyPr/>
                    <a:lstStyle/>
                    <a:p>
                      <a:pPr algn="l" fontAlgn="t">
                        <a:buNone/>
                      </a:pPr>
                      <a:endPar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endParaRPr>
                    </a:p>
                    <a:p>
                      <a:pPr algn="l" fontAlgn="t">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・伝言メッセージの閲覧</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・伝言メッセージの登録</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・家族の安否状況の閲覧</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endPar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endParaRPr>
                    </a:p>
                    <a:p>
                      <a:pPr algn="l" fontAlgn="t">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・伝言メッセージの閲覧</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・伝言メッセージの登録</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・家族の安否状況の閲覧</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・社員の安否状況*の閲覧</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ja-JP" altLang="en-US" sz="1050" b="0" i="0" u="none" strike="noStrike" dirty="0">
                          <a:solidFill>
                            <a:srgbClr val="000000"/>
                          </a:solidFill>
                          <a:effectLst/>
                          <a:latin typeface="BIZ UDゴシック" panose="020B0400000000000000" pitchFamily="49" charset="-128"/>
                          <a:ea typeface="BIZ UDゴシック" panose="020B0400000000000000" pitchFamily="49" charset="-128"/>
                        </a:rPr>
                        <a:t>　*安否確認に回答した内容が</a:t>
                      </a:r>
                      <a:endParaRPr lang="en-US" altLang="ja-JP" sz="1050" b="0" i="0" u="none" strike="noStrike" dirty="0">
                        <a:solidFill>
                          <a:srgbClr val="000000"/>
                        </a:solidFill>
                        <a:effectLst/>
                        <a:latin typeface="BIZ UDゴシック" panose="020B0400000000000000" pitchFamily="49" charset="-128"/>
                        <a:ea typeface="BIZ UDゴシック" panose="020B0400000000000000" pitchFamily="49" charset="-128"/>
                      </a:endParaRPr>
                    </a:p>
                    <a:p>
                      <a:pPr algn="l" fontAlgn="t">
                        <a:buNone/>
                      </a:pPr>
                      <a:r>
                        <a:rPr lang="ja-JP" altLang="en-US" sz="1050" b="0" i="0" u="none" strike="noStrike" dirty="0">
                          <a:solidFill>
                            <a:srgbClr val="000000"/>
                          </a:solidFill>
                          <a:effectLst/>
                          <a:latin typeface="BIZ UDゴシック" panose="020B0400000000000000" pitchFamily="49" charset="-128"/>
                          <a:ea typeface="BIZ UDゴシック" panose="020B0400000000000000" pitchFamily="49" charset="-128"/>
                        </a:rPr>
                        <a:t>　　自動で反映されます</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6393799"/>
                  </a:ext>
                </a:extLst>
              </a:tr>
              <a:tr h="1098450">
                <a:tc>
                  <a:txBody>
                    <a:bodyPr/>
                    <a:lstStyle/>
                    <a:p>
                      <a:pPr algn="l" fontAlgn="ctr">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伝言ログイン</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ID</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の</a:t>
                      </a:r>
                      <a:endPar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endParaRPr>
                    </a:p>
                    <a:p>
                      <a:pPr algn="l" fontAlgn="ctr">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管理</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把握</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F3FC"/>
                    </a:solidFill>
                  </a:tcPr>
                </a:tc>
                <a:tc>
                  <a:txBody>
                    <a:bodyPr/>
                    <a:lstStyle/>
                    <a:p>
                      <a:pPr algn="l" fontAlgn="t">
                        <a:buNone/>
                      </a:pPr>
                      <a:endPar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endParaRPr>
                    </a:p>
                    <a:p>
                      <a:pPr algn="l" fontAlgn="t">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伝言ログイン</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ID/PW</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の初期登録はアプリからは行えません。</a:t>
                      </a:r>
                      <a:b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b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PC</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もしくはスマートフォンの</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Web</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ブラウザから行ってください。</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endPar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endParaRPr>
                    </a:p>
                    <a:p>
                      <a:pPr algn="l" fontAlgn="t">
                        <a:buNone/>
                      </a:pP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家族向け伝言サービスアプリに初回ログイン時には伝言ログイン</a:t>
                      </a:r>
                      <a:r>
                        <a:rPr lang="en-US" altLang="ja-JP" sz="1100" b="0" i="0" u="none" strike="noStrike" dirty="0">
                          <a:solidFill>
                            <a:srgbClr val="000000"/>
                          </a:solidFill>
                          <a:effectLst/>
                          <a:latin typeface="BIZ UDゴシック" panose="020B0400000000000000" pitchFamily="49" charset="-128"/>
                          <a:ea typeface="BIZ UDゴシック" panose="020B0400000000000000" pitchFamily="49" charset="-128"/>
                        </a:rPr>
                        <a:t>ID/PW</a:t>
                      </a:r>
                      <a:r>
                        <a:rPr lang="ja-JP" altLang="en-US" sz="1100" b="0" i="0" u="none" strike="noStrike" dirty="0">
                          <a:solidFill>
                            <a:srgbClr val="000000"/>
                          </a:solidFill>
                          <a:effectLst/>
                          <a:latin typeface="BIZ UDゴシック" panose="020B0400000000000000" pitchFamily="49" charset="-128"/>
                          <a:ea typeface="BIZ UDゴシック" panose="020B0400000000000000" pitchFamily="49" charset="-128"/>
                        </a:rPr>
                        <a:t>が必要です。社員から情報を共有してもらってください。</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8055646"/>
                  </a:ext>
                </a:extLst>
              </a:tr>
            </a:tbl>
          </a:graphicData>
        </a:graphic>
      </p:graphicFrame>
      <p:pic>
        <p:nvPicPr>
          <p:cNvPr id="6" name="図 5">
            <a:extLst>
              <a:ext uri="{FF2B5EF4-FFF2-40B4-BE49-F238E27FC236}">
                <a16:creationId xmlns:a16="http://schemas.microsoft.com/office/drawing/2014/main" id="{A464C231-06FF-4083-CBB6-5E4FC0E8C6E6}"/>
              </a:ext>
            </a:extLst>
          </p:cNvPr>
          <p:cNvPicPr>
            <a:picLocks noChangeAspect="1"/>
          </p:cNvPicPr>
          <p:nvPr/>
        </p:nvPicPr>
        <p:blipFill>
          <a:blip r:embed="rId3"/>
          <a:stretch>
            <a:fillRect/>
          </a:stretch>
        </p:blipFill>
        <p:spPr>
          <a:xfrm>
            <a:off x="1930963" y="3719143"/>
            <a:ext cx="1498037" cy="2300088"/>
          </a:xfrm>
          <a:prstGeom prst="rect">
            <a:avLst/>
          </a:prstGeom>
          <a:ln>
            <a:solidFill>
              <a:schemeClr val="tx1">
                <a:lumMod val="50000"/>
                <a:lumOff val="50000"/>
              </a:schemeClr>
            </a:solidFill>
          </a:ln>
        </p:spPr>
      </p:pic>
      <p:pic>
        <p:nvPicPr>
          <p:cNvPr id="7" name="図 6">
            <a:extLst>
              <a:ext uri="{FF2B5EF4-FFF2-40B4-BE49-F238E27FC236}">
                <a16:creationId xmlns:a16="http://schemas.microsoft.com/office/drawing/2014/main" id="{94990252-F708-6D52-6BCF-8CE2DCF76194}"/>
              </a:ext>
            </a:extLst>
          </p:cNvPr>
          <p:cNvPicPr>
            <a:picLocks noChangeAspect="1"/>
          </p:cNvPicPr>
          <p:nvPr/>
        </p:nvPicPr>
        <p:blipFill>
          <a:blip r:embed="rId4"/>
          <a:stretch>
            <a:fillRect/>
          </a:stretch>
        </p:blipFill>
        <p:spPr>
          <a:xfrm>
            <a:off x="4508686" y="3719143"/>
            <a:ext cx="1509408" cy="2282912"/>
          </a:xfrm>
          <a:prstGeom prst="rect">
            <a:avLst/>
          </a:prstGeom>
          <a:ln>
            <a:solidFill>
              <a:schemeClr val="bg2">
                <a:lumMod val="50000"/>
              </a:schemeClr>
            </a:solidFill>
          </a:ln>
        </p:spPr>
      </p:pic>
      <p:pic>
        <p:nvPicPr>
          <p:cNvPr id="8" name="図 7">
            <a:extLst>
              <a:ext uri="{FF2B5EF4-FFF2-40B4-BE49-F238E27FC236}">
                <a16:creationId xmlns:a16="http://schemas.microsoft.com/office/drawing/2014/main" id="{40695EFD-3555-E547-83CD-F1F9FEEBB537}"/>
              </a:ext>
            </a:extLst>
          </p:cNvPr>
          <p:cNvPicPr>
            <a:picLocks noChangeAspect="1"/>
          </p:cNvPicPr>
          <p:nvPr/>
        </p:nvPicPr>
        <p:blipFill>
          <a:blip r:embed="rId5"/>
          <a:stretch>
            <a:fillRect/>
          </a:stretch>
        </p:blipFill>
        <p:spPr>
          <a:xfrm>
            <a:off x="1964752" y="2842963"/>
            <a:ext cx="870650" cy="772107"/>
          </a:xfrm>
          <a:prstGeom prst="rect">
            <a:avLst/>
          </a:prstGeom>
        </p:spPr>
      </p:pic>
      <p:pic>
        <p:nvPicPr>
          <p:cNvPr id="9" name="図 8">
            <a:extLst>
              <a:ext uri="{FF2B5EF4-FFF2-40B4-BE49-F238E27FC236}">
                <a16:creationId xmlns:a16="http://schemas.microsoft.com/office/drawing/2014/main" id="{5398AD83-42A1-0DA1-35B0-F168C73EEA34}"/>
              </a:ext>
            </a:extLst>
          </p:cNvPr>
          <p:cNvPicPr>
            <a:picLocks noChangeAspect="1"/>
          </p:cNvPicPr>
          <p:nvPr/>
        </p:nvPicPr>
        <p:blipFill>
          <a:blip r:embed="rId6"/>
          <a:stretch>
            <a:fillRect/>
          </a:stretch>
        </p:blipFill>
        <p:spPr>
          <a:xfrm>
            <a:off x="4512442" y="2816380"/>
            <a:ext cx="866054" cy="798689"/>
          </a:xfrm>
          <a:prstGeom prst="rect">
            <a:avLst/>
          </a:prstGeom>
        </p:spPr>
      </p:pic>
      <p:sp>
        <p:nvSpPr>
          <p:cNvPr id="10" name="テキスト ボックス 22">
            <a:extLst>
              <a:ext uri="{FF2B5EF4-FFF2-40B4-BE49-F238E27FC236}">
                <a16:creationId xmlns:a16="http://schemas.microsoft.com/office/drawing/2014/main" id="{040C1914-8120-2C54-C13D-F1A71D508AD3}"/>
              </a:ext>
            </a:extLst>
          </p:cNvPr>
          <p:cNvSpPr txBox="1">
            <a:spLocks noChangeArrowheads="1"/>
          </p:cNvSpPr>
          <p:nvPr/>
        </p:nvSpPr>
        <p:spPr bwMode="auto">
          <a:xfrm>
            <a:off x="342899" y="371295"/>
            <a:ext cx="6243638"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100" dirty="0">
                <a:latin typeface="Arial" panose="020B0604020202020204" pitchFamily="34" charset="0"/>
              </a:rPr>
              <a:t>本マニュアルでは、「家族向け伝言サービスアプリ」での利用方法を記載しております。</a:t>
            </a:r>
            <a:endParaRPr lang="en-US" altLang="ja-JP" sz="1100" dirty="0">
              <a:latin typeface="Arial" panose="020B0604020202020204" pitchFamily="34" charset="0"/>
            </a:endParaRPr>
          </a:p>
          <a:p>
            <a:pPr>
              <a:spcBef>
                <a:spcPct val="0"/>
              </a:spcBef>
              <a:buFontTx/>
              <a:buNone/>
            </a:pPr>
            <a:r>
              <a:rPr lang="ja-JP" altLang="en-US" sz="1100" dirty="0">
                <a:latin typeface="Arial" panose="020B0604020202020204" pitchFamily="34" charset="0"/>
              </a:rPr>
              <a:t>従業員（ユーザ）の方は、エマージェンシーコールアプリ内の伝言サービス機能からも伝言メッセージの閲覧・登録が可能です。</a:t>
            </a:r>
          </a:p>
        </p:txBody>
      </p:sp>
    </p:spTree>
    <p:extLst>
      <p:ext uri="{BB962C8B-B14F-4D97-AF65-F5344CB8AC3E}">
        <p14:creationId xmlns:p14="http://schemas.microsoft.com/office/powerpoint/2010/main" val="3790522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11C6DFA-52D0-79F0-973B-1C66FE3889EB}"/>
              </a:ext>
            </a:extLst>
          </p:cNvPr>
          <p:cNvPicPr>
            <a:picLocks noChangeAspect="1"/>
          </p:cNvPicPr>
          <p:nvPr/>
        </p:nvPicPr>
        <p:blipFill>
          <a:blip r:embed="rId3"/>
          <a:stretch>
            <a:fillRect/>
          </a:stretch>
        </p:blipFill>
        <p:spPr>
          <a:xfrm>
            <a:off x="397302" y="2397945"/>
            <a:ext cx="3311906" cy="1340348"/>
          </a:xfrm>
          <a:prstGeom prst="rect">
            <a:avLst/>
          </a:prstGeom>
          <a:ln>
            <a:solidFill>
              <a:schemeClr val="bg1">
                <a:lumMod val="65000"/>
              </a:schemeClr>
            </a:solidFill>
          </a:ln>
        </p:spPr>
      </p:pic>
      <p:sp>
        <p:nvSpPr>
          <p:cNvPr id="50179" name="スライド番号プレースホルダ 2">
            <a:extLst>
              <a:ext uri="{FF2B5EF4-FFF2-40B4-BE49-F238E27FC236}">
                <a16:creationId xmlns:a16="http://schemas.microsoft.com/office/drawing/2014/main" id="{BD3C8220-D335-ED03-30B7-160C1ECABC63}"/>
              </a:ext>
            </a:extLst>
          </p:cNvPr>
          <p:cNvSpPr>
            <a:spLocks noGrp="1"/>
          </p:cNvSpPr>
          <p:nvPr>
            <p:ph type="sldNum" sz="quarter" idx="10"/>
          </p:nvPr>
        </p:nvSpPr>
        <p:spPr bwMode="ltGray">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2888C85-0EC5-454E-8959-3280A7612531}" type="slidenum">
              <a:rPr lang="ja-JP" altLang="en-US" sz="1800">
                <a:solidFill>
                  <a:schemeClr val="bg1"/>
                </a:solidFill>
              </a:rPr>
              <a:pPr>
                <a:spcBef>
                  <a:spcPct val="0"/>
                </a:spcBef>
                <a:buFontTx/>
                <a:buNone/>
              </a:pPr>
              <a:t>3</a:t>
            </a:fld>
            <a:endParaRPr lang="ja-JP" altLang="en-US" sz="1800">
              <a:solidFill>
                <a:schemeClr val="bg1"/>
              </a:solidFill>
            </a:endParaRPr>
          </a:p>
        </p:txBody>
      </p:sp>
      <p:sp>
        <p:nvSpPr>
          <p:cNvPr id="50181" name="テキスト ボックス 56">
            <a:extLst>
              <a:ext uri="{FF2B5EF4-FFF2-40B4-BE49-F238E27FC236}">
                <a16:creationId xmlns:a16="http://schemas.microsoft.com/office/drawing/2014/main" id="{DE62C601-B77A-9382-CFA7-3A3072867F77}"/>
              </a:ext>
            </a:extLst>
          </p:cNvPr>
          <p:cNvSpPr txBox="1">
            <a:spLocks noChangeArrowheads="1"/>
          </p:cNvSpPr>
          <p:nvPr/>
        </p:nvSpPr>
        <p:spPr bwMode="auto">
          <a:xfrm>
            <a:off x="3883903" y="2175748"/>
            <a:ext cx="2839472" cy="615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t>①社員向けのエマージェンシーコールサービスサイトに</a:t>
            </a:r>
            <a:r>
              <a:rPr lang="en-US" altLang="ja-JP" sz="1400" dirty="0"/>
              <a:t>PC</a:t>
            </a:r>
            <a:r>
              <a:rPr lang="ja-JP" altLang="en-US" sz="1400" dirty="0"/>
              <a:t>もしくはスマートフォンの</a:t>
            </a:r>
            <a:r>
              <a:rPr lang="en-US" altLang="ja-JP" sz="1400" dirty="0"/>
              <a:t>Web</a:t>
            </a:r>
            <a:r>
              <a:rPr lang="ja-JP" altLang="en-US" sz="1400" dirty="0"/>
              <a:t>ブラウザからアクセスします。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➁ホーム画面の「伝言サービス」を選択します。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ja-JP" altLang="en-US" sz="1400" dirty="0"/>
              <a:t>③「ログイン情報（</a:t>
            </a:r>
            <a:r>
              <a:rPr lang="en-US" altLang="ja-JP" sz="1400" dirty="0"/>
              <a:t>ID</a:t>
            </a:r>
            <a:r>
              <a:rPr lang="ja-JP" altLang="en-US" sz="1400" dirty="0"/>
              <a:t>・伝言パスワード）」をクリックします。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en-US" altLang="ja-JP" sz="1400" dirty="0"/>
          </a:p>
          <a:p>
            <a:pPr eaLnBrk="1" hangingPunct="1">
              <a:spcBef>
                <a:spcPct val="0"/>
              </a:spcBef>
              <a:buFontTx/>
              <a:buNone/>
            </a:pPr>
            <a:endParaRPr lang="ja-JP" altLang="en-US" sz="1400" dirty="0"/>
          </a:p>
          <a:p>
            <a:pPr eaLnBrk="1" hangingPunct="1">
              <a:spcBef>
                <a:spcPct val="0"/>
              </a:spcBef>
              <a:buFontTx/>
              <a:buNone/>
            </a:pPr>
            <a:r>
              <a:rPr lang="ja-JP" altLang="en-US" sz="1400" dirty="0"/>
              <a:t>③ログイン情報</a:t>
            </a:r>
            <a:endParaRPr lang="en-US" altLang="ja-JP" sz="1400" dirty="0"/>
          </a:p>
          <a:p>
            <a:pPr eaLnBrk="1" hangingPunct="1">
              <a:spcBef>
                <a:spcPct val="0"/>
              </a:spcBef>
              <a:buFontTx/>
              <a:buNone/>
            </a:pPr>
            <a:r>
              <a:rPr lang="ja-JP" altLang="en-US" sz="1400" dirty="0"/>
              <a:t>（伝言</a:t>
            </a:r>
            <a:r>
              <a:rPr lang="en-US" altLang="ja-JP" sz="1400" dirty="0"/>
              <a:t>ID/</a:t>
            </a:r>
            <a:r>
              <a:rPr lang="ja-JP" altLang="en-US" sz="1400" dirty="0"/>
              <a:t>パスワード）を入力し</a:t>
            </a:r>
            <a:endParaRPr lang="en-US" altLang="ja-JP" sz="1400" dirty="0"/>
          </a:p>
          <a:p>
            <a:pPr eaLnBrk="1" hangingPunct="1">
              <a:spcBef>
                <a:spcPct val="0"/>
              </a:spcBef>
              <a:buFontTx/>
              <a:buNone/>
            </a:pPr>
            <a:r>
              <a:rPr lang="ja-JP" altLang="en-US" sz="1400" dirty="0"/>
              <a:t>「保存する」を選択します。</a:t>
            </a:r>
            <a:endParaRPr lang="en-US" altLang="ja-JP" sz="1400" dirty="0"/>
          </a:p>
          <a:p>
            <a:pPr eaLnBrk="1" hangingPunct="1">
              <a:spcBef>
                <a:spcPct val="0"/>
              </a:spcBef>
              <a:buFontTx/>
              <a:buNone/>
            </a:pPr>
            <a:endParaRPr lang="en-US" altLang="ja-JP" sz="1400" dirty="0"/>
          </a:p>
          <a:p>
            <a:pPr eaLnBrk="1" hangingPunct="1">
              <a:spcBef>
                <a:spcPct val="0"/>
              </a:spcBef>
              <a:buFontTx/>
              <a:buNone/>
            </a:pPr>
            <a:r>
              <a:rPr lang="en-US" altLang="ja-JP" sz="1000" dirty="0"/>
              <a:t>※</a:t>
            </a:r>
            <a:r>
              <a:rPr lang="ja-JP" altLang="en-US" sz="1000" dirty="0"/>
              <a:t>伝言</a:t>
            </a:r>
            <a:r>
              <a:rPr lang="en-US" altLang="ja-JP" sz="1000" dirty="0"/>
              <a:t>ID</a:t>
            </a:r>
            <a:r>
              <a:rPr lang="ja-JP" altLang="en-US" sz="1000" dirty="0"/>
              <a:t>、パスワードは各社員が任意の値に設定できます。</a:t>
            </a:r>
            <a:endParaRPr lang="en-US" altLang="ja-JP" sz="1000" dirty="0"/>
          </a:p>
          <a:p>
            <a:pPr eaLnBrk="1" hangingPunct="1">
              <a:spcBef>
                <a:spcPct val="0"/>
              </a:spcBef>
              <a:buFontTx/>
              <a:buNone/>
            </a:pPr>
            <a:r>
              <a:rPr lang="ja-JP" altLang="en-US" sz="1000" dirty="0"/>
              <a:t>ご自宅の電話番号や誕生日のように</a:t>
            </a:r>
            <a:endParaRPr lang="en-US" altLang="ja-JP" sz="1000" dirty="0"/>
          </a:p>
          <a:p>
            <a:pPr eaLnBrk="1" hangingPunct="1">
              <a:spcBef>
                <a:spcPct val="0"/>
              </a:spcBef>
              <a:buFontTx/>
              <a:buNone/>
            </a:pPr>
            <a:r>
              <a:rPr lang="ja-JP" altLang="en-US" sz="1000" dirty="0"/>
              <a:t>ご家族も覚えやすい数字を設定してください。</a:t>
            </a:r>
            <a:endParaRPr lang="en-US" altLang="ja-JP" sz="1000" dirty="0"/>
          </a:p>
          <a:p>
            <a:pPr eaLnBrk="1" hangingPunct="1">
              <a:spcBef>
                <a:spcPct val="0"/>
              </a:spcBef>
              <a:buFontTx/>
              <a:buNone/>
            </a:pPr>
            <a:r>
              <a:rPr lang="ja-JP" altLang="en-US" sz="1000" dirty="0"/>
              <a:t>英字が含まれていると、電話（音声）での確認・登録が利用できません</a:t>
            </a:r>
            <a:endParaRPr lang="en-US" altLang="ja-JP" sz="1000" dirty="0"/>
          </a:p>
          <a:p>
            <a:pPr eaLnBrk="1" hangingPunct="1">
              <a:spcBef>
                <a:spcPct val="0"/>
              </a:spcBef>
              <a:buFontTx/>
              <a:buNone/>
            </a:pPr>
            <a:endParaRPr lang="en-US" altLang="ja-JP" sz="1000" dirty="0"/>
          </a:p>
          <a:p>
            <a:pPr eaLnBrk="1" hangingPunct="1">
              <a:spcBef>
                <a:spcPct val="0"/>
              </a:spcBef>
              <a:buFontTx/>
              <a:buNone/>
            </a:pPr>
            <a:r>
              <a:rPr lang="en-US" altLang="ja-JP" sz="1000" dirty="0"/>
              <a:t>※</a:t>
            </a:r>
            <a:r>
              <a:rPr lang="ja-JP" altLang="en-US" sz="1000" dirty="0"/>
              <a:t>既に他のユーザが利用している</a:t>
            </a:r>
            <a:r>
              <a:rPr lang="en-US" altLang="ja-JP" sz="1000" dirty="0"/>
              <a:t>ID</a:t>
            </a:r>
            <a:r>
              <a:rPr lang="ja-JP" altLang="en-US" sz="1000" dirty="0"/>
              <a:t>、他のユーザが過去</a:t>
            </a:r>
            <a:r>
              <a:rPr lang="en-US" altLang="ja-JP" sz="1000" dirty="0"/>
              <a:t>1</a:t>
            </a:r>
            <a:r>
              <a:rPr lang="ja-JP" altLang="en-US" sz="1000" dirty="0"/>
              <a:t>年以内に変更した</a:t>
            </a:r>
            <a:r>
              <a:rPr lang="en-US" altLang="ja-JP" sz="1000" dirty="0"/>
              <a:t>ID</a:t>
            </a:r>
            <a:r>
              <a:rPr lang="ja-JP" altLang="en-US" sz="1000" dirty="0"/>
              <a:t>は利用できません</a:t>
            </a:r>
          </a:p>
        </p:txBody>
      </p:sp>
      <p:sp>
        <p:nvSpPr>
          <p:cNvPr id="50183" name="AutoShape 177">
            <a:extLst>
              <a:ext uri="{FF2B5EF4-FFF2-40B4-BE49-F238E27FC236}">
                <a16:creationId xmlns:a16="http://schemas.microsoft.com/office/drawing/2014/main" id="{D52D9521-6E93-2107-DA8A-487EC5918CD8}"/>
              </a:ext>
            </a:extLst>
          </p:cNvPr>
          <p:cNvSpPr>
            <a:spLocks noChangeArrowheads="1"/>
          </p:cNvSpPr>
          <p:nvPr/>
        </p:nvSpPr>
        <p:spPr bwMode="auto">
          <a:xfrm>
            <a:off x="2722458" y="3225682"/>
            <a:ext cx="616166" cy="512611"/>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50187" name="テキスト ボックス 56">
            <a:extLst>
              <a:ext uri="{FF2B5EF4-FFF2-40B4-BE49-F238E27FC236}">
                <a16:creationId xmlns:a16="http://schemas.microsoft.com/office/drawing/2014/main" id="{179F6319-A21A-F092-D806-1EAC37FA2F86}"/>
              </a:ext>
            </a:extLst>
          </p:cNvPr>
          <p:cNvSpPr txBox="1">
            <a:spLocks noChangeArrowheads="1"/>
          </p:cNvSpPr>
          <p:nvPr/>
        </p:nvSpPr>
        <p:spPr bwMode="auto">
          <a:xfrm>
            <a:off x="222798" y="1383651"/>
            <a:ext cx="638279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t>伝言サービスは、社員（従業員）とそのご家族での情報共有の機能です。</a:t>
            </a:r>
            <a:endParaRPr lang="en-US" altLang="ja-JP" sz="1200" dirty="0"/>
          </a:p>
          <a:p>
            <a:pPr eaLnBrk="1" hangingPunct="1">
              <a:spcBef>
                <a:spcPct val="0"/>
              </a:spcBef>
              <a:buFontTx/>
              <a:buNone/>
            </a:pPr>
            <a:r>
              <a:rPr lang="ja-JP" altLang="en-US" sz="1200" dirty="0"/>
              <a:t>利用するには、はじめに社員が伝言サービ ス </a:t>
            </a:r>
            <a:r>
              <a:rPr lang="en-US" altLang="ja-JP" sz="1200" dirty="0"/>
              <a:t>ID </a:t>
            </a:r>
            <a:r>
              <a:rPr lang="ja-JP" altLang="en-US" sz="1200" dirty="0"/>
              <a:t>とパスワードを設定する必要があります。伝言サービス</a:t>
            </a:r>
            <a:r>
              <a:rPr lang="en-US" altLang="ja-JP" sz="1200" dirty="0"/>
              <a:t>ID</a:t>
            </a:r>
            <a:r>
              <a:rPr lang="ja-JP" altLang="en-US" sz="1200" dirty="0"/>
              <a:t>とパスワードが未設定の場合には以下の手順で設定してください。（既に設定済みの場合は本操作は省略可能です）</a:t>
            </a:r>
            <a:endParaRPr lang="en-US" altLang="ja-JP" sz="1200" dirty="0"/>
          </a:p>
        </p:txBody>
      </p:sp>
      <p:sp>
        <p:nvSpPr>
          <p:cNvPr id="3" name="Text Box 59">
            <a:extLst>
              <a:ext uri="{FF2B5EF4-FFF2-40B4-BE49-F238E27FC236}">
                <a16:creationId xmlns:a16="http://schemas.microsoft.com/office/drawing/2014/main" id="{561206A3-7D76-DC51-6ECE-7128DF7C56C4}"/>
              </a:ext>
            </a:extLst>
          </p:cNvPr>
          <p:cNvSpPr txBox="1">
            <a:spLocks noChangeArrowheads="1"/>
          </p:cNvSpPr>
          <p:nvPr/>
        </p:nvSpPr>
        <p:spPr bwMode="auto">
          <a:xfrm>
            <a:off x="339950" y="8238862"/>
            <a:ext cx="6265641" cy="614131"/>
          </a:xfrm>
          <a:prstGeom prst="rect">
            <a:avLst/>
          </a:prstGeom>
          <a:solidFill>
            <a:schemeClr val="accent3">
              <a:lumMod val="20000"/>
              <a:lumOff val="80000"/>
            </a:schemeClr>
          </a:solidFill>
          <a:ln w="28575">
            <a:solidFill>
              <a:schemeClr val="accent3"/>
            </a:solidFill>
            <a:prstDash val="sysDot"/>
            <a:miter lim="800000"/>
            <a:headEnd/>
            <a:tailEnd/>
          </a:ln>
        </p:spPr>
        <p:txBody>
          <a:bodyPr lIns="36576" tIns="22860" rIns="0" bIns="0"/>
          <a:lstStyle/>
          <a:p>
            <a:pPr eaLnBrk="1" hangingPunct="1"/>
            <a:r>
              <a:rPr lang="ja-JP" altLang="en-US" sz="1200" dirty="0">
                <a:solidFill>
                  <a:schemeClr val="tx1">
                    <a:lumMod val="65000"/>
                    <a:lumOff val="35000"/>
                  </a:schemeClr>
                </a:solidFill>
                <a:latin typeface="ＭＳ Ｐゴシック" panose="020B0600070205080204" pitchFamily="50" charset="-128"/>
              </a:rPr>
              <a:t>ご家族の方には、伝言サービスサイト</a:t>
            </a:r>
            <a:r>
              <a:rPr lang="en-US" altLang="ja-JP" sz="1200" dirty="0">
                <a:solidFill>
                  <a:schemeClr val="tx1">
                    <a:lumMod val="65000"/>
                    <a:lumOff val="35000"/>
                  </a:schemeClr>
                </a:solidFill>
                <a:latin typeface="ＭＳ Ｐゴシック" panose="020B0600070205080204" pitchFamily="50" charset="-128"/>
              </a:rPr>
              <a:t>URL</a:t>
            </a:r>
            <a:r>
              <a:rPr lang="ja-JP" altLang="en-US" sz="1200" dirty="0">
                <a:solidFill>
                  <a:schemeClr val="tx1">
                    <a:lumMod val="65000"/>
                    <a:lumOff val="35000"/>
                  </a:schemeClr>
                </a:solidFill>
                <a:latin typeface="ＭＳ Ｐゴシック" panose="020B0600070205080204" pitchFamily="50" charset="-128"/>
              </a:rPr>
              <a:t>や設定した伝言</a:t>
            </a:r>
            <a:r>
              <a:rPr lang="en-US" altLang="ja-JP" sz="1200" dirty="0">
                <a:solidFill>
                  <a:schemeClr val="tx1">
                    <a:lumMod val="65000"/>
                    <a:lumOff val="35000"/>
                  </a:schemeClr>
                </a:solidFill>
                <a:latin typeface="ＭＳ Ｐゴシック" panose="020B0600070205080204" pitchFamily="50" charset="-128"/>
              </a:rPr>
              <a:t>ID</a:t>
            </a:r>
            <a:r>
              <a:rPr lang="ja-JP" altLang="en-US" sz="1200" dirty="0">
                <a:solidFill>
                  <a:schemeClr val="tx1">
                    <a:lumMod val="65000"/>
                    <a:lumOff val="35000"/>
                  </a:schemeClr>
                </a:solidFill>
                <a:latin typeface="ＭＳ Ｐゴシック" panose="020B0600070205080204" pitchFamily="50" charset="-128"/>
              </a:rPr>
              <a:t>／パスワードを </a:t>
            </a:r>
            <a:endParaRPr lang="en-US" altLang="ja-JP" sz="1200" dirty="0">
              <a:solidFill>
                <a:schemeClr val="tx1">
                  <a:lumMod val="65000"/>
                  <a:lumOff val="35000"/>
                </a:schemeClr>
              </a:solidFill>
              <a:latin typeface="ＭＳ Ｐゴシック" panose="020B0600070205080204" pitchFamily="50" charset="-128"/>
            </a:endParaRPr>
          </a:p>
          <a:p>
            <a:pPr eaLnBrk="1" hangingPunct="1"/>
            <a:r>
              <a:rPr lang="ja-JP" altLang="en-US" sz="1200" dirty="0">
                <a:solidFill>
                  <a:schemeClr val="tx1">
                    <a:lumMod val="65000"/>
                    <a:lumOff val="35000"/>
                  </a:schemeClr>
                </a:solidFill>
                <a:latin typeface="ＭＳ Ｐゴシック" panose="020B0600070205080204" pitchFamily="50" charset="-128"/>
              </a:rPr>
              <a:t>共有してください。ご家族は、社員から共有された</a:t>
            </a:r>
            <a:r>
              <a:rPr lang="en-US" altLang="ja-JP" sz="1200" dirty="0">
                <a:solidFill>
                  <a:schemeClr val="tx1">
                    <a:lumMod val="65000"/>
                    <a:lumOff val="35000"/>
                  </a:schemeClr>
                </a:solidFill>
                <a:latin typeface="ＭＳ Ｐゴシック" panose="020B0600070205080204" pitchFamily="50" charset="-128"/>
              </a:rPr>
              <a:t>URL</a:t>
            </a:r>
            <a:r>
              <a:rPr lang="ja-JP" altLang="en-US" sz="1200" dirty="0">
                <a:solidFill>
                  <a:schemeClr val="tx1">
                    <a:lumMod val="65000"/>
                    <a:lumOff val="35000"/>
                  </a:schemeClr>
                </a:solidFill>
                <a:latin typeface="ＭＳ Ｐゴシック" panose="020B0600070205080204" pitchFamily="50" charset="-128"/>
              </a:rPr>
              <a:t>や伝言</a:t>
            </a:r>
            <a:r>
              <a:rPr lang="en-US" altLang="ja-JP" sz="1200" dirty="0">
                <a:solidFill>
                  <a:schemeClr val="tx1">
                    <a:lumMod val="65000"/>
                    <a:lumOff val="35000"/>
                  </a:schemeClr>
                </a:solidFill>
                <a:latin typeface="ＭＳ Ｐゴシック" panose="020B0600070205080204" pitchFamily="50" charset="-128"/>
              </a:rPr>
              <a:t>ID/</a:t>
            </a:r>
            <a:r>
              <a:rPr lang="ja-JP" altLang="en-US" sz="1200" dirty="0">
                <a:solidFill>
                  <a:schemeClr val="tx1">
                    <a:lumMod val="65000"/>
                    <a:lumOff val="35000"/>
                  </a:schemeClr>
                </a:solidFill>
                <a:latin typeface="ＭＳ Ｐゴシック" panose="020B0600070205080204" pitchFamily="50" charset="-128"/>
              </a:rPr>
              <a:t>パスワードでログインを行います。家族向けの伝言サービスサイト</a:t>
            </a:r>
            <a:r>
              <a:rPr lang="en-US" altLang="ja-JP" sz="1200" dirty="0">
                <a:solidFill>
                  <a:schemeClr val="tx1">
                    <a:lumMod val="65000"/>
                    <a:lumOff val="35000"/>
                  </a:schemeClr>
                </a:solidFill>
                <a:latin typeface="ＭＳ Ｐゴシック" panose="020B0600070205080204" pitchFamily="50" charset="-128"/>
              </a:rPr>
              <a:t>URL</a:t>
            </a:r>
            <a:r>
              <a:rPr lang="ja-JP" altLang="en-US" sz="1200" dirty="0">
                <a:solidFill>
                  <a:schemeClr val="tx1">
                    <a:lumMod val="65000"/>
                    <a:lumOff val="35000"/>
                  </a:schemeClr>
                </a:solidFill>
                <a:latin typeface="ＭＳ Ｐゴシック" panose="020B0600070205080204" pitchFamily="50" charset="-128"/>
              </a:rPr>
              <a:t>は伝言サービスのページに記載されています</a:t>
            </a:r>
            <a:r>
              <a:rPr lang="ja-JP" altLang="en-US" sz="1200" b="1" dirty="0">
                <a:solidFill>
                  <a:schemeClr val="tx1">
                    <a:lumMod val="65000"/>
                    <a:lumOff val="35000"/>
                  </a:schemeClr>
                </a:solidFill>
                <a:latin typeface="ＭＳ Ｐゴシック" panose="020B0600070205080204" pitchFamily="50" charset="-128"/>
              </a:rPr>
              <a:t>。</a:t>
            </a:r>
            <a:endParaRPr lang="en-US" altLang="ja-JP" sz="1200" b="1" dirty="0">
              <a:solidFill>
                <a:schemeClr val="tx1">
                  <a:lumMod val="65000"/>
                  <a:lumOff val="35000"/>
                </a:schemeClr>
              </a:solidFill>
              <a:latin typeface="ＭＳ Ｐゴシック" panose="020B0600070205080204" pitchFamily="50" charset="-128"/>
            </a:endParaRPr>
          </a:p>
        </p:txBody>
      </p:sp>
      <p:pic>
        <p:nvPicPr>
          <p:cNvPr id="11" name="図 10">
            <a:extLst>
              <a:ext uri="{FF2B5EF4-FFF2-40B4-BE49-F238E27FC236}">
                <a16:creationId xmlns:a16="http://schemas.microsoft.com/office/drawing/2014/main" id="{46D810C3-D37B-DAC2-180C-5711D463F3E0}"/>
              </a:ext>
            </a:extLst>
          </p:cNvPr>
          <p:cNvPicPr>
            <a:picLocks noChangeAspect="1"/>
          </p:cNvPicPr>
          <p:nvPr/>
        </p:nvPicPr>
        <p:blipFill>
          <a:blip r:embed="rId4"/>
          <a:stretch>
            <a:fillRect/>
          </a:stretch>
        </p:blipFill>
        <p:spPr>
          <a:xfrm>
            <a:off x="425872" y="5348619"/>
            <a:ext cx="3270328" cy="2401127"/>
          </a:xfrm>
          <a:prstGeom prst="rect">
            <a:avLst/>
          </a:prstGeom>
          <a:ln>
            <a:solidFill>
              <a:schemeClr val="tx1">
                <a:lumMod val="50000"/>
                <a:lumOff val="50000"/>
              </a:schemeClr>
            </a:solidFill>
          </a:ln>
        </p:spPr>
      </p:pic>
      <p:sp>
        <p:nvSpPr>
          <p:cNvPr id="13" name="AutoShape 177">
            <a:extLst>
              <a:ext uri="{FF2B5EF4-FFF2-40B4-BE49-F238E27FC236}">
                <a16:creationId xmlns:a16="http://schemas.microsoft.com/office/drawing/2014/main" id="{3B8ED522-0CF7-C3F2-C9CA-76F4AEEEF50D}"/>
              </a:ext>
            </a:extLst>
          </p:cNvPr>
          <p:cNvSpPr>
            <a:spLocks noChangeArrowheads="1"/>
          </p:cNvSpPr>
          <p:nvPr/>
        </p:nvSpPr>
        <p:spPr bwMode="auto">
          <a:xfrm>
            <a:off x="457478" y="6245616"/>
            <a:ext cx="3083164" cy="1458553"/>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14" name="AutoShape 177">
            <a:extLst>
              <a:ext uri="{FF2B5EF4-FFF2-40B4-BE49-F238E27FC236}">
                <a16:creationId xmlns:a16="http://schemas.microsoft.com/office/drawing/2014/main" id="{B2318D8E-5103-76BB-8CD3-CEB9B8E253C7}"/>
              </a:ext>
            </a:extLst>
          </p:cNvPr>
          <p:cNvSpPr>
            <a:spLocks noChangeArrowheads="1"/>
          </p:cNvSpPr>
          <p:nvPr/>
        </p:nvSpPr>
        <p:spPr bwMode="auto">
          <a:xfrm>
            <a:off x="502091" y="5395853"/>
            <a:ext cx="3207117" cy="511862"/>
          </a:xfrm>
          <a:prstGeom prst="roundRect">
            <a:avLst>
              <a:gd name="adj" fmla="val 16667"/>
            </a:avLst>
          </a:prstGeom>
          <a:noFill/>
          <a:ln w="28575" algn="ctr">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cxnSp>
        <p:nvCxnSpPr>
          <p:cNvPr id="16" name="コネクタ: カギ線 15">
            <a:extLst>
              <a:ext uri="{FF2B5EF4-FFF2-40B4-BE49-F238E27FC236}">
                <a16:creationId xmlns:a16="http://schemas.microsoft.com/office/drawing/2014/main" id="{339F554F-36BE-6636-20DC-97A211CE8E91}"/>
              </a:ext>
            </a:extLst>
          </p:cNvPr>
          <p:cNvCxnSpPr>
            <a:cxnSpLocks/>
          </p:cNvCxnSpPr>
          <p:nvPr/>
        </p:nvCxnSpPr>
        <p:spPr>
          <a:xfrm flipV="1">
            <a:off x="3728345" y="5253514"/>
            <a:ext cx="771927" cy="351515"/>
          </a:xfrm>
          <a:prstGeom prst="bentConnector3">
            <a:avLst/>
          </a:prstGeom>
          <a:ln w="19050"/>
        </p:spPr>
        <p:style>
          <a:lnRef idx="1">
            <a:schemeClr val="accent1"/>
          </a:lnRef>
          <a:fillRef idx="0">
            <a:schemeClr val="accent1"/>
          </a:fillRef>
          <a:effectRef idx="0">
            <a:schemeClr val="accent1"/>
          </a:effectRef>
          <a:fontRef idx="minor">
            <a:schemeClr val="tx1"/>
          </a:fontRef>
        </p:style>
      </p:cxnSp>
      <p:sp>
        <p:nvSpPr>
          <p:cNvPr id="18" name="テキスト ボックス 56">
            <a:extLst>
              <a:ext uri="{FF2B5EF4-FFF2-40B4-BE49-F238E27FC236}">
                <a16:creationId xmlns:a16="http://schemas.microsoft.com/office/drawing/2014/main" id="{8D330FB4-4EF5-345C-A74A-C52C22305529}"/>
              </a:ext>
            </a:extLst>
          </p:cNvPr>
          <p:cNvSpPr txBox="1">
            <a:spLocks noChangeArrowheads="1"/>
          </p:cNvSpPr>
          <p:nvPr/>
        </p:nvSpPr>
        <p:spPr bwMode="auto">
          <a:xfrm>
            <a:off x="4500272" y="5092507"/>
            <a:ext cx="21073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dirty="0"/>
              <a:t>家族向けの伝言サービスサイトの</a:t>
            </a:r>
            <a:r>
              <a:rPr lang="en-US" altLang="ja-JP" sz="1200" dirty="0"/>
              <a:t>URL</a:t>
            </a:r>
            <a:r>
              <a:rPr lang="ja-JP" altLang="en-US" sz="1200" dirty="0"/>
              <a:t>はこちらに記載されています</a:t>
            </a:r>
          </a:p>
        </p:txBody>
      </p:sp>
      <p:sp>
        <p:nvSpPr>
          <p:cNvPr id="2" name="テキスト ボックス 24">
            <a:extLst>
              <a:ext uri="{FF2B5EF4-FFF2-40B4-BE49-F238E27FC236}">
                <a16:creationId xmlns:a16="http://schemas.microsoft.com/office/drawing/2014/main" id="{82F7720E-1505-68B7-15B5-52B028186570}"/>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
        <p:nvSpPr>
          <p:cNvPr id="17" name="テキスト ボックス 23">
            <a:extLst>
              <a:ext uri="{FF2B5EF4-FFF2-40B4-BE49-F238E27FC236}">
                <a16:creationId xmlns:a16="http://schemas.microsoft.com/office/drawing/2014/main" id="{431DDDE4-737D-D116-3A9D-B3C3891A7E4C}"/>
              </a:ext>
            </a:extLst>
          </p:cNvPr>
          <p:cNvSpPr txBox="1">
            <a:spLocks noChangeArrowheads="1"/>
          </p:cNvSpPr>
          <p:nvPr/>
        </p:nvSpPr>
        <p:spPr bwMode="auto">
          <a:xfrm>
            <a:off x="230903" y="938167"/>
            <a:ext cx="5884972"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a:t>
            </a:r>
            <a:r>
              <a:rPr lang="en-US" altLang="ja-JP" sz="1800" dirty="0"/>
              <a:t> </a:t>
            </a:r>
            <a:r>
              <a:rPr lang="ja-JP" altLang="en-US" sz="1800" dirty="0"/>
              <a:t>伝言</a:t>
            </a:r>
            <a:r>
              <a:rPr lang="en-US" altLang="ja-JP" sz="1800" dirty="0"/>
              <a:t>ID</a:t>
            </a:r>
            <a:r>
              <a:rPr lang="ja-JP" altLang="en-US" sz="1800" dirty="0"/>
              <a:t>の登録（社員での操作）</a:t>
            </a:r>
          </a:p>
        </p:txBody>
      </p:sp>
      <p:sp>
        <p:nvSpPr>
          <p:cNvPr id="19" name="テキスト ボックス 24">
            <a:extLst>
              <a:ext uri="{FF2B5EF4-FFF2-40B4-BE49-F238E27FC236}">
                <a16:creationId xmlns:a16="http://schemas.microsoft.com/office/drawing/2014/main" id="{E4CDCA88-2643-5433-E9FE-25AAC4665D2D}"/>
              </a:ext>
            </a:extLst>
          </p:cNvPr>
          <p:cNvSpPr txBox="1">
            <a:spLocks noChangeArrowheads="1"/>
          </p:cNvSpPr>
          <p:nvPr/>
        </p:nvSpPr>
        <p:spPr bwMode="auto">
          <a:xfrm>
            <a:off x="114300" y="471528"/>
            <a:ext cx="2117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rgbClr val="0070C0"/>
                </a:solidFill>
              </a:rPr>
              <a:t>１．初期設定</a:t>
            </a:r>
            <a:endParaRPr lang="en-US" altLang="ja-JP" sz="2400" dirty="0">
              <a:solidFill>
                <a:srgbClr val="0070C0"/>
              </a:solidFill>
            </a:endParaRPr>
          </a:p>
        </p:txBody>
      </p:sp>
      <p:pic>
        <p:nvPicPr>
          <p:cNvPr id="21" name="図 20">
            <a:extLst>
              <a:ext uri="{FF2B5EF4-FFF2-40B4-BE49-F238E27FC236}">
                <a16:creationId xmlns:a16="http://schemas.microsoft.com/office/drawing/2014/main" id="{7B0145AF-27CD-D822-AA99-A03F9FCBF196}"/>
              </a:ext>
            </a:extLst>
          </p:cNvPr>
          <p:cNvPicPr>
            <a:picLocks noChangeAspect="1"/>
          </p:cNvPicPr>
          <p:nvPr/>
        </p:nvPicPr>
        <p:blipFill>
          <a:blip r:embed="rId5"/>
          <a:stretch>
            <a:fillRect/>
          </a:stretch>
        </p:blipFill>
        <p:spPr>
          <a:xfrm>
            <a:off x="409857" y="4159175"/>
            <a:ext cx="3286343" cy="898777"/>
          </a:xfrm>
          <a:prstGeom prst="rect">
            <a:avLst/>
          </a:prstGeom>
          <a:ln>
            <a:solidFill>
              <a:schemeClr val="tx1">
                <a:lumMod val="50000"/>
                <a:lumOff val="50000"/>
              </a:schemeClr>
            </a:solidFill>
          </a:ln>
        </p:spPr>
      </p:pic>
      <p:sp>
        <p:nvSpPr>
          <p:cNvPr id="22" name="AutoShape 177">
            <a:extLst>
              <a:ext uri="{FF2B5EF4-FFF2-40B4-BE49-F238E27FC236}">
                <a16:creationId xmlns:a16="http://schemas.microsoft.com/office/drawing/2014/main" id="{09794707-FA23-E198-7897-0C2E83690587}"/>
              </a:ext>
            </a:extLst>
          </p:cNvPr>
          <p:cNvSpPr>
            <a:spLocks noChangeArrowheads="1"/>
          </p:cNvSpPr>
          <p:nvPr/>
        </p:nvSpPr>
        <p:spPr bwMode="auto">
          <a:xfrm>
            <a:off x="397301" y="4572838"/>
            <a:ext cx="3143341" cy="361446"/>
          </a:xfrm>
          <a:prstGeom prst="roundRect">
            <a:avLst>
              <a:gd name="adj" fmla="val 16667"/>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CB0F3A5E-9232-661B-4CA7-58ECF937D25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70D81E3-1AAF-4320-BDF5-ADCA811BF01D}" type="slidenum">
              <a:rPr lang="ja-JP" altLang="en-US" sz="1800" smtClean="0">
                <a:solidFill>
                  <a:schemeClr val="bg1"/>
                </a:solidFill>
              </a:rPr>
              <a:pPr>
                <a:spcBef>
                  <a:spcPct val="0"/>
                </a:spcBef>
                <a:buFontTx/>
                <a:buNone/>
              </a:pPr>
              <a:t>4</a:t>
            </a:fld>
            <a:endParaRPr lang="ja-JP" altLang="en-US" sz="1800">
              <a:solidFill>
                <a:schemeClr val="bg1"/>
              </a:solidFill>
            </a:endParaRPr>
          </a:p>
        </p:txBody>
      </p:sp>
      <p:sp>
        <p:nvSpPr>
          <p:cNvPr id="25" name="テキスト ボックス 56">
            <a:extLst>
              <a:ext uri="{FF2B5EF4-FFF2-40B4-BE49-F238E27FC236}">
                <a16:creationId xmlns:a16="http://schemas.microsoft.com/office/drawing/2014/main" id="{40DA3A6B-E5A7-8736-02AA-334425A5DD15}"/>
              </a:ext>
            </a:extLst>
          </p:cNvPr>
          <p:cNvSpPr txBox="1">
            <a:spLocks noChangeArrowheads="1"/>
          </p:cNvSpPr>
          <p:nvPr/>
        </p:nvSpPr>
        <p:spPr bwMode="auto">
          <a:xfrm>
            <a:off x="3145686" y="2245267"/>
            <a:ext cx="3348038" cy="738664"/>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a:t>
            </a:r>
            <a:r>
              <a:rPr lang="en-US" altLang="ja-JP" sz="1400" dirty="0">
                <a:latin typeface="Calibri" pitchFamily="34" charset="0"/>
              </a:rPr>
              <a:t>AppStore</a:t>
            </a:r>
            <a:r>
              <a:rPr lang="ja-JP" altLang="en-US" sz="1400" dirty="0">
                <a:latin typeface="Calibri" pitchFamily="34" charset="0"/>
              </a:rPr>
              <a:t>または</a:t>
            </a:r>
            <a:r>
              <a:rPr lang="en-US" altLang="ja-JP" sz="1400" dirty="0">
                <a:latin typeface="Calibri" pitchFamily="34" charset="0"/>
              </a:rPr>
              <a:t>Play</a:t>
            </a:r>
            <a:r>
              <a:rPr lang="ja-JP" altLang="en-US" sz="1400" dirty="0">
                <a:latin typeface="Calibri" pitchFamily="34" charset="0"/>
              </a:rPr>
              <a:t>ストアにて</a:t>
            </a:r>
            <a:endParaRPr lang="en-US" altLang="ja-JP" sz="1400" dirty="0">
              <a:latin typeface="Calibri" pitchFamily="34" charset="0"/>
            </a:endParaRPr>
          </a:p>
          <a:p>
            <a:pPr eaLnBrk="1" hangingPunct="1">
              <a:defRPr/>
            </a:pPr>
            <a:r>
              <a:rPr lang="ja-JP" altLang="en-US" sz="1400" dirty="0">
                <a:latin typeface="Calibri" pitchFamily="34" charset="0"/>
              </a:rPr>
              <a:t>「伝言サービス」と検索し、アプリをインストールします。</a:t>
            </a:r>
            <a:endParaRPr lang="en-US" altLang="ja-JP" sz="1400" dirty="0">
              <a:latin typeface="+mj-ea"/>
              <a:ea typeface="+mj-ea"/>
            </a:endParaRPr>
          </a:p>
        </p:txBody>
      </p:sp>
      <p:sp>
        <p:nvSpPr>
          <p:cNvPr id="9236" name="テキスト ボックス 23">
            <a:extLst>
              <a:ext uri="{FF2B5EF4-FFF2-40B4-BE49-F238E27FC236}">
                <a16:creationId xmlns:a16="http://schemas.microsoft.com/office/drawing/2014/main" id="{867E06AC-E043-8606-C27E-B1779EFF4A26}"/>
              </a:ext>
            </a:extLst>
          </p:cNvPr>
          <p:cNvSpPr txBox="1">
            <a:spLocks noChangeArrowheads="1"/>
          </p:cNvSpPr>
          <p:nvPr/>
        </p:nvSpPr>
        <p:spPr bwMode="auto">
          <a:xfrm>
            <a:off x="203200" y="654392"/>
            <a:ext cx="5884972"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（２）</a:t>
            </a:r>
            <a:r>
              <a:rPr lang="en-US" altLang="ja-JP" sz="1800" dirty="0"/>
              <a:t> </a:t>
            </a:r>
            <a:r>
              <a:rPr lang="ja-JP" altLang="en-US" sz="1800" dirty="0"/>
              <a:t>伝言サービスアプリの初期設定</a:t>
            </a:r>
          </a:p>
        </p:txBody>
      </p:sp>
      <p:sp>
        <p:nvSpPr>
          <p:cNvPr id="28" name="テキスト ボックス 56">
            <a:extLst>
              <a:ext uri="{FF2B5EF4-FFF2-40B4-BE49-F238E27FC236}">
                <a16:creationId xmlns:a16="http://schemas.microsoft.com/office/drawing/2014/main" id="{1864DF38-B2EA-67D2-FF76-628C2A932864}"/>
              </a:ext>
            </a:extLst>
          </p:cNvPr>
          <p:cNvSpPr txBox="1">
            <a:spLocks noChangeArrowheads="1"/>
          </p:cNvSpPr>
          <p:nvPr/>
        </p:nvSpPr>
        <p:spPr bwMode="auto">
          <a:xfrm>
            <a:off x="3124931" y="3197188"/>
            <a:ext cx="3543300" cy="52322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②端末にアプリのアイコンが表示されますので、伝言サービスアプリを起動します。</a:t>
            </a:r>
          </a:p>
        </p:txBody>
      </p:sp>
      <p:sp>
        <p:nvSpPr>
          <p:cNvPr id="30" name="テキスト ボックス 18">
            <a:extLst>
              <a:ext uri="{FF2B5EF4-FFF2-40B4-BE49-F238E27FC236}">
                <a16:creationId xmlns:a16="http://schemas.microsoft.com/office/drawing/2014/main" id="{3CC21E6B-1872-573E-9958-26A91C3925D4}"/>
              </a:ext>
            </a:extLst>
          </p:cNvPr>
          <p:cNvSpPr txBox="1">
            <a:spLocks noChangeArrowheads="1"/>
          </p:cNvSpPr>
          <p:nvPr/>
        </p:nvSpPr>
        <p:spPr bwMode="auto">
          <a:xfrm>
            <a:off x="203200" y="1192213"/>
            <a:ext cx="6715125" cy="276999"/>
          </a:xfrm>
          <a:prstGeom prst="rect">
            <a:avLst/>
          </a:prstGeom>
          <a:noFill/>
          <a:ln w="9525">
            <a:noFill/>
            <a:miter lim="800000"/>
            <a:headEnd/>
            <a:tailEnd/>
          </a:ln>
        </p:spPr>
        <p:txBody>
          <a:bodyPr>
            <a:spAutoFit/>
          </a:bodyPr>
          <a:lstStyle/>
          <a:p>
            <a:pPr eaLnBrk="1" hangingPunct="1">
              <a:defRPr/>
            </a:pPr>
            <a:r>
              <a:rPr lang="ja-JP" altLang="en-US" sz="1200" dirty="0">
                <a:latin typeface="+mn-ea"/>
                <a:ea typeface="+mn-ea"/>
              </a:rPr>
              <a:t>初めてアプリを利用する際には、アプリのインストールと初期設定（ログイン）が必要となります。</a:t>
            </a:r>
            <a:endParaRPr lang="en-US" altLang="ja-JP" sz="1200" dirty="0">
              <a:latin typeface="+mn-ea"/>
              <a:ea typeface="+mn-ea"/>
            </a:endParaRPr>
          </a:p>
        </p:txBody>
      </p:sp>
      <p:sp>
        <p:nvSpPr>
          <p:cNvPr id="9233" name="テキスト ボックス 24">
            <a:extLst>
              <a:ext uri="{FF2B5EF4-FFF2-40B4-BE49-F238E27FC236}">
                <a16:creationId xmlns:a16="http://schemas.microsoft.com/office/drawing/2014/main" id="{F17F6BC7-120A-C4B3-A4AA-5F870B3374A2}"/>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
        <p:nvSpPr>
          <p:cNvPr id="2" name="テキスト ボックス 56">
            <a:extLst>
              <a:ext uri="{FF2B5EF4-FFF2-40B4-BE49-F238E27FC236}">
                <a16:creationId xmlns:a16="http://schemas.microsoft.com/office/drawing/2014/main" id="{7D6076D2-9CAD-FA78-2B56-9DAFDAD56AE1}"/>
              </a:ext>
            </a:extLst>
          </p:cNvPr>
          <p:cNvSpPr txBox="1">
            <a:spLocks noChangeArrowheads="1"/>
          </p:cNvSpPr>
          <p:nvPr/>
        </p:nvSpPr>
        <p:spPr bwMode="auto">
          <a:xfrm>
            <a:off x="3048055" y="4826430"/>
            <a:ext cx="3543300" cy="3539430"/>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①社員の方のスマートフォン画面に表示されている</a:t>
            </a:r>
            <a:r>
              <a:rPr lang="en-US" altLang="ja-JP" sz="1400" dirty="0">
                <a:latin typeface="+mj-ea"/>
                <a:ea typeface="+mj-ea"/>
              </a:rPr>
              <a:t>QR</a:t>
            </a:r>
            <a:r>
              <a:rPr lang="ja-JP" altLang="en-US" sz="1400" dirty="0">
                <a:latin typeface="+mj-ea"/>
                <a:ea typeface="+mj-ea"/>
              </a:rPr>
              <a:t>コードを読み取ることで、</a:t>
            </a:r>
            <a:r>
              <a:rPr lang="en-US" altLang="ja-JP" sz="1400" dirty="0">
                <a:latin typeface="+mj-ea"/>
                <a:ea typeface="+mj-ea"/>
              </a:rPr>
              <a:t>URL</a:t>
            </a:r>
            <a:r>
              <a:rPr lang="ja-JP" altLang="en-US" sz="1400" dirty="0">
                <a:latin typeface="+mj-ea"/>
                <a:ea typeface="+mj-ea"/>
              </a:rPr>
              <a:t>と</a:t>
            </a:r>
            <a:r>
              <a:rPr lang="en-US" altLang="ja-JP" sz="1400" dirty="0">
                <a:latin typeface="+mj-ea"/>
                <a:ea typeface="+mj-ea"/>
              </a:rPr>
              <a:t>ID</a:t>
            </a:r>
            <a:r>
              <a:rPr lang="ja-JP" altLang="en-US" sz="1400" dirty="0">
                <a:latin typeface="+mj-ea"/>
                <a:ea typeface="+mj-ea"/>
              </a:rPr>
              <a:t>を自動入力することができます。</a:t>
            </a:r>
            <a:endParaRPr lang="en-US" altLang="ja-JP" sz="1400" dirty="0">
              <a:latin typeface="+mj-ea"/>
              <a:ea typeface="+mj-ea"/>
            </a:endParaRPr>
          </a:p>
          <a:p>
            <a:pPr marL="174625" indent="-174625" eaLnBrk="1" hangingPunct="1">
              <a:defRPr/>
            </a:pPr>
            <a:r>
              <a:rPr lang="ja-JP" altLang="en-US" sz="1400" dirty="0">
                <a:latin typeface="+mj-ea"/>
                <a:ea typeface="+mj-ea"/>
              </a:rPr>
              <a:t>　 自動入力手順は、次頁を参照ください。</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　 社員の方とご家族が離れた場所に居るなどの状況で</a:t>
            </a:r>
            <a:r>
              <a:rPr lang="en-US" altLang="ja-JP" sz="1400" dirty="0">
                <a:latin typeface="+mj-ea"/>
                <a:ea typeface="+mj-ea"/>
              </a:rPr>
              <a:t>QR</a:t>
            </a:r>
            <a:r>
              <a:rPr lang="ja-JP" altLang="en-US" sz="1400" dirty="0">
                <a:latin typeface="+mj-ea"/>
                <a:ea typeface="+mj-ea"/>
              </a:rPr>
              <a:t>コードを読み取れない場合には、手入力で</a:t>
            </a:r>
            <a:r>
              <a:rPr lang="en-US" altLang="ja-JP" sz="1400" dirty="0">
                <a:latin typeface="+mj-ea"/>
                <a:ea typeface="+mj-ea"/>
              </a:rPr>
              <a:t>URL</a:t>
            </a:r>
            <a:r>
              <a:rPr lang="ja-JP" altLang="en-US" sz="1400" dirty="0">
                <a:latin typeface="+mj-ea"/>
                <a:ea typeface="+mj-ea"/>
              </a:rPr>
              <a:t>と</a:t>
            </a:r>
            <a:r>
              <a:rPr lang="en-US" altLang="ja-JP" sz="1400" dirty="0">
                <a:latin typeface="+mj-ea"/>
                <a:ea typeface="+mj-ea"/>
              </a:rPr>
              <a:t>ID</a:t>
            </a:r>
            <a:r>
              <a:rPr lang="ja-JP" altLang="en-US" sz="1400" dirty="0">
                <a:latin typeface="+mj-ea"/>
                <a:ea typeface="+mj-ea"/>
              </a:rPr>
              <a:t>、パスワードを入力し、「ログイン」をタップしてください。</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　</a:t>
            </a:r>
            <a:r>
              <a:rPr lang="en-US" altLang="ja-JP" sz="1400" dirty="0">
                <a:latin typeface="+mj-ea"/>
                <a:ea typeface="+mj-ea"/>
              </a:rPr>
              <a:t>※URL</a:t>
            </a:r>
            <a:r>
              <a:rPr lang="ja-JP" altLang="en-US" sz="1400" dirty="0">
                <a:latin typeface="+mj-ea"/>
                <a:ea typeface="+mj-ea"/>
              </a:rPr>
              <a:t>、</a:t>
            </a:r>
            <a:r>
              <a:rPr lang="en-US" altLang="ja-JP" sz="1400" dirty="0">
                <a:latin typeface="+mj-ea"/>
                <a:ea typeface="+mj-ea"/>
              </a:rPr>
              <a:t>ID</a:t>
            </a:r>
            <a:r>
              <a:rPr lang="ja-JP" altLang="en-US" sz="1400" dirty="0">
                <a:latin typeface="+mj-ea"/>
                <a:ea typeface="+mj-ea"/>
              </a:rPr>
              <a:t>、パスワードは社員の方から</a:t>
            </a:r>
            <a:endParaRPr lang="en-US" altLang="ja-JP" sz="1400" dirty="0">
              <a:latin typeface="+mj-ea"/>
              <a:ea typeface="+mj-ea"/>
            </a:endParaRPr>
          </a:p>
          <a:p>
            <a:pPr marL="174625" indent="-174625" eaLnBrk="1" hangingPunct="1">
              <a:defRPr/>
            </a:pPr>
            <a:r>
              <a:rPr lang="ja-JP" altLang="en-US" sz="1400" dirty="0">
                <a:latin typeface="+mj-ea"/>
                <a:ea typeface="+mj-ea"/>
              </a:rPr>
              <a:t>　　情報を聞いてください。</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　</a:t>
            </a:r>
            <a:endParaRPr lang="en-US" altLang="ja-JP" sz="1400" dirty="0">
              <a:latin typeface="+mj-ea"/>
              <a:ea typeface="+mj-ea"/>
            </a:endParaRPr>
          </a:p>
          <a:p>
            <a:pPr marL="174625" indent="-174625" eaLnBrk="1" hangingPunct="1">
              <a:defRPr/>
            </a:pPr>
            <a:r>
              <a:rPr lang="ja-JP" altLang="en-US" sz="1400" dirty="0">
                <a:latin typeface="+mj-ea"/>
                <a:ea typeface="+mj-ea"/>
              </a:rPr>
              <a:t>　　</a:t>
            </a:r>
          </a:p>
        </p:txBody>
      </p:sp>
      <p:sp>
        <p:nvSpPr>
          <p:cNvPr id="4" name="テキスト ボックス 3">
            <a:extLst>
              <a:ext uri="{FF2B5EF4-FFF2-40B4-BE49-F238E27FC236}">
                <a16:creationId xmlns:a16="http://schemas.microsoft.com/office/drawing/2014/main" id="{012BD967-6C8F-B04C-8601-BE82186BC60B}"/>
              </a:ext>
            </a:extLst>
          </p:cNvPr>
          <p:cNvSpPr txBox="1"/>
          <p:nvPr/>
        </p:nvSpPr>
        <p:spPr>
          <a:xfrm>
            <a:off x="2225113" y="1760414"/>
            <a:ext cx="4632887" cy="369332"/>
          </a:xfrm>
          <a:prstGeom prst="rect">
            <a:avLst/>
          </a:prstGeom>
          <a:noFill/>
        </p:spPr>
        <p:txBody>
          <a:bodyPr wrap="square" rtlCol="0">
            <a:spAutoFit/>
          </a:bodyPr>
          <a:lstStyle/>
          <a:p>
            <a:pPr algn="ctr"/>
            <a:r>
              <a:rPr lang="ja-JP" altLang="en-US" dirty="0">
                <a:solidFill>
                  <a:srgbClr val="0070C0"/>
                </a:solidFill>
              </a:rPr>
              <a:t>～インストールおよび起動～</a:t>
            </a:r>
            <a:endParaRPr kumimoji="1" lang="ja-JP" altLang="en-US" dirty="0">
              <a:solidFill>
                <a:srgbClr val="0070C0"/>
              </a:solidFill>
            </a:endParaRPr>
          </a:p>
        </p:txBody>
      </p:sp>
      <p:sp>
        <p:nvSpPr>
          <p:cNvPr id="5" name="テキスト ボックス 4">
            <a:extLst>
              <a:ext uri="{FF2B5EF4-FFF2-40B4-BE49-F238E27FC236}">
                <a16:creationId xmlns:a16="http://schemas.microsoft.com/office/drawing/2014/main" id="{6C5E2BEA-D89F-7B4D-6795-055DAA669DBB}"/>
              </a:ext>
            </a:extLst>
          </p:cNvPr>
          <p:cNvSpPr txBox="1"/>
          <p:nvPr/>
        </p:nvSpPr>
        <p:spPr>
          <a:xfrm>
            <a:off x="369788" y="4218858"/>
            <a:ext cx="5879628" cy="369332"/>
          </a:xfrm>
          <a:prstGeom prst="rect">
            <a:avLst/>
          </a:prstGeom>
          <a:noFill/>
        </p:spPr>
        <p:txBody>
          <a:bodyPr wrap="square" rtlCol="0">
            <a:spAutoFit/>
          </a:bodyPr>
          <a:lstStyle/>
          <a:p>
            <a:pPr algn="ctr"/>
            <a:r>
              <a:rPr lang="ja-JP" altLang="en-US" dirty="0">
                <a:solidFill>
                  <a:srgbClr val="0070C0"/>
                </a:solidFill>
              </a:rPr>
              <a:t>～ログイン操作（手入力ログイン）～</a:t>
            </a:r>
            <a:endParaRPr kumimoji="1" lang="ja-JP" altLang="en-US" dirty="0">
              <a:solidFill>
                <a:srgbClr val="0070C0"/>
              </a:solidFill>
            </a:endParaRPr>
          </a:p>
        </p:txBody>
      </p:sp>
      <p:pic>
        <p:nvPicPr>
          <p:cNvPr id="7" name="図 6" descr="ロゴ, アイコン&#10;&#10;AI 生成コンテンツは誤りを含む可能性があります。">
            <a:extLst>
              <a:ext uri="{FF2B5EF4-FFF2-40B4-BE49-F238E27FC236}">
                <a16:creationId xmlns:a16="http://schemas.microsoft.com/office/drawing/2014/main" id="{CB73969C-FB92-AFBC-A2C6-8B54BE6EAA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4238" y="3146656"/>
            <a:ext cx="589044" cy="589044"/>
          </a:xfrm>
          <a:prstGeom prst="roundRect">
            <a:avLst/>
          </a:prstGeom>
        </p:spPr>
      </p:pic>
      <p:sp>
        <p:nvSpPr>
          <p:cNvPr id="8" name="テキスト ボックス 7">
            <a:extLst>
              <a:ext uri="{FF2B5EF4-FFF2-40B4-BE49-F238E27FC236}">
                <a16:creationId xmlns:a16="http://schemas.microsoft.com/office/drawing/2014/main" id="{72793897-AC87-B8E2-6023-E190888F58ED}"/>
              </a:ext>
            </a:extLst>
          </p:cNvPr>
          <p:cNvSpPr txBox="1"/>
          <p:nvPr/>
        </p:nvSpPr>
        <p:spPr>
          <a:xfrm>
            <a:off x="625495" y="3793766"/>
            <a:ext cx="1301959" cy="261610"/>
          </a:xfrm>
          <a:prstGeom prst="rect">
            <a:avLst/>
          </a:prstGeom>
          <a:noFill/>
        </p:spPr>
        <p:txBody>
          <a:bodyPr wrap="none" rtlCol="0">
            <a:spAutoFit/>
          </a:bodyPr>
          <a:lstStyle/>
          <a:p>
            <a:r>
              <a:rPr kumimoji="1" lang="ja-JP" altLang="en-US" sz="1100" dirty="0"/>
              <a:t>＜アプリアイコン＞</a:t>
            </a:r>
          </a:p>
        </p:txBody>
      </p:sp>
      <p:pic>
        <p:nvPicPr>
          <p:cNvPr id="12" name="図 11" descr="グラフィカル ユーザー インターフェイス, アプリケーション&#10;&#10;AI 生成コンテンツは誤りを含む可能性があります。">
            <a:extLst>
              <a:ext uri="{FF2B5EF4-FFF2-40B4-BE49-F238E27FC236}">
                <a16:creationId xmlns:a16="http://schemas.microsoft.com/office/drawing/2014/main" id="{926C3E2A-6947-E97C-645A-74BB3F7739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515" y="4684040"/>
            <a:ext cx="2188028" cy="3936773"/>
          </a:xfrm>
          <a:prstGeom prst="roundRect">
            <a:avLst/>
          </a:prstGeom>
          <a:ln>
            <a:solidFill>
              <a:schemeClr val="bg1">
                <a:lumMod val="65000"/>
              </a:schemeClr>
            </a:solidFill>
          </a:ln>
        </p:spPr>
      </p:pic>
      <p:pic>
        <p:nvPicPr>
          <p:cNvPr id="6" name="図 5">
            <a:extLst>
              <a:ext uri="{FF2B5EF4-FFF2-40B4-BE49-F238E27FC236}">
                <a16:creationId xmlns:a16="http://schemas.microsoft.com/office/drawing/2014/main" id="{F11BDDA8-04BB-B17B-C2FB-0FEAB4C9D4C7}"/>
              </a:ext>
            </a:extLst>
          </p:cNvPr>
          <p:cNvPicPr>
            <a:picLocks noChangeAspect="1"/>
          </p:cNvPicPr>
          <p:nvPr/>
        </p:nvPicPr>
        <p:blipFill>
          <a:blip r:embed="rId5"/>
          <a:stretch>
            <a:fillRect/>
          </a:stretch>
        </p:blipFill>
        <p:spPr>
          <a:xfrm>
            <a:off x="364276" y="2162014"/>
            <a:ext cx="2400625" cy="589044"/>
          </a:xfrm>
          <a:prstGeom prst="rect">
            <a:avLst/>
          </a:prstGeom>
          <a:ln>
            <a:solidFill>
              <a:schemeClr val="bg1">
                <a:lumMod val="85000"/>
              </a:schemeClr>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EAF30-0FC5-1A50-0347-A3595E635F37}"/>
            </a:ext>
          </a:extLst>
        </p:cNvPr>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E5C2E0E1-9497-0391-A9CE-0428412872C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70D81E3-1AAF-4320-BDF5-ADCA811BF01D}" type="slidenum">
              <a:rPr lang="ja-JP" altLang="en-US" sz="1800" smtClean="0">
                <a:solidFill>
                  <a:schemeClr val="bg1"/>
                </a:solidFill>
              </a:rPr>
              <a:pPr>
                <a:spcBef>
                  <a:spcPct val="0"/>
                </a:spcBef>
                <a:buFontTx/>
                <a:buNone/>
              </a:pPr>
              <a:t>5</a:t>
            </a:fld>
            <a:endParaRPr lang="ja-JP" altLang="en-US" sz="1800">
              <a:solidFill>
                <a:schemeClr val="bg1"/>
              </a:solidFill>
            </a:endParaRPr>
          </a:p>
        </p:txBody>
      </p:sp>
      <p:sp>
        <p:nvSpPr>
          <p:cNvPr id="9233" name="テキスト ボックス 24">
            <a:extLst>
              <a:ext uri="{FF2B5EF4-FFF2-40B4-BE49-F238E27FC236}">
                <a16:creationId xmlns:a16="http://schemas.microsoft.com/office/drawing/2014/main" id="{7D2E4442-1180-3458-B287-C8D4C550B42A}"/>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
        <p:nvSpPr>
          <p:cNvPr id="2" name="テキスト ボックス 56">
            <a:extLst>
              <a:ext uri="{FF2B5EF4-FFF2-40B4-BE49-F238E27FC236}">
                <a16:creationId xmlns:a16="http://schemas.microsoft.com/office/drawing/2014/main" id="{CA946340-6387-F5BB-8CBF-0C5FA6B2D38B}"/>
              </a:ext>
            </a:extLst>
          </p:cNvPr>
          <p:cNvSpPr txBox="1">
            <a:spLocks noChangeArrowheads="1"/>
          </p:cNvSpPr>
          <p:nvPr/>
        </p:nvSpPr>
        <p:spPr bwMode="auto">
          <a:xfrm>
            <a:off x="2969213" y="1649654"/>
            <a:ext cx="3622087" cy="7078861"/>
          </a:xfrm>
          <a:prstGeom prst="rect">
            <a:avLst/>
          </a:prstGeom>
          <a:noFill/>
          <a:ln w="9525">
            <a:noFill/>
            <a:miter lim="800000"/>
            <a:headEnd/>
            <a:tailEnd/>
          </a:ln>
        </p:spPr>
        <p:txBody>
          <a:bodyPr wrap="square">
            <a:spAutoFit/>
          </a:bodyPr>
          <a:lstStyle/>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①</a:t>
            </a:r>
            <a:r>
              <a:rPr lang="en-US" altLang="ja-JP" sz="1400" dirty="0">
                <a:latin typeface="+mj-ea"/>
                <a:ea typeface="+mj-ea"/>
              </a:rPr>
              <a:t>【</a:t>
            </a:r>
            <a:r>
              <a:rPr lang="ja-JP" altLang="en-US" sz="1400" dirty="0">
                <a:latin typeface="+mj-ea"/>
                <a:ea typeface="+mj-ea"/>
              </a:rPr>
              <a:t>社員操作</a:t>
            </a:r>
            <a:r>
              <a:rPr lang="en-US" altLang="ja-JP" sz="1400" dirty="0">
                <a:latin typeface="+mj-ea"/>
                <a:ea typeface="+mj-ea"/>
              </a:rPr>
              <a:t>】</a:t>
            </a:r>
            <a:r>
              <a:rPr lang="ja-JP" altLang="en-US" sz="1400" dirty="0">
                <a:latin typeface="+mj-ea"/>
                <a:ea typeface="+mj-ea"/>
              </a:rPr>
              <a:t>エマージェンシーコールの社員サイトに</a:t>
            </a:r>
            <a:r>
              <a:rPr lang="en-US" altLang="ja-JP" sz="1400" dirty="0">
                <a:latin typeface="+mj-ea"/>
                <a:ea typeface="+mj-ea"/>
              </a:rPr>
              <a:t>PC</a:t>
            </a:r>
            <a:r>
              <a:rPr lang="ja-JP" altLang="en-US" sz="1400" dirty="0">
                <a:latin typeface="+mj-ea"/>
                <a:ea typeface="+mj-ea"/>
              </a:rPr>
              <a:t>またはスマホブラウザでアクセスします。</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②</a:t>
            </a:r>
            <a:r>
              <a:rPr lang="en-US" altLang="ja-JP" sz="1400" dirty="0">
                <a:latin typeface="+mj-ea"/>
              </a:rPr>
              <a:t> 【</a:t>
            </a:r>
            <a:r>
              <a:rPr lang="ja-JP" altLang="en-US" sz="1400" dirty="0">
                <a:latin typeface="+mj-ea"/>
              </a:rPr>
              <a:t>社員操作</a:t>
            </a:r>
            <a:r>
              <a:rPr lang="en-US" altLang="ja-JP" sz="1400" dirty="0">
                <a:latin typeface="+mj-ea"/>
              </a:rPr>
              <a:t>】</a:t>
            </a:r>
            <a:r>
              <a:rPr lang="ja-JP" altLang="en-US" sz="1400" dirty="0">
                <a:latin typeface="+mj-ea"/>
                <a:ea typeface="+mj-ea"/>
              </a:rPr>
              <a:t>ログイン後、「伝言サービス」メニューを選択します。</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③</a:t>
            </a:r>
            <a:r>
              <a:rPr lang="en-US" altLang="ja-JP" sz="1400" dirty="0">
                <a:latin typeface="+mj-ea"/>
              </a:rPr>
              <a:t> 【</a:t>
            </a:r>
            <a:r>
              <a:rPr lang="ja-JP" altLang="en-US" sz="1400" dirty="0">
                <a:latin typeface="+mj-ea"/>
              </a:rPr>
              <a:t>社員操作</a:t>
            </a:r>
            <a:r>
              <a:rPr lang="en-US" altLang="ja-JP" sz="1400" dirty="0">
                <a:latin typeface="+mj-ea"/>
              </a:rPr>
              <a:t>】</a:t>
            </a:r>
            <a:r>
              <a:rPr lang="ja-JP" altLang="en-US" sz="1400" dirty="0">
                <a:latin typeface="+mj-ea"/>
                <a:ea typeface="+mj-ea"/>
              </a:rPr>
              <a:t>伝言サービスの</a:t>
            </a:r>
            <a:endParaRPr lang="en-US" altLang="ja-JP" sz="1400" dirty="0">
              <a:latin typeface="+mj-ea"/>
              <a:ea typeface="+mj-ea"/>
            </a:endParaRPr>
          </a:p>
          <a:p>
            <a:pPr marL="174625" indent="-174625" eaLnBrk="1" hangingPunct="1">
              <a:defRPr/>
            </a:pPr>
            <a:r>
              <a:rPr lang="ja-JP" altLang="en-US" sz="1400" dirty="0">
                <a:latin typeface="+mj-ea"/>
                <a:ea typeface="+mj-ea"/>
              </a:rPr>
              <a:t>　「ログイン情報（</a:t>
            </a:r>
            <a:r>
              <a:rPr lang="en-US" altLang="ja-JP" sz="1400" dirty="0">
                <a:latin typeface="+mj-ea"/>
                <a:ea typeface="+mj-ea"/>
              </a:rPr>
              <a:t>ID</a:t>
            </a:r>
            <a:r>
              <a:rPr lang="ja-JP" altLang="en-US" sz="1400" dirty="0">
                <a:latin typeface="+mj-ea"/>
                <a:ea typeface="+mj-ea"/>
              </a:rPr>
              <a:t>、伝言パスワード）を選択し、</a:t>
            </a:r>
            <a:r>
              <a:rPr lang="en-US" altLang="ja-JP" sz="1400" dirty="0">
                <a:latin typeface="+mj-ea"/>
                <a:ea typeface="+mj-ea"/>
              </a:rPr>
              <a:t>QR</a:t>
            </a:r>
            <a:r>
              <a:rPr lang="ja-JP" altLang="en-US" sz="1400" dirty="0">
                <a:latin typeface="+mj-ea"/>
                <a:ea typeface="+mj-ea"/>
              </a:rPr>
              <a:t>コードを表示します。</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④</a:t>
            </a:r>
            <a:r>
              <a:rPr lang="en-US" altLang="ja-JP" sz="1400" dirty="0">
                <a:latin typeface="+mj-ea"/>
              </a:rPr>
              <a:t> 【</a:t>
            </a:r>
            <a:r>
              <a:rPr lang="ja-JP" altLang="en-US" sz="1400" dirty="0">
                <a:latin typeface="+mj-ea"/>
              </a:rPr>
              <a:t>ご家族操作</a:t>
            </a:r>
            <a:r>
              <a:rPr lang="en-US" altLang="ja-JP" sz="1400" dirty="0">
                <a:latin typeface="+mj-ea"/>
              </a:rPr>
              <a:t>】</a:t>
            </a:r>
            <a:r>
              <a:rPr lang="ja-JP" altLang="en-US" sz="1400" dirty="0">
                <a:latin typeface="+mj-ea"/>
              </a:rPr>
              <a:t>伝言サービスアプリのログイン画面にて、「読み込む」をタップします。</a:t>
            </a:r>
            <a:endParaRPr lang="en-US" altLang="ja-JP" sz="1400" dirty="0">
              <a:latin typeface="+mj-ea"/>
            </a:endParaRPr>
          </a:p>
          <a:p>
            <a:pPr marL="174625" indent="-174625" eaLnBrk="1" hangingPunct="1">
              <a:defRPr/>
            </a:pPr>
            <a:endParaRPr lang="en-US" altLang="ja-JP" sz="1400" dirty="0">
              <a:latin typeface="+mj-ea"/>
            </a:endParaRPr>
          </a:p>
          <a:p>
            <a:pPr marL="174625" indent="-174625" eaLnBrk="1" hangingPunct="1">
              <a:defRPr/>
            </a:pPr>
            <a:r>
              <a:rPr lang="ja-JP" altLang="en-US" sz="1400" dirty="0">
                <a:latin typeface="+mj-ea"/>
              </a:rPr>
              <a:t>⑤</a:t>
            </a:r>
            <a:r>
              <a:rPr lang="en-US" altLang="ja-JP" sz="1400" dirty="0">
                <a:latin typeface="+mj-ea"/>
              </a:rPr>
              <a:t>【</a:t>
            </a:r>
            <a:r>
              <a:rPr lang="ja-JP" altLang="en-US" sz="1400" dirty="0">
                <a:latin typeface="+mj-ea"/>
              </a:rPr>
              <a:t>ご家族操作</a:t>
            </a:r>
            <a:r>
              <a:rPr lang="en-US" altLang="ja-JP" sz="1400" dirty="0">
                <a:latin typeface="+mj-ea"/>
              </a:rPr>
              <a:t>】</a:t>
            </a:r>
            <a:r>
              <a:rPr lang="ja-JP" altLang="en-US" sz="1400" dirty="0">
                <a:latin typeface="+mj-ea"/>
              </a:rPr>
              <a:t>カメラ機能が起動するため、手順③の</a:t>
            </a:r>
            <a:r>
              <a:rPr lang="en-US" altLang="ja-JP" sz="1400" dirty="0">
                <a:latin typeface="+mj-ea"/>
              </a:rPr>
              <a:t>QR</a:t>
            </a:r>
            <a:r>
              <a:rPr lang="ja-JP" altLang="en-US" sz="1400" dirty="0">
                <a:latin typeface="+mj-ea"/>
              </a:rPr>
              <a:t>コードを読み込みます。</a:t>
            </a:r>
            <a:endParaRPr lang="en-US" altLang="ja-JP" sz="1400" dirty="0">
              <a:latin typeface="+mj-ea"/>
            </a:endParaRPr>
          </a:p>
          <a:p>
            <a:pPr marL="174625" indent="-174625" eaLnBrk="1" hangingPunct="1">
              <a:defRPr/>
            </a:pPr>
            <a:r>
              <a:rPr lang="ja-JP" altLang="en-US" sz="1400" dirty="0">
                <a:latin typeface="+mj-ea"/>
              </a:rPr>
              <a:t>　　</a:t>
            </a:r>
            <a:endParaRPr lang="en-US" altLang="ja-JP" sz="1400" dirty="0">
              <a:latin typeface="+mj-ea"/>
            </a:endParaRPr>
          </a:p>
          <a:p>
            <a:pPr marL="174625" indent="-174625" eaLnBrk="1" hangingPunct="1">
              <a:defRPr/>
            </a:pPr>
            <a:r>
              <a:rPr lang="ja-JP" altLang="en-US" sz="1200" dirty="0">
                <a:latin typeface="+mj-ea"/>
              </a:rPr>
              <a:t>　　</a:t>
            </a:r>
            <a:r>
              <a:rPr lang="en-US" altLang="ja-JP" sz="1200" dirty="0">
                <a:latin typeface="+mj-ea"/>
              </a:rPr>
              <a:t>※</a:t>
            </a:r>
            <a:r>
              <a:rPr lang="ja-JP" altLang="en-US" sz="1200" dirty="0">
                <a:latin typeface="+mj-ea"/>
              </a:rPr>
              <a:t>伝言サービスのアプリの「読み込む」</a:t>
            </a:r>
            <a:endParaRPr lang="en-US" altLang="ja-JP" sz="1200" dirty="0">
              <a:latin typeface="+mj-ea"/>
            </a:endParaRPr>
          </a:p>
          <a:p>
            <a:pPr marL="174625" indent="-174625" eaLnBrk="1" hangingPunct="1">
              <a:defRPr/>
            </a:pPr>
            <a:r>
              <a:rPr lang="ja-JP" altLang="en-US" sz="1200" dirty="0">
                <a:latin typeface="+mj-ea"/>
              </a:rPr>
              <a:t>　　　　ボタンからカメラを起動してください。</a:t>
            </a:r>
            <a:endParaRPr lang="en-US" altLang="ja-JP" sz="1200" dirty="0">
              <a:latin typeface="+mj-ea"/>
            </a:endParaRPr>
          </a:p>
          <a:p>
            <a:pPr marL="174625" indent="-174625" eaLnBrk="1" hangingPunct="1">
              <a:defRPr/>
            </a:pPr>
            <a:r>
              <a:rPr lang="ja-JP" altLang="en-US" sz="1200" dirty="0">
                <a:latin typeface="+mj-ea"/>
              </a:rPr>
              <a:t>　　　　スマホのカメラアプリから直接の起動は</a:t>
            </a:r>
            <a:endParaRPr lang="en-US" altLang="ja-JP" sz="1200" dirty="0">
              <a:latin typeface="+mj-ea"/>
            </a:endParaRPr>
          </a:p>
          <a:p>
            <a:pPr marL="174625" indent="-174625" eaLnBrk="1" hangingPunct="1">
              <a:defRPr/>
            </a:pPr>
            <a:r>
              <a:rPr lang="ja-JP" altLang="en-US" sz="1200" dirty="0">
                <a:latin typeface="+mj-ea"/>
              </a:rPr>
              <a:t>　　　　読み込むことができません</a:t>
            </a:r>
            <a:endParaRPr lang="en-US" altLang="ja-JP" sz="1200" dirty="0">
              <a:latin typeface="+mj-ea"/>
            </a:endParaRPr>
          </a:p>
          <a:p>
            <a:pPr marL="174625" indent="-174625" eaLnBrk="1" hangingPunct="1">
              <a:defRPr/>
            </a:pPr>
            <a:endParaRPr lang="en-US" altLang="ja-JP" sz="1400" dirty="0">
              <a:latin typeface="+mj-ea"/>
            </a:endParaRPr>
          </a:p>
          <a:p>
            <a:pPr marL="174625" indent="-174625" eaLnBrk="1" hangingPunct="1">
              <a:defRPr/>
            </a:pPr>
            <a:r>
              <a:rPr lang="ja-JP" altLang="en-US" sz="1400" dirty="0">
                <a:latin typeface="+mj-ea"/>
              </a:rPr>
              <a:t>⑥</a:t>
            </a:r>
            <a:r>
              <a:rPr lang="en-US" altLang="ja-JP" sz="1400" dirty="0">
                <a:latin typeface="+mj-ea"/>
              </a:rPr>
              <a:t>【</a:t>
            </a:r>
            <a:r>
              <a:rPr lang="ja-JP" altLang="en-US" sz="1400" dirty="0">
                <a:latin typeface="+mj-ea"/>
              </a:rPr>
              <a:t>ご家族操作</a:t>
            </a:r>
            <a:r>
              <a:rPr lang="en-US" altLang="ja-JP" sz="1400" dirty="0">
                <a:latin typeface="+mj-ea"/>
              </a:rPr>
              <a:t>】</a:t>
            </a:r>
            <a:r>
              <a:rPr lang="ja-JP" altLang="en-US" sz="1400" dirty="0">
                <a:latin typeface="+mj-ea"/>
              </a:rPr>
              <a:t>企業</a:t>
            </a:r>
            <a:r>
              <a:rPr lang="en-US" altLang="ja-JP" sz="1400" dirty="0">
                <a:latin typeface="+mj-ea"/>
              </a:rPr>
              <a:t>URL</a:t>
            </a:r>
            <a:r>
              <a:rPr lang="ja-JP" altLang="en-US" sz="1400" dirty="0">
                <a:latin typeface="+mj-ea"/>
              </a:rPr>
              <a:t>および伝言ログイン</a:t>
            </a:r>
            <a:r>
              <a:rPr lang="en-US" altLang="ja-JP" sz="1400" dirty="0">
                <a:latin typeface="+mj-ea"/>
              </a:rPr>
              <a:t>ID</a:t>
            </a:r>
            <a:r>
              <a:rPr lang="ja-JP" altLang="en-US" sz="1400" dirty="0">
                <a:latin typeface="+mj-ea"/>
              </a:rPr>
              <a:t>が自動入力されるため、パスワード</a:t>
            </a:r>
            <a:endParaRPr lang="en-US" altLang="ja-JP" sz="1400" dirty="0">
              <a:latin typeface="+mj-ea"/>
            </a:endParaRPr>
          </a:p>
          <a:p>
            <a:pPr marL="174625" indent="-174625" eaLnBrk="1" hangingPunct="1">
              <a:defRPr/>
            </a:pPr>
            <a:r>
              <a:rPr lang="ja-JP" altLang="en-US" sz="1400" dirty="0">
                <a:latin typeface="+mj-ea"/>
              </a:rPr>
              <a:t>　　情報を入力し、ログインします。</a:t>
            </a:r>
            <a:endParaRPr lang="en-US" altLang="ja-JP" sz="1400" dirty="0">
              <a:latin typeface="+mj-ea"/>
            </a:endParaRPr>
          </a:p>
        </p:txBody>
      </p:sp>
      <p:sp>
        <p:nvSpPr>
          <p:cNvPr id="5" name="テキスト ボックス 4">
            <a:extLst>
              <a:ext uri="{FF2B5EF4-FFF2-40B4-BE49-F238E27FC236}">
                <a16:creationId xmlns:a16="http://schemas.microsoft.com/office/drawing/2014/main" id="{E5679A59-23FF-0FA4-0576-40FB32FF333F}"/>
              </a:ext>
            </a:extLst>
          </p:cNvPr>
          <p:cNvSpPr txBox="1"/>
          <p:nvPr/>
        </p:nvSpPr>
        <p:spPr>
          <a:xfrm>
            <a:off x="276697" y="548760"/>
            <a:ext cx="5879628" cy="369332"/>
          </a:xfrm>
          <a:prstGeom prst="rect">
            <a:avLst/>
          </a:prstGeom>
          <a:noFill/>
        </p:spPr>
        <p:txBody>
          <a:bodyPr wrap="square" rtlCol="0">
            <a:spAutoFit/>
          </a:bodyPr>
          <a:lstStyle/>
          <a:p>
            <a:pPr algn="ctr"/>
            <a:r>
              <a:rPr lang="ja-JP" altLang="en-US" dirty="0">
                <a:solidFill>
                  <a:srgbClr val="0070C0"/>
                </a:solidFill>
              </a:rPr>
              <a:t>～初期設定（ログイン）操作　～</a:t>
            </a:r>
            <a:endParaRPr kumimoji="1" lang="ja-JP" altLang="en-US" dirty="0">
              <a:solidFill>
                <a:srgbClr val="0070C0"/>
              </a:solidFill>
            </a:endParaRPr>
          </a:p>
        </p:txBody>
      </p:sp>
      <p:pic>
        <p:nvPicPr>
          <p:cNvPr id="8" name="図 7">
            <a:extLst>
              <a:ext uri="{FF2B5EF4-FFF2-40B4-BE49-F238E27FC236}">
                <a16:creationId xmlns:a16="http://schemas.microsoft.com/office/drawing/2014/main" id="{213D1F4E-62F2-B11A-03FD-0E99F266A1C2}"/>
              </a:ext>
            </a:extLst>
          </p:cNvPr>
          <p:cNvPicPr>
            <a:picLocks noChangeAspect="1"/>
          </p:cNvPicPr>
          <p:nvPr/>
        </p:nvPicPr>
        <p:blipFill>
          <a:blip r:embed="rId3"/>
          <a:stretch>
            <a:fillRect/>
          </a:stretch>
        </p:blipFill>
        <p:spPr>
          <a:xfrm>
            <a:off x="276697" y="1765596"/>
            <a:ext cx="2658590" cy="1213865"/>
          </a:xfrm>
          <a:prstGeom prst="rect">
            <a:avLst/>
          </a:prstGeom>
          <a:ln>
            <a:solidFill>
              <a:schemeClr val="bg1">
                <a:lumMod val="65000"/>
              </a:schemeClr>
            </a:solidFill>
          </a:ln>
        </p:spPr>
      </p:pic>
      <p:sp>
        <p:nvSpPr>
          <p:cNvPr id="9" name="正方形/長方形 8">
            <a:extLst>
              <a:ext uri="{FF2B5EF4-FFF2-40B4-BE49-F238E27FC236}">
                <a16:creationId xmlns:a16="http://schemas.microsoft.com/office/drawing/2014/main" id="{B02B52E3-C79A-9367-52EC-31407ECA5380}"/>
              </a:ext>
            </a:extLst>
          </p:cNvPr>
          <p:cNvSpPr/>
          <p:nvPr/>
        </p:nvSpPr>
        <p:spPr>
          <a:xfrm>
            <a:off x="2232025" y="2526007"/>
            <a:ext cx="479425" cy="42545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 name="図 19">
            <a:extLst>
              <a:ext uri="{FF2B5EF4-FFF2-40B4-BE49-F238E27FC236}">
                <a16:creationId xmlns:a16="http://schemas.microsoft.com/office/drawing/2014/main" id="{51A8BB81-E091-FFAB-0DBB-A9EBAC4725F6}"/>
              </a:ext>
            </a:extLst>
          </p:cNvPr>
          <p:cNvPicPr>
            <a:picLocks noChangeAspect="1"/>
          </p:cNvPicPr>
          <p:nvPr/>
        </p:nvPicPr>
        <p:blipFill>
          <a:blip r:embed="rId4"/>
          <a:stretch>
            <a:fillRect/>
          </a:stretch>
        </p:blipFill>
        <p:spPr>
          <a:xfrm>
            <a:off x="310623" y="3110708"/>
            <a:ext cx="2658590" cy="1670449"/>
          </a:xfrm>
          <a:prstGeom prst="rect">
            <a:avLst/>
          </a:prstGeom>
        </p:spPr>
      </p:pic>
      <p:pic>
        <p:nvPicPr>
          <p:cNvPr id="26" name="図 25" descr="グラフィカル ユーザー インターフェイス, アプリケーション&#10;&#10;AI 生成コンテンツは誤りを含む可能性があります。">
            <a:extLst>
              <a:ext uri="{FF2B5EF4-FFF2-40B4-BE49-F238E27FC236}">
                <a16:creationId xmlns:a16="http://schemas.microsoft.com/office/drawing/2014/main" id="{0D989CC7-CEAF-CB0A-9ADD-82136F3C13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350" y="5226947"/>
            <a:ext cx="1924099" cy="3593652"/>
          </a:xfrm>
          <a:prstGeom prst="roundRect">
            <a:avLst/>
          </a:prstGeom>
          <a:ln>
            <a:solidFill>
              <a:schemeClr val="bg1">
                <a:lumMod val="65000"/>
              </a:schemeClr>
            </a:solidFill>
          </a:ln>
        </p:spPr>
      </p:pic>
      <p:sp>
        <p:nvSpPr>
          <p:cNvPr id="27" name="正方形/長方形 26">
            <a:extLst>
              <a:ext uri="{FF2B5EF4-FFF2-40B4-BE49-F238E27FC236}">
                <a16:creationId xmlns:a16="http://schemas.microsoft.com/office/drawing/2014/main" id="{6436395E-5F48-D4B1-F6D6-A16C9FAF474E}"/>
              </a:ext>
            </a:extLst>
          </p:cNvPr>
          <p:cNvSpPr/>
          <p:nvPr/>
        </p:nvSpPr>
        <p:spPr>
          <a:xfrm>
            <a:off x="1456506" y="7023773"/>
            <a:ext cx="1048569" cy="26285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56">
            <a:extLst>
              <a:ext uri="{FF2B5EF4-FFF2-40B4-BE49-F238E27FC236}">
                <a16:creationId xmlns:a16="http://schemas.microsoft.com/office/drawing/2014/main" id="{9ACC9DBC-B5D1-4F6C-73EB-FA350876B8CF}"/>
              </a:ext>
            </a:extLst>
          </p:cNvPr>
          <p:cNvSpPr txBox="1">
            <a:spLocks noChangeArrowheads="1"/>
          </p:cNvSpPr>
          <p:nvPr/>
        </p:nvSpPr>
        <p:spPr bwMode="auto">
          <a:xfrm>
            <a:off x="190500" y="1022263"/>
            <a:ext cx="6400800" cy="523220"/>
          </a:xfrm>
          <a:prstGeom prst="rect">
            <a:avLst/>
          </a:prstGeom>
          <a:noFill/>
          <a:ln w="9525">
            <a:noFill/>
            <a:miter lim="800000"/>
            <a:headEnd/>
            <a:tailEnd/>
          </a:ln>
        </p:spPr>
        <p:txBody>
          <a:bodyPr wrap="square">
            <a:spAutoFit/>
          </a:bodyPr>
          <a:lstStyle/>
          <a:p>
            <a:pPr indent="-174625" eaLnBrk="1" hangingPunct="1">
              <a:defRPr/>
            </a:pPr>
            <a:r>
              <a:rPr lang="ja-JP" altLang="en-US" sz="1400" dirty="0">
                <a:latin typeface="+mj-ea"/>
              </a:rPr>
              <a:t>初期設定には、社員の方にマイメニューの画面に表示されている</a:t>
            </a:r>
            <a:r>
              <a:rPr lang="en-US" altLang="ja-JP" sz="1400" dirty="0">
                <a:latin typeface="+mj-ea"/>
              </a:rPr>
              <a:t>QR</a:t>
            </a:r>
            <a:r>
              <a:rPr lang="ja-JP" altLang="en-US" sz="1400" dirty="0">
                <a:latin typeface="+mj-ea"/>
              </a:rPr>
              <a:t>コードを読み取ることで、</a:t>
            </a:r>
            <a:r>
              <a:rPr lang="en-US" altLang="ja-JP" sz="1400" dirty="0">
                <a:latin typeface="+mj-ea"/>
              </a:rPr>
              <a:t>URL</a:t>
            </a:r>
            <a:r>
              <a:rPr lang="ja-JP" altLang="en-US" sz="1400" dirty="0">
                <a:latin typeface="+mj-ea"/>
              </a:rPr>
              <a:t>や</a:t>
            </a:r>
            <a:r>
              <a:rPr lang="en-US" altLang="ja-JP" sz="1400" dirty="0">
                <a:latin typeface="+mj-ea"/>
              </a:rPr>
              <a:t>ID</a:t>
            </a:r>
            <a:r>
              <a:rPr lang="ja-JP" altLang="en-US" sz="1400" dirty="0">
                <a:latin typeface="+mj-ea"/>
              </a:rPr>
              <a:t>が自動で入力されます。</a:t>
            </a:r>
            <a:endParaRPr lang="en-US" altLang="ja-JP" sz="1400" dirty="0">
              <a:latin typeface="+mj-ea"/>
            </a:endParaRPr>
          </a:p>
        </p:txBody>
      </p:sp>
      <p:sp>
        <p:nvSpPr>
          <p:cNvPr id="4" name="正方形/長方形 3">
            <a:extLst>
              <a:ext uri="{FF2B5EF4-FFF2-40B4-BE49-F238E27FC236}">
                <a16:creationId xmlns:a16="http://schemas.microsoft.com/office/drawing/2014/main" id="{F7A59DF3-5D35-2AB7-C0DC-15D93092E5CC}"/>
              </a:ext>
            </a:extLst>
          </p:cNvPr>
          <p:cNvSpPr/>
          <p:nvPr/>
        </p:nvSpPr>
        <p:spPr>
          <a:xfrm>
            <a:off x="3062287" y="1740048"/>
            <a:ext cx="3376613" cy="2727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社員での操作</a:t>
            </a:r>
          </a:p>
        </p:txBody>
      </p:sp>
      <p:sp>
        <p:nvSpPr>
          <p:cNvPr id="6" name="正方形/長方形 5">
            <a:extLst>
              <a:ext uri="{FF2B5EF4-FFF2-40B4-BE49-F238E27FC236}">
                <a16:creationId xmlns:a16="http://schemas.microsoft.com/office/drawing/2014/main" id="{A03D0450-0E21-E800-2774-EAED81F6123E}"/>
              </a:ext>
            </a:extLst>
          </p:cNvPr>
          <p:cNvSpPr/>
          <p:nvPr/>
        </p:nvSpPr>
        <p:spPr>
          <a:xfrm>
            <a:off x="3052556" y="5327815"/>
            <a:ext cx="3376613" cy="2727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dirty="0"/>
              <a:t>ご家族</a:t>
            </a:r>
            <a:r>
              <a:rPr kumimoji="1" lang="ja-JP" altLang="en-US" sz="1400" dirty="0"/>
              <a:t>での操作</a:t>
            </a:r>
          </a:p>
        </p:txBody>
      </p:sp>
    </p:spTree>
    <p:extLst>
      <p:ext uri="{BB962C8B-B14F-4D97-AF65-F5344CB8AC3E}">
        <p14:creationId xmlns:p14="http://schemas.microsoft.com/office/powerpoint/2010/main" val="366280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0445F-D727-C3C4-4BE7-C790CEEF0537}"/>
            </a:ext>
          </a:extLst>
        </p:cNvPr>
        <p:cNvGrpSpPr/>
        <p:nvPr/>
      </p:nvGrpSpPr>
      <p:grpSpPr>
        <a:xfrm>
          <a:off x="0" y="0"/>
          <a:ext cx="0" cy="0"/>
          <a:chOff x="0" y="0"/>
          <a:chExt cx="0" cy="0"/>
        </a:xfrm>
      </p:grpSpPr>
      <p:sp>
        <p:nvSpPr>
          <p:cNvPr id="9218" name="スライド番号プレースホルダ 2">
            <a:extLst>
              <a:ext uri="{FF2B5EF4-FFF2-40B4-BE49-F238E27FC236}">
                <a16:creationId xmlns:a16="http://schemas.microsoft.com/office/drawing/2014/main" id="{2CAE1474-7DC6-A4E6-7DFF-139C986953E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70D81E3-1AAF-4320-BDF5-ADCA811BF01D}" type="slidenum">
              <a:rPr lang="ja-JP" altLang="en-US" sz="1800" smtClean="0">
                <a:solidFill>
                  <a:schemeClr val="bg1"/>
                </a:solidFill>
              </a:rPr>
              <a:pPr>
                <a:spcBef>
                  <a:spcPct val="0"/>
                </a:spcBef>
                <a:buFontTx/>
                <a:buNone/>
              </a:pPr>
              <a:t>6</a:t>
            </a:fld>
            <a:endParaRPr lang="ja-JP" altLang="en-US" sz="1800">
              <a:solidFill>
                <a:schemeClr val="bg1"/>
              </a:solidFill>
            </a:endParaRPr>
          </a:p>
        </p:txBody>
      </p:sp>
      <p:sp>
        <p:nvSpPr>
          <p:cNvPr id="9233" name="テキスト ボックス 24">
            <a:extLst>
              <a:ext uri="{FF2B5EF4-FFF2-40B4-BE49-F238E27FC236}">
                <a16:creationId xmlns:a16="http://schemas.microsoft.com/office/drawing/2014/main" id="{4147C5F5-2A86-7CEC-B7D8-E7E85A7F0720}"/>
              </a:ext>
            </a:extLst>
          </p:cNvPr>
          <p:cNvSpPr txBox="1">
            <a:spLocks noChangeArrowheads="1"/>
          </p:cNvSpPr>
          <p:nvPr/>
        </p:nvSpPr>
        <p:spPr bwMode="auto">
          <a:xfrm>
            <a:off x="114300" y="49213"/>
            <a:ext cx="211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u="sng">
                <a:solidFill>
                  <a:srgbClr val="0070C0"/>
                </a:solidFill>
              </a:rPr>
              <a:t>１．初期設定</a:t>
            </a:r>
            <a:endParaRPr lang="en-US" altLang="ja-JP" sz="1800" u="sng">
              <a:solidFill>
                <a:srgbClr val="0070C0"/>
              </a:solidFill>
            </a:endParaRPr>
          </a:p>
        </p:txBody>
      </p:sp>
      <p:sp>
        <p:nvSpPr>
          <p:cNvPr id="2" name="テキスト ボックス 56">
            <a:extLst>
              <a:ext uri="{FF2B5EF4-FFF2-40B4-BE49-F238E27FC236}">
                <a16:creationId xmlns:a16="http://schemas.microsoft.com/office/drawing/2014/main" id="{18068222-3B62-D6AF-3F65-D10CBF73FFF7}"/>
              </a:ext>
            </a:extLst>
          </p:cNvPr>
          <p:cNvSpPr txBox="1">
            <a:spLocks noChangeArrowheads="1"/>
          </p:cNvSpPr>
          <p:nvPr/>
        </p:nvSpPr>
        <p:spPr bwMode="auto">
          <a:xfrm>
            <a:off x="2935287" y="1049339"/>
            <a:ext cx="3543300" cy="738664"/>
          </a:xfrm>
          <a:prstGeom prst="rect">
            <a:avLst/>
          </a:prstGeom>
          <a:noFill/>
          <a:ln w="9525">
            <a:noFill/>
            <a:miter lim="800000"/>
            <a:headEnd/>
            <a:tailEnd/>
          </a:ln>
        </p:spPr>
        <p:txBody>
          <a:bodyPr>
            <a:spAutoFit/>
          </a:bodyPr>
          <a:lstStyle/>
          <a:p>
            <a:pPr marL="174625" indent="-174625" eaLnBrk="1" hangingPunct="1">
              <a:defRPr/>
            </a:pPr>
            <a:r>
              <a:rPr lang="ja-JP" altLang="en-US" sz="1400" dirty="0">
                <a:latin typeface="+mj-ea"/>
                <a:ea typeface="+mj-ea"/>
              </a:rPr>
              <a:t>①初回ログイン時、ご自身でご家族向けの表示名を設定します。任意の表示名を入力し、「利用を開始する」を選択します</a:t>
            </a:r>
            <a:endParaRPr lang="en-US" altLang="ja-JP" sz="1400" dirty="0">
              <a:latin typeface="+mj-ea"/>
              <a:ea typeface="+mj-ea"/>
            </a:endParaRPr>
          </a:p>
        </p:txBody>
      </p:sp>
      <p:sp>
        <p:nvSpPr>
          <p:cNvPr id="5" name="テキスト ボックス 4">
            <a:extLst>
              <a:ext uri="{FF2B5EF4-FFF2-40B4-BE49-F238E27FC236}">
                <a16:creationId xmlns:a16="http://schemas.microsoft.com/office/drawing/2014/main" id="{81ED48B1-7C3A-3395-CCC8-0D9B49AF856E}"/>
              </a:ext>
            </a:extLst>
          </p:cNvPr>
          <p:cNvSpPr txBox="1"/>
          <p:nvPr/>
        </p:nvSpPr>
        <p:spPr>
          <a:xfrm>
            <a:off x="276697" y="548760"/>
            <a:ext cx="5879628" cy="369332"/>
          </a:xfrm>
          <a:prstGeom prst="rect">
            <a:avLst/>
          </a:prstGeom>
          <a:noFill/>
        </p:spPr>
        <p:txBody>
          <a:bodyPr wrap="square" rtlCol="0">
            <a:spAutoFit/>
          </a:bodyPr>
          <a:lstStyle/>
          <a:p>
            <a:pPr algn="ctr"/>
            <a:r>
              <a:rPr lang="ja-JP" altLang="en-US" dirty="0">
                <a:solidFill>
                  <a:srgbClr val="0070C0"/>
                </a:solidFill>
              </a:rPr>
              <a:t>～表示名設定～</a:t>
            </a:r>
            <a:endParaRPr kumimoji="1" lang="ja-JP" altLang="en-US" dirty="0">
              <a:solidFill>
                <a:srgbClr val="0070C0"/>
              </a:solidFill>
            </a:endParaRPr>
          </a:p>
        </p:txBody>
      </p:sp>
      <p:pic>
        <p:nvPicPr>
          <p:cNvPr id="7" name="図 6">
            <a:extLst>
              <a:ext uri="{FF2B5EF4-FFF2-40B4-BE49-F238E27FC236}">
                <a16:creationId xmlns:a16="http://schemas.microsoft.com/office/drawing/2014/main" id="{5345B53C-8715-59B0-681D-C187F01BF56F}"/>
              </a:ext>
            </a:extLst>
          </p:cNvPr>
          <p:cNvPicPr>
            <a:picLocks noChangeAspect="1"/>
          </p:cNvPicPr>
          <p:nvPr/>
        </p:nvPicPr>
        <p:blipFill>
          <a:blip r:embed="rId3"/>
          <a:stretch>
            <a:fillRect/>
          </a:stretch>
        </p:blipFill>
        <p:spPr>
          <a:xfrm>
            <a:off x="308014" y="1049339"/>
            <a:ext cx="2627273" cy="3522661"/>
          </a:xfrm>
          <a:prstGeom prst="rect">
            <a:avLst/>
          </a:prstGeom>
        </p:spPr>
      </p:pic>
    </p:spTree>
    <p:extLst>
      <p:ext uri="{BB962C8B-B14F-4D97-AF65-F5344CB8AC3E}">
        <p14:creationId xmlns:p14="http://schemas.microsoft.com/office/powerpoint/2010/main" val="1202965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9">
            <a:extLst>
              <a:ext uri="{FF2B5EF4-FFF2-40B4-BE49-F238E27FC236}">
                <a16:creationId xmlns:a16="http://schemas.microsoft.com/office/drawing/2014/main" id="{313AA905-797D-1A48-9418-B6E486F78A91}"/>
              </a:ext>
            </a:extLst>
          </p:cNvPr>
          <p:cNvSpPr txBox="1">
            <a:spLocks noChangeArrowheads="1"/>
          </p:cNvSpPr>
          <p:nvPr/>
        </p:nvSpPr>
        <p:spPr bwMode="auto">
          <a:xfrm>
            <a:off x="419100" y="3126878"/>
            <a:ext cx="6019800" cy="5469434"/>
          </a:xfrm>
          <a:prstGeom prst="rect">
            <a:avLst/>
          </a:prstGeom>
          <a:solidFill>
            <a:schemeClr val="accent1">
              <a:lumMod val="20000"/>
              <a:lumOff val="80000"/>
            </a:schemeClr>
          </a:solid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endParaRPr lang="en-US" altLang="ja-JP" sz="1400" dirty="0">
              <a:latin typeface="+mj-ea"/>
            </a:endParaRPr>
          </a:p>
        </p:txBody>
      </p:sp>
      <p:sp>
        <p:nvSpPr>
          <p:cNvPr id="23557" name="スライド番号プレースホルダ 2">
            <a:extLst>
              <a:ext uri="{FF2B5EF4-FFF2-40B4-BE49-F238E27FC236}">
                <a16:creationId xmlns:a16="http://schemas.microsoft.com/office/drawing/2014/main" id="{EC4DB158-12AF-E3F0-75B4-442B53C0BD0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7</a:t>
            </a:fld>
            <a:endParaRPr lang="ja-JP" altLang="en-US" sz="1800">
              <a:solidFill>
                <a:schemeClr val="bg1"/>
              </a:solidFill>
            </a:endParaRPr>
          </a:p>
        </p:txBody>
      </p:sp>
      <p:sp>
        <p:nvSpPr>
          <p:cNvPr id="23558" name="テキスト ボックス 23">
            <a:extLst>
              <a:ext uri="{FF2B5EF4-FFF2-40B4-BE49-F238E27FC236}">
                <a16:creationId xmlns:a16="http://schemas.microsoft.com/office/drawing/2014/main" id="{6B56AECF-546B-D1CA-9626-331C1A182A8C}"/>
              </a:ext>
            </a:extLst>
          </p:cNvPr>
          <p:cNvSpPr txBox="1">
            <a:spLocks noChangeArrowheads="1"/>
          </p:cNvSpPr>
          <p:nvPr/>
        </p:nvSpPr>
        <p:spPr bwMode="auto">
          <a:xfrm>
            <a:off x="354013" y="1048049"/>
            <a:ext cx="5060950"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（１）家族の安否情報を確認する</a:t>
            </a:r>
          </a:p>
        </p:txBody>
      </p:sp>
      <p:sp>
        <p:nvSpPr>
          <p:cNvPr id="23567" name="テキスト ボックス 24">
            <a:extLst>
              <a:ext uri="{FF2B5EF4-FFF2-40B4-BE49-F238E27FC236}">
                <a16:creationId xmlns:a16="http://schemas.microsoft.com/office/drawing/2014/main" id="{C64686FA-112A-4E63-B2DF-331E2171A620}"/>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２</a:t>
            </a:r>
            <a:r>
              <a:rPr lang="en-US" altLang="ja-JP" sz="1800" u="sng" dirty="0">
                <a:solidFill>
                  <a:srgbClr val="0070C0"/>
                </a:solidFill>
              </a:rPr>
              <a:t>.</a:t>
            </a:r>
            <a:r>
              <a:rPr lang="ja-JP" altLang="en-US" sz="1800" u="sng" dirty="0">
                <a:solidFill>
                  <a:srgbClr val="0070C0"/>
                </a:solidFill>
              </a:rPr>
              <a:t>安否</a:t>
            </a:r>
            <a:endParaRPr lang="en-US" altLang="ja-JP" sz="1800" u="sng" dirty="0">
              <a:solidFill>
                <a:srgbClr val="0070C0"/>
              </a:solidFill>
            </a:endParaRPr>
          </a:p>
        </p:txBody>
      </p:sp>
      <p:pic>
        <p:nvPicPr>
          <p:cNvPr id="3" name="図 2" descr="グラフィカル ユーザー インターフェイス, アプリケーション&#10;&#10;AI 生成コンテンツは誤りを含む可能性があります。">
            <a:extLst>
              <a:ext uri="{FF2B5EF4-FFF2-40B4-BE49-F238E27FC236}">
                <a16:creationId xmlns:a16="http://schemas.microsoft.com/office/drawing/2014/main" id="{AA0E1430-35FA-62D3-2FD4-B068A7DED4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586" y="3352692"/>
            <a:ext cx="2255014" cy="4880082"/>
          </a:xfrm>
          <a:prstGeom prst="roundRect">
            <a:avLst/>
          </a:prstGeom>
          <a:ln>
            <a:solidFill>
              <a:schemeClr val="bg1">
                <a:lumMod val="65000"/>
              </a:schemeClr>
            </a:solidFill>
          </a:ln>
        </p:spPr>
      </p:pic>
      <p:sp>
        <p:nvSpPr>
          <p:cNvPr id="4" name="テキスト ボックス 56">
            <a:extLst>
              <a:ext uri="{FF2B5EF4-FFF2-40B4-BE49-F238E27FC236}">
                <a16:creationId xmlns:a16="http://schemas.microsoft.com/office/drawing/2014/main" id="{4E6ABD6C-6B30-5D15-84AD-55964D48167D}"/>
              </a:ext>
            </a:extLst>
          </p:cNvPr>
          <p:cNvSpPr txBox="1">
            <a:spLocks noChangeArrowheads="1"/>
          </p:cNvSpPr>
          <p:nvPr/>
        </p:nvSpPr>
        <p:spPr bwMode="auto">
          <a:xfrm>
            <a:off x="2637064" y="1677339"/>
            <a:ext cx="3543300" cy="1169551"/>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①伝言サービスアプリを起動します。</a:t>
            </a:r>
            <a:endParaRPr lang="en-US" altLang="ja-JP" sz="1400" dirty="0">
              <a:latin typeface="Calibri" pitchFamily="34" charset="0"/>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②アプリを起動すると安否情報画面が表示されます。安否情報画面にて、ご家族の安否情報が確認できます。</a:t>
            </a:r>
            <a:endParaRPr lang="en-US" altLang="ja-JP" sz="1400" dirty="0">
              <a:latin typeface="+mj-ea"/>
            </a:endParaRPr>
          </a:p>
        </p:txBody>
      </p:sp>
      <p:sp>
        <p:nvSpPr>
          <p:cNvPr id="6" name="正方形/長方形 5">
            <a:extLst>
              <a:ext uri="{FF2B5EF4-FFF2-40B4-BE49-F238E27FC236}">
                <a16:creationId xmlns:a16="http://schemas.microsoft.com/office/drawing/2014/main" id="{0962CE8B-5329-C3E6-0F04-27F74E32A1AA}"/>
              </a:ext>
            </a:extLst>
          </p:cNvPr>
          <p:cNvSpPr/>
          <p:nvPr/>
        </p:nvSpPr>
        <p:spPr>
          <a:xfrm>
            <a:off x="640586" y="3976084"/>
            <a:ext cx="2270989" cy="1041722"/>
          </a:xfrm>
          <a:prstGeom prst="rect">
            <a:avLst/>
          </a:prstGeom>
          <a:no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吹き出し: 線 6">
            <a:extLst>
              <a:ext uri="{FF2B5EF4-FFF2-40B4-BE49-F238E27FC236}">
                <a16:creationId xmlns:a16="http://schemas.microsoft.com/office/drawing/2014/main" id="{143E0AAB-B4B8-105D-9213-96F4E8E92DB6}"/>
              </a:ext>
            </a:extLst>
          </p:cNvPr>
          <p:cNvSpPr/>
          <p:nvPr/>
        </p:nvSpPr>
        <p:spPr>
          <a:xfrm>
            <a:off x="3429000" y="3331099"/>
            <a:ext cx="2663163" cy="1045047"/>
          </a:xfrm>
          <a:prstGeom prst="borderCallout1">
            <a:avLst>
              <a:gd name="adj1" fmla="val 50853"/>
              <a:gd name="adj2" fmla="val -381"/>
              <a:gd name="adj3" fmla="val 107704"/>
              <a:gd name="adj4" fmla="val -18420"/>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エマージェンシーコール導入企業に所属する社員の方の安否情報が確認できます。</a:t>
            </a:r>
          </a:p>
        </p:txBody>
      </p:sp>
      <p:sp>
        <p:nvSpPr>
          <p:cNvPr id="8" name="吹き出し: 線 7">
            <a:extLst>
              <a:ext uri="{FF2B5EF4-FFF2-40B4-BE49-F238E27FC236}">
                <a16:creationId xmlns:a16="http://schemas.microsoft.com/office/drawing/2014/main" id="{EFD92E09-624B-5B0A-1F6F-0FF00FBB050B}"/>
              </a:ext>
            </a:extLst>
          </p:cNvPr>
          <p:cNvSpPr/>
          <p:nvPr/>
        </p:nvSpPr>
        <p:spPr>
          <a:xfrm>
            <a:off x="3428999" y="5594375"/>
            <a:ext cx="2663163" cy="742945"/>
          </a:xfrm>
          <a:prstGeom prst="borderCallout1">
            <a:avLst>
              <a:gd name="adj1" fmla="val 50853"/>
              <a:gd name="adj2" fmla="val -381"/>
              <a:gd name="adj3" fmla="val 16883"/>
              <a:gd name="adj4" fmla="val -18855"/>
            </a:avLst>
          </a:prstGeom>
          <a:solidFill>
            <a:schemeClr val="bg1"/>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rPr>
              <a:t>ご家族の安否情報が確認できます</a:t>
            </a:r>
            <a:r>
              <a:rPr kumimoji="1" lang="ja-JP" altLang="en-US" sz="1400" dirty="0">
                <a:solidFill>
                  <a:schemeClr val="tx1"/>
                </a:solidFill>
              </a:rPr>
              <a:t>。</a:t>
            </a:r>
          </a:p>
        </p:txBody>
      </p:sp>
      <p:sp>
        <p:nvSpPr>
          <p:cNvPr id="9" name="正方形/長方形 8">
            <a:extLst>
              <a:ext uri="{FF2B5EF4-FFF2-40B4-BE49-F238E27FC236}">
                <a16:creationId xmlns:a16="http://schemas.microsoft.com/office/drawing/2014/main" id="{92726BF7-5964-F4E3-20AC-BDFE02A921CC}"/>
              </a:ext>
            </a:extLst>
          </p:cNvPr>
          <p:cNvSpPr/>
          <p:nvPr/>
        </p:nvSpPr>
        <p:spPr>
          <a:xfrm>
            <a:off x="640586" y="5132662"/>
            <a:ext cx="2270989" cy="1506760"/>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24">
            <a:extLst>
              <a:ext uri="{FF2B5EF4-FFF2-40B4-BE49-F238E27FC236}">
                <a16:creationId xmlns:a16="http://schemas.microsoft.com/office/drawing/2014/main" id="{5AA15041-B71F-EC71-33F1-2D397C5FAA70}"/>
              </a:ext>
            </a:extLst>
          </p:cNvPr>
          <p:cNvSpPr txBox="1">
            <a:spLocks noChangeArrowheads="1"/>
          </p:cNvSpPr>
          <p:nvPr/>
        </p:nvSpPr>
        <p:spPr bwMode="auto">
          <a:xfrm>
            <a:off x="114300" y="471528"/>
            <a:ext cx="42944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rgbClr val="0070C0"/>
                </a:solidFill>
              </a:rPr>
              <a:t>２．安否情報の確認・登録</a:t>
            </a:r>
            <a:endParaRPr lang="en-US" altLang="ja-JP" sz="2400" dirty="0">
              <a:solidFill>
                <a:srgbClr val="0070C0"/>
              </a:solidFill>
            </a:endParaRPr>
          </a:p>
        </p:txBody>
      </p:sp>
      <p:pic>
        <p:nvPicPr>
          <p:cNvPr id="10" name="図 9" descr="ロゴ, アイコン&#10;&#10;AI 生成コンテンツは誤りを含む可能性があります。">
            <a:extLst>
              <a:ext uri="{FF2B5EF4-FFF2-40B4-BE49-F238E27FC236}">
                <a16:creationId xmlns:a16="http://schemas.microsoft.com/office/drawing/2014/main" id="{D6883A9F-BDAD-3991-5A96-E2CBF4EE30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4275" y="1788455"/>
            <a:ext cx="658060" cy="658060"/>
          </a:xfrm>
          <a:prstGeom prst="round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CEC29-1BC2-2EDA-4443-0FF6CF995AE9}"/>
            </a:ext>
          </a:extLst>
        </p:cNvPr>
        <p:cNvGrpSpPr/>
        <p:nvPr/>
      </p:nvGrpSpPr>
      <p:grpSpPr>
        <a:xfrm>
          <a:off x="0" y="0"/>
          <a:ext cx="0" cy="0"/>
          <a:chOff x="0" y="0"/>
          <a:chExt cx="0" cy="0"/>
        </a:xfrm>
      </p:grpSpPr>
      <p:sp>
        <p:nvSpPr>
          <p:cNvPr id="23557" name="スライド番号プレースホルダ 2">
            <a:extLst>
              <a:ext uri="{FF2B5EF4-FFF2-40B4-BE49-F238E27FC236}">
                <a16:creationId xmlns:a16="http://schemas.microsoft.com/office/drawing/2014/main" id="{01621A9B-4B35-AD96-E106-60DCE9971BC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8</a:t>
            </a:fld>
            <a:endParaRPr lang="ja-JP" altLang="en-US" sz="1800">
              <a:solidFill>
                <a:schemeClr val="bg1"/>
              </a:solidFill>
            </a:endParaRPr>
          </a:p>
        </p:txBody>
      </p:sp>
      <p:sp>
        <p:nvSpPr>
          <p:cNvPr id="23558" name="テキスト ボックス 23">
            <a:extLst>
              <a:ext uri="{FF2B5EF4-FFF2-40B4-BE49-F238E27FC236}">
                <a16:creationId xmlns:a16="http://schemas.microsoft.com/office/drawing/2014/main" id="{91B0D161-FC1B-A76C-1D7A-6C26D31E7D6E}"/>
              </a:ext>
            </a:extLst>
          </p:cNvPr>
          <p:cNvSpPr txBox="1">
            <a:spLocks noChangeArrowheads="1"/>
          </p:cNvSpPr>
          <p:nvPr/>
        </p:nvSpPr>
        <p:spPr bwMode="auto">
          <a:xfrm>
            <a:off x="354013" y="641350"/>
            <a:ext cx="5060950"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（２）自身の安否情報を確認する</a:t>
            </a:r>
          </a:p>
        </p:txBody>
      </p:sp>
      <p:sp>
        <p:nvSpPr>
          <p:cNvPr id="23567" name="テキスト ボックス 24">
            <a:extLst>
              <a:ext uri="{FF2B5EF4-FFF2-40B4-BE49-F238E27FC236}">
                <a16:creationId xmlns:a16="http://schemas.microsoft.com/office/drawing/2014/main" id="{D08CA8F7-09DF-19E4-DB0D-10695F3BDDFC}"/>
              </a:ext>
            </a:extLst>
          </p:cNvPr>
          <p:cNvSpPr txBox="1">
            <a:spLocks noChangeArrowheads="1"/>
          </p:cNvSpPr>
          <p:nvPr/>
        </p:nvSpPr>
        <p:spPr bwMode="auto">
          <a:xfrm>
            <a:off x="125413" y="38100"/>
            <a:ext cx="211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２</a:t>
            </a:r>
            <a:r>
              <a:rPr lang="en-US" altLang="ja-JP" sz="1800" u="sng" dirty="0">
                <a:solidFill>
                  <a:srgbClr val="0070C0"/>
                </a:solidFill>
              </a:rPr>
              <a:t>.</a:t>
            </a:r>
            <a:r>
              <a:rPr lang="ja-JP" altLang="en-US" sz="1800" u="sng" dirty="0">
                <a:solidFill>
                  <a:srgbClr val="0070C0"/>
                </a:solidFill>
              </a:rPr>
              <a:t>安否</a:t>
            </a:r>
            <a:endParaRPr lang="en-US" altLang="ja-JP" sz="1800" u="sng" dirty="0">
              <a:solidFill>
                <a:srgbClr val="0070C0"/>
              </a:solidFill>
            </a:endParaRPr>
          </a:p>
        </p:txBody>
      </p:sp>
      <p:pic>
        <p:nvPicPr>
          <p:cNvPr id="3" name="図 2" descr="グラフィカル ユーザー インターフェイス, アプリケーション&#10;&#10;AI 生成コンテンツは誤りを含む可能性があります。">
            <a:extLst>
              <a:ext uri="{FF2B5EF4-FFF2-40B4-BE49-F238E27FC236}">
                <a16:creationId xmlns:a16="http://schemas.microsoft.com/office/drawing/2014/main" id="{C06F7B3A-8D6C-6276-1098-753C8FF718E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36877" y="1606901"/>
            <a:ext cx="2255014" cy="1467191"/>
          </a:xfrm>
          <a:prstGeom prst="roundRect">
            <a:avLst/>
          </a:prstGeom>
          <a:ln>
            <a:solidFill>
              <a:schemeClr val="bg1">
                <a:lumMod val="65000"/>
              </a:schemeClr>
            </a:solidFill>
          </a:ln>
        </p:spPr>
      </p:pic>
      <p:sp>
        <p:nvSpPr>
          <p:cNvPr id="4" name="テキスト ボックス 56">
            <a:extLst>
              <a:ext uri="{FF2B5EF4-FFF2-40B4-BE49-F238E27FC236}">
                <a16:creationId xmlns:a16="http://schemas.microsoft.com/office/drawing/2014/main" id="{DDA101E7-BD19-51E4-83EE-317218FCD61D}"/>
              </a:ext>
            </a:extLst>
          </p:cNvPr>
          <p:cNvSpPr txBox="1">
            <a:spLocks noChangeArrowheads="1"/>
          </p:cNvSpPr>
          <p:nvPr/>
        </p:nvSpPr>
        <p:spPr bwMode="auto">
          <a:xfrm>
            <a:off x="3091317" y="1652031"/>
            <a:ext cx="3543300" cy="3108543"/>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①伝言サービスアプリを起動します。</a:t>
            </a:r>
            <a:endParaRPr lang="en-US" altLang="ja-JP" sz="1400" dirty="0">
              <a:latin typeface="Calibri" pitchFamily="34" charset="0"/>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②安否情報画面にて、画面下部の「安否回答」ンを選択します。</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ndParaRPr>
          </a:p>
          <a:p>
            <a:pPr marL="174625" indent="-174625" eaLnBrk="1" hangingPunct="1">
              <a:defRPr/>
            </a:pPr>
            <a:endParaRPr lang="en-US" altLang="ja-JP" sz="1400" dirty="0">
              <a:latin typeface="+mj-ea"/>
            </a:endParaRPr>
          </a:p>
          <a:p>
            <a:pPr marL="174625" indent="-174625" eaLnBrk="1" hangingPunct="1">
              <a:defRPr/>
            </a:pPr>
            <a:r>
              <a:rPr lang="ja-JP" altLang="en-US" sz="1400" dirty="0">
                <a:latin typeface="+mj-ea"/>
              </a:rPr>
              <a:t>③安否回答画面にて、「無事」または「負傷」を選択し、「登録する」を選択します。</a:t>
            </a:r>
            <a:endParaRPr lang="en-US" altLang="ja-JP" sz="1400" dirty="0">
              <a:latin typeface="+mj-ea"/>
            </a:endParaRPr>
          </a:p>
          <a:p>
            <a:pPr marL="174625" indent="-174625" eaLnBrk="1" hangingPunct="1">
              <a:defRPr/>
            </a:pPr>
            <a:endParaRPr lang="en-US" altLang="ja-JP" sz="1400" dirty="0">
              <a:latin typeface="+mj-ea"/>
              <a:ea typeface="+mj-ea"/>
            </a:endParaRPr>
          </a:p>
        </p:txBody>
      </p:sp>
      <p:sp>
        <p:nvSpPr>
          <p:cNvPr id="6" name="正方形/長方形 5">
            <a:extLst>
              <a:ext uri="{FF2B5EF4-FFF2-40B4-BE49-F238E27FC236}">
                <a16:creationId xmlns:a16="http://schemas.microsoft.com/office/drawing/2014/main" id="{BDEDE4F1-4721-1235-C157-762F930B0EEF}"/>
              </a:ext>
            </a:extLst>
          </p:cNvPr>
          <p:cNvSpPr/>
          <p:nvPr/>
        </p:nvSpPr>
        <p:spPr>
          <a:xfrm>
            <a:off x="1015046" y="2140581"/>
            <a:ext cx="1265167" cy="3711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descr="グラフィカル ユーザー インターフェイス&#10;&#10;AI 生成コンテンツは誤りを含む可能性があります。">
            <a:extLst>
              <a:ext uri="{FF2B5EF4-FFF2-40B4-BE49-F238E27FC236}">
                <a16:creationId xmlns:a16="http://schemas.microsoft.com/office/drawing/2014/main" id="{26020A10-42E6-9D02-7D30-7A7AA18F80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877" y="3622470"/>
            <a:ext cx="2261851" cy="4894878"/>
          </a:xfrm>
          <a:prstGeom prst="roundRect">
            <a:avLst/>
          </a:prstGeom>
          <a:ln>
            <a:solidFill>
              <a:schemeClr val="bg1">
                <a:lumMod val="75000"/>
              </a:schemeClr>
            </a:solidFill>
          </a:ln>
        </p:spPr>
      </p:pic>
      <p:sp>
        <p:nvSpPr>
          <p:cNvPr id="5" name="正方形/長方形 4">
            <a:extLst>
              <a:ext uri="{FF2B5EF4-FFF2-40B4-BE49-F238E27FC236}">
                <a16:creationId xmlns:a16="http://schemas.microsoft.com/office/drawing/2014/main" id="{8E885917-3252-F2E0-878E-CED5F165F9B2}"/>
              </a:ext>
            </a:extLst>
          </p:cNvPr>
          <p:cNvSpPr/>
          <p:nvPr/>
        </p:nvSpPr>
        <p:spPr>
          <a:xfrm>
            <a:off x="1526724" y="7812038"/>
            <a:ext cx="1265167" cy="3711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25180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A604B-2DB0-3B2C-80B9-5F45190DEE65}"/>
            </a:ext>
          </a:extLst>
        </p:cNvPr>
        <p:cNvGrpSpPr/>
        <p:nvPr/>
      </p:nvGrpSpPr>
      <p:grpSpPr>
        <a:xfrm>
          <a:off x="0" y="0"/>
          <a:ext cx="0" cy="0"/>
          <a:chOff x="0" y="0"/>
          <a:chExt cx="0" cy="0"/>
        </a:xfrm>
      </p:grpSpPr>
      <p:sp>
        <p:nvSpPr>
          <p:cNvPr id="5" name="Text Box 59">
            <a:extLst>
              <a:ext uri="{FF2B5EF4-FFF2-40B4-BE49-F238E27FC236}">
                <a16:creationId xmlns:a16="http://schemas.microsoft.com/office/drawing/2014/main" id="{B4B993D0-D1B3-CD7A-8FCA-6441F5CD5E71}"/>
              </a:ext>
            </a:extLst>
          </p:cNvPr>
          <p:cNvSpPr txBox="1">
            <a:spLocks noChangeArrowheads="1"/>
          </p:cNvSpPr>
          <p:nvPr/>
        </p:nvSpPr>
        <p:spPr bwMode="auto">
          <a:xfrm>
            <a:off x="419100" y="3145970"/>
            <a:ext cx="6019800" cy="5613627"/>
          </a:xfrm>
          <a:prstGeom prst="rect">
            <a:avLst/>
          </a:prstGeom>
          <a:solidFill>
            <a:schemeClr val="accent1">
              <a:lumMod val="20000"/>
              <a:lumOff val="80000"/>
            </a:schemeClr>
          </a:solidFill>
          <a:ln w="28575">
            <a:solidFill>
              <a:schemeClr val="accent1"/>
            </a:solidFill>
            <a:prstDash val="sysDot"/>
            <a:miter lim="800000"/>
            <a:headEnd/>
            <a:tailEnd/>
          </a:ln>
        </p:spPr>
        <p:txBody>
          <a:bodyPr lIns="36576" tIns="22860" rIns="0" bIns="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endParaRPr lang="en-US" altLang="ja-JP" sz="1400" dirty="0">
              <a:latin typeface="+mj-ea"/>
            </a:endParaRPr>
          </a:p>
        </p:txBody>
      </p:sp>
      <p:pic>
        <p:nvPicPr>
          <p:cNvPr id="14" name="図 13" descr="グラフィカル ユーザー インターフェイス, アプリケーション&#10;&#10;AI 生成コンテンツは誤りを含む可能性があります。">
            <a:extLst>
              <a:ext uri="{FF2B5EF4-FFF2-40B4-BE49-F238E27FC236}">
                <a16:creationId xmlns:a16="http://schemas.microsoft.com/office/drawing/2014/main" id="{98F2C4DE-5AE5-8F5C-E0D0-FBFF8AFCCE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335" y="3287997"/>
            <a:ext cx="2456926" cy="5317040"/>
          </a:xfrm>
          <a:prstGeom prst="roundRect">
            <a:avLst/>
          </a:prstGeom>
          <a:ln>
            <a:solidFill>
              <a:schemeClr val="bg1">
                <a:lumMod val="75000"/>
              </a:schemeClr>
            </a:solidFill>
          </a:ln>
        </p:spPr>
      </p:pic>
      <p:sp>
        <p:nvSpPr>
          <p:cNvPr id="23557" name="スライド番号プレースホルダ 2">
            <a:extLst>
              <a:ext uri="{FF2B5EF4-FFF2-40B4-BE49-F238E27FC236}">
                <a16:creationId xmlns:a16="http://schemas.microsoft.com/office/drawing/2014/main" id="{A5F5A5A5-73D7-6A3A-502E-DEB5972A280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9</a:t>
            </a:fld>
            <a:endParaRPr lang="ja-JP" altLang="en-US" sz="1800" dirty="0">
              <a:solidFill>
                <a:schemeClr val="bg1"/>
              </a:solidFill>
            </a:endParaRPr>
          </a:p>
        </p:txBody>
      </p:sp>
      <p:sp>
        <p:nvSpPr>
          <p:cNvPr id="23558" name="テキスト ボックス 23">
            <a:extLst>
              <a:ext uri="{FF2B5EF4-FFF2-40B4-BE49-F238E27FC236}">
                <a16:creationId xmlns:a16="http://schemas.microsoft.com/office/drawing/2014/main" id="{11537722-F46E-E519-003F-09306FFFE912}"/>
              </a:ext>
            </a:extLst>
          </p:cNvPr>
          <p:cNvSpPr txBox="1">
            <a:spLocks noChangeArrowheads="1"/>
          </p:cNvSpPr>
          <p:nvPr/>
        </p:nvSpPr>
        <p:spPr bwMode="auto">
          <a:xfrm>
            <a:off x="288244" y="1110299"/>
            <a:ext cx="5060950"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（１）伝言メッセージを確認する</a:t>
            </a:r>
          </a:p>
        </p:txBody>
      </p:sp>
      <p:sp>
        <p:nvSpPr>
          <p:cNvPr id="23567" name="テキスト ボックス 24">
            <a:extLst>
              <a:ext uri="{FF2B5EF4-FFF2-40B4-BE49-F238E27FC236}">
                <a16:creationId xmlns:a16="http://schemas.microsoft.com/office/drawing/2014/main" id="{E02F6FF5-0521-04D9-52D1-7312870287D7}"/>
              </a:ext>
            </a:extLst>
          </p:cNvPr>
          <p:cNvSpPr txBox="1">
            <a:spLocks noChangeArrowheads="1"/>
          </p:cNvSpPr>
          <p:nvPr/>
        </p:nvSpPr>
        <p:spPr bwMode="auto">
          <a:xfrm>
            <a:off x="125413" y="38100"/>
            <a:ext cx="2117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３</a:t>
            </a:r>
            <a:r>
              <a:rPr lang="en-US" altLang="ja-JP" sz="1800" u="sng" dirty="0">
                <a:solidFill>
                  <a:srgbClr val="0070C0"/>
                </a:solidFill>
              </a:rPr>
              <a:t>.</a:t>
            </a:r>
            <a:r>
              <a:rPr lang="ja-JP" altLang="en-US" sz="1800" u="sng" dirty="0">
                <a:solidFill>
                  <a:srgbClr val="0070C0"/>
                </a:solidFill>
              </a:rPr>
              <a:t>伝言メッセージ</a:t>
            </a:r>
            <a:endParaRPr lang="en-US" altLang="ja-JP" sz="1800" u="sng" dirty="0">
              <a:solidFill>
                <a:srgbClr val="0070C0"/>
              </a:solidFill>
            </a:endParaRPr>
          </a:p>
        </p:txBody>
      </p:sp>
      <p:sp>
        <p:nvSpPr>
          <p:cNvPr id="4" name="テキスト ボックス 56">
            <a:extLst>
              <a:ext uri="{FF2B5EF4-FFF2-40B4-BE49-F238E27FC236}">
                <a16:creationId xmlns:a16="http://schemas.microsoft.com/office/drawing/2014/main" id="{B8C98576-4CB2-04CA-F895-530E6285450C}"/>
              </a:ext>
            </a:extLst>
          </p:cNvPr>
          <p:cNvSpPr txBox="1">
            <a:spLocks noChangeArrowheads="1"/>
          </p:cNvSpPr>
          <p:nvPr/>
        </p:nvSpPr>
        <p:spPr bwMode="auto">
          <a:xfrm>
            <a:off x="2993345" y="1656737"/>
            <a:ext cx="3543300" cy="1384995"/>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①伝言サービスアプリを起動します。</a:t>
            </a:r>
            <a:endParaRPr lang="en-US" altLang="ja-JP" sz="1400" dirty="0">
              <a:latin typeface="Calibri" pitchFamily="34" charset="0"/>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②アプリ起動後、画面下部の「伝言」を選択します。</a:t>
            </a:r>
            <a:br>
              <a:rPr lang="en-US" altLang="ja-JP" sz="1400" dirty="0">
                <a:latin typeface="+mj-ea"/>
                <a:ea typeface="+mj-ea"/>
              </a:rPr>
            </a:br>
            <a:r>
              <a:rPr lang="ja-JP" altLang="en-US" sz="1400" dirty="0">
                <a:latin typeface="+mj-ea"/>
                <a:ea typeface="+mj-ea"/>
              </a:rPr>
              <a:t>伝言メッセージ画面で伝言メッセージを確認します。</a:t>
            </a:r>
            <a:endParaRPr lang="en-US" altLang="ja-JP" sz="1400" dirty="0">
              <a:latin typeface="+mj-ea"/>
              <a:ea typeface="+mj-ea"/>
            </a:endParaRPr>
          </a:p>
        </p:txBody>
      </p:sp>
      <p:sp>
        <p:nvSpPr>
          <p:cNvPr id="7" name="吹き出し: 線 6">
            <a:extLst>
              <a:ext uri="{FF2B5EF4-FFF2-40B4-BE49-F238E27FC236}">
                <a16:creationId xmlns:a16="http://schemas.microsoft.com/office/drawing/2014/main" id="{073FE0D8-3BB2-8C0E-A3D4-42BADF58C07E}"/>
              </a:ext>
            </a:extLst>
          </p:cNvPr>
          <p:cNvSpPr/>
          <p:nvPr/>
        </p:nvSpPr>
        <p:spPr>
          <a:xfrm>
            <a:off x="3591726" y="3794086"/>
            <a:ext cx="2663163" cy="1045047"/>
          </a:xfrm>
          <a:prstGeom prst="borderCallout1">
            <a:avLst>
              <a:gd name="adj1" fmla="val 50853"/>
              <a:gd name="adj2" fmla="val -381"/>
              <a:gd name="adj3" fmla="val 107704"/>
              <a:gd name="adj4" fmla="val -18420"/>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登録済みの伝言メッセージが核にできます。</a:t>
            </a:r>
          </a:p>
        </p:txBody>
      </p:sp>
      <p:sp>
        <p:nvSpPr>
          <p:cNvPr id="15" name="正方形/長方形 14">
            <a:extLst>
              <a:ext uri="{FF2B5EF4-FFF2-40B4-BE49-F238E27FC236}">
                <a16:creationId xmlns:a16="http://schemas.microsoft.com/office/drawing/2014/main" id="{0DC2E1E9-A0CA-D606-4F56-2D8BF003FD6B}"/>
              </a:ext>
            </a:extLst>
          </p:cNvPr>
          <p:cNvSpPr/>
          <p:nvPr/>
        </p:nvSpPr>
        <p:spPr>
          <a:xfrm>
            <a:off x="640586" y="3976084"/>
            <a:ext cx="2441675" cy="203714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24">
            <a:extLst>
              <a:ext uri="{FF2B5EF4-FFF2-40B4-BE49-F238E27FC236}">
                <a16:creationId xmlns:a16="http://schemas.microsoft.com/office/drawing/2014/main" id="{06363D8C-EFF3-4B05-FDE8-F1C8215F5B6F}"/>
              </a:ext>
            </a:extLst>
          </p:cNvPr>
          <p:cNvSpPr txBox="1">
            <a:spLocks noChangeArrowheads="1"/>
          </p:cNvSpPr>
          <p:nvPr/>
        </p:nvSpPr>
        <p:spPr bwMode="auto">
          <a:xfrm>
            <a:off x="114300" y="471528"/>
            <a:ext cx="42944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400" b="1" dirty="0">
                <a:solidFill>
                  <a:srgbClr val="0070C0"/>
                </a:solidFill>
              </a:rPr>
              <a:t>３</a:t>
            </a:r>
            <a:r>
              <a:rPr lang="en-US" altLang="ja-JP" sz="2400" b="1" dirty="0">
                <a:solidFill>
                  <a:srgbClr val="0070C0"/>
                </a:solidFill>
              </a:rPr>
              <a:t>. </a:t>
            </a:r>
            <a:r>
              <a:rPr lang="ja-JP" altLang="en-US" sz="2400" b="1" dirty="0">
                <a:solidFill>
                  <a:srgbClr val="0070C0"/>
                </a:solidFill>
              </a:rPr>
              <a:t>伝言メッセージの確認・登録</a:t>
            </a:r>
            <a:endParaRPr lang="en-US" altLang="ja-JP" sz="2400" dirty="0">
              <a:solidFill>
                <a:srgbClr val="0070C0"/>
              </a:solidFill>
            </a:endParaRPr>
          </a:p>
        </p:txBody>
      </p:sp>
      <p:pic>
        <p:nvPicPr>
          <p:cNvPr id="3" name="図 2" descr="ロゴ, アイコン&#10;&#10;AI 生成コンテンツは誤りを含む可能性があります。">
            <a:extLst>
              <a:ext uri="{FF2B5EF4-FFF2-40B4-BE49-F238E27FC236}">
                <a16:creationId xmlns:a16="http://schemas.microsoft.com/office/drawing/2014/main" id="{CE3A5543-BC39-B6CC-7F7B-87477AF543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4275" y="1788455"/>
            <a:ext cx="658060" cy="658060"/>
          </a:xfrm>
          <a:prstGeom prst="roundRect">
            <a:avLst/>
          </a:prstGeom>
        </p:spPr>
      </p:pic>
    </p:spTree>
    <p:extLst>
      <p:ext uri="{BB962C8B-B14F-4D97-AF65-F5344CB8AC3E}">
        <p14:creationId xmlns:p14="http://schemas.microsoft.com/office/powerpoint/2010/main" val="1102226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9D9B1-3BDA-373B-3C3D-BFC49A2CB74E}"/>
            </a:ext>
          </a:extLst>
        </p:cNvPr>
        <p:cNvGrpSpPr/>
        <p:nvPr/>
      </p:nvGrpSpPr>
      <p:grpSpPr>
        <a:xfrm>
          <a:off x="0" y="0"/>
          <a:ext cx="0" cy="0"/>
          <a:chOff x="0" y="0"/>
          <a:chExt cx="0" cy="0"/>
        </a:xfrm>
      </p:grpSpPr>
      <p:pic>
        <p:nvPicPr>
          <p:cNvPr id="2" name="図 1" descr="グラフィカル ユーザー インターフェイス, アプリケーション&#10;&#10;AI 生成コンテンツは誤りを含む可能性があります。">
            <a:extLst>
              <a:ext uri="{FF2B5EF4-FFF2-40B4-BE49-F238E27FC236}">
                <a16:creationId xmlns:a16="http://schemas.microsoft.com/office/drawing/2014/main" id="{5726DDF7-E9EE-6322-DEEF-EAE03F6E6E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87388" y="2085189"/>
            <a:ext cx="2280060" cy="1481468"/>
          </a:xfrm>
          <a:prstGeom prst="roundRect">
            <a:avLst/>
          </a:prstGeom>
          <a:ln>
            <a:solidFill>
              <a:schemeClr val="bg1">
                <a:lumMod val="75000"/>
              </a:schemeClr>
            </a:solidFill>
          </a:ln>
        </p:spPr>
      </p:pic>
      <p:sp>
        <p:nvSpPr>
          <p:cNvPr id="23557" name="スライド番号プレースホルダ 2">
            <a:extLst>
              <a:ext uri="{FF2B5EF4-FFF2-40B4-BE49-F238E27FC236}">
                <a16:creationId xmlns:a16="http://schemas.microsoft.com/office/drawing/2014/main" id="{7EE29984-EE0E-1E89-0D52-9ADFCA21242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4218514-1695-49EE-B66D-6A18BD31D74B}" type="slidenum">
              <a:rPr lang="ja-JP" altLang="en-US" sz="1800" smtClean="0">
                <a:solidFill>
                  <a:schemeClr val="bg1"/>
                </a:solidFill>
              </a:rPr>
              <a:pPr>
                <a:spcBef>
                  <a:spcPct val="0"/>
                </a:spcBef>
                <a:buFontTx/>
                <a:buNone/>
              </a:pPr>
              <a:t>10</a:t>
            </a:fld>
            <a:endParaRPr lang="ja-JP" altLang="en-US" sz="1800">
              <a:solidFill>
                <a:schemeClr val="bg1"/>
              </a:solidFill>
            </a:endParaRPr>
          </a:p>
        </p:txBody>
      </p:sp>
      <p:sp>
        <p:nvSpPr>
          <p:cNvPr id="23558" name="テキスト ボックス 23">
            <a:extLst>
              <a:ext uri="{FF2B5EF4-FFF2-40B4-BE49-F238E27FC236}">
                <a16:creationId xmlns:a16="http://schemas.microsoft.com/office/drawing/2014/main" id="{6EE1A822-0108-101A-DFB7-2D248C00E6B9}"/>
              </a:ext>
            </a:extLst>
          </p:cNvPr>
          <p:cNvSpPr txBox="1">
            <a:spLocks noChangeArrowheads="1"/>
          </p:cNvSpPr>
          <p:nvPr/>
        </p:nvSpPr>
        <p:spPr bwMode="auto">
          <a:xfrm>
            <a:off x="354013" y="641350"/>
            <a:ext cx="5060950" cy="369332"/>
          </a:xfrm>
          <a:prstGeom prst="rect">
            <a:avLst/>
          </a:prstGeom>
          <a:solidFill>
            <a:schemeClr val="bg1"/>
          </a:solidFill>
          <a:ln w="28575">
            <a:solidFill>
              <a:srgbClr val="0070C0"/>
            </a:solidFill>
            <a:miter lim="800000"/>
            <a:headEnd/>
            <a:tailEnd/>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dirty="0"/>
              <a:t>（２）伝言メッセージを登録する</a:t>
            </a:r>
          </a:p>
        </p:txBody>
      </p:sp>
      <p:sp>
        <p:nvSpPr>
          <p:cNvPr id="23567" name="テキスト ボックス 24">
            <a:extLst>
              <a:ext uri="{FF2B5EF4-FFF2-40B4-BE49-F238E27FC236}">
                <a16:creationId xmlns:a16="http://schemas.microsoft.com/office/drawing/2014/main" id="{086BBC11-68AA-F4CE-2850-6D61AB1F25B9}"/>
              </a:ext>
            </a:extLst>
          </p:cNvPr>
          <p:cNvSpPr txBox="1">
            <a:spLocks noChangeArrowheads="1"/>
          </p:cNvSpPr>
          <p:nvPr/>
        </p:nvSpPr>
        <p:spPr bwMode="auto">
          <a:xfrm>
            <a:off x="125413" y="38100"/>
            <a:ext cx="2117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u="sng" dirty="0">
                <a:solidFill>
                  <a:srgbClr val="0070C0"/>
                </a:solidFill>
              </a:rPr>
              <a:t>３</a:t>
            </a:r>
            <a:r>
              <a:rPr lang="en-US" altLang="ja-JP" sz="1800" u="sng" dirty="0">
                <a:solidFill>
                  <a:srgbClr val="0070C0"/>
                </a:solidFill>
              </a:rPr>
              <a:t>.</a:t>
            </a:r>
            <a:r>
              <a:rPr lang="ja-JP" altLang="en-US" sz="1800" u="sng" dirty="0">
                <a:solidFill>
                  <a:srgbClr val="0070C0"/>
                </a:solidFill>
              </a:rPr>
              <a:t>伝言メッセージ</a:t>
            </a:r>
            <a:endParaRPr lang="en-US" altLang="ja-JP" sz="1800" u="sng" dirty="0">
              <a:solidFill>
                <a:srgbClr val="0070C0"/>
              </a:solidFill>
            </a:endParaRPr>
          </a:p>
        </p:txBody>
      </p:sp>
      <p:sp>
        <p:nvSpPr>
          <p:cNvPr id="4" name="テキスト ボックス 56">
            <a:extLst>
              <a:ext uri="{FF2B5EF4-FFF2-40B4-BE49-F238E27FC236}">
                <a16:creationId xmlns:a16="http://schemas.microsoft.com/office/drawing/2014/main" id="{E02D7BB3-1559-4D74-A04F-F562D352F310}"/>
              </a:ext>
            </a:extLst>
          </p:cNvPr>
          <p:cNvSpPr txBox="1">
            <a:spLocks noChangeArrowheads="1"/>
          </p:cNvSpPr>
          <p:nvPr/>
        </p:nvSpPr>
        <p:spPr bwMode="auto">
          <a:xfrm>
            <a:off x="3047774" y="1244600"/>
            <a:ext cx="3543300" cy="3323987"/>
          </a:xfrm>
          <a:prstGeom prst="rect">
            <a:avLst/>
          </a:prstGeom>
          <a:noFill/>
          <a:ln w="9525">
            <a:noFill/>
            <a:miter lim="800000"/>
            <a:headEnd/>
            <a:tailEnd/>
          </a:ln>
        </p:spPr>
        <p:txBody>
          <a:bodyPr>
            <a:spAutoFit/>
          </a:bodyPr>
          <a:lstStyle/>
          <a:p>
            <a:pPr eaLnBrk="1" hangingPunct="1">
              <a:defRPr/>
            </a:pPr>
            <a:r>
              <a:rPr lang="ja-JP" altLang="en-US" sz="1400" dirty="0">
                <a:latin typeface="Calibri" pitchFamily="34" charset="0"/>
              </a:rPr>
              <a:t>①伝言サービスアプリを起動します。</a:t>
            </a:r>
            <a:endParaRPr lang="en-US" altLang="ja-JP" sz="1400" dirty="0">
              <a:latin typeface="Calibri" pitchFamily="34" charset="0"/>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r>
              <a:rPr lang="ja-JP" altLang="en-US" sz="1400" dirty="0">
                <a:latin typeface="+mj-ea"/>
                <a:ea typeface="+mj-ea"/>
              </a:rPr>
              <a:t>②</a:t>
            </a:r>
            <a:r>
              <a:rPr lang="ja-JP" altLang="en-US" sz="1400" dirty="0">
                <a:latin typeface="+mj-ea"/>
              </a:rPr>
              <a:t>アプリ起動後、画面下部の「伝言」を選択します。伝言メッセージ画面で「伝言を登録する」を選択します。</a:t>
            </a: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a typeface="+mj-ea"/>
            </a:endParaRPr>
          </a:p>
          <a:p>
            <a:pPr marL="174625" indent="-174625" eaLnBrk="1" hangingPunct="1">
              <a:defRPr/>
            </a:pPr>
            <a:endParaRPr lang="en-US" altLang="ja-JP" sz="1400" dirty="0">
              <a:latin typeface="+mj-ea"/>
            </a:endParaRPr>
          </a:p>
          <a:p>
            <a:pPr marL="174625" indent="-174625" eaLnBrk="1" hangingPunct="1">
              <a:defRPr/>
            </a:pPr>
            <a:r>
              <a:rPr lang="ja-JP" altLang="en-US" sz="1400" dirty="0">
                <a:latin typeface="+mj-ea"/>
              </a:rPr>
              <a:t>③伝言メッセージ登録画面でメッセージを入力し、「登録する」を選択します。</a:t>
            </a:r>
            <a:endParaRPr lang="en-US" altLang="ja-JP" sz="1400" dirty="0">
              <a:latin typeface="+mj-ea"/>
              <a:ea typeface="+mj-ea"/>
            </a:endParaRPr>
          </a:p>
        </p:txBody>
      </p:sp>
      <p:sp>
        <p:nvSpPr>
          <p:cNvPr id="6" name="正方形/長方形 5">
            <a:extLst>
              <a:ext uri="{FF2B5EF4-FFF2-40B4-BE49-F238E27FC236}">
                <a16:creationId xmlns:a16="http://schemas.microsoft.com/office/drawing/2014/main" id="{3CC6A8FE-9B8A-B17E-9F32-3CE768B4B696}"/>
              </a:ext>
            </a:extLst>
          </p:cNvPr>
          <p:cNvSpPr/>
          <p:nvPr/>
        </p:nvSpPr>
        <p:spPr>
          <a:xfrm>
            <a:off x="1006916" y="2605222"/>
            <a:ext cx="1265167" cy="3711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descr="アプリケーション が含まれている画像&#10;&#10;AI 生成コンテンツは誤りを含む可能性があります。">
            <a:extLst>
              <a:ext uri="{FF2B5EF4-FFF2-40B4-BE49-F238E27FC236}">
                <a16:creationId xmlns:a16="http://schemas.microsoft.com/office/drawing/2014/main" id="{53A993BB-E274-9B18-7FFD-5C8A5A00B5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388" y="3941286"/>
            <a:ext cx="2267760" cy="4907666"/>
          </a:xfrm>
          <a:prstGeom prst="roundRect">
            <a:avLst/>
          </a:prstGeom>
          <a:ln>
            <a:solidFill>
              <a:schemeClr val="bg1">
                <a:lumMod val="75000"/>
              </a:schemeClr>
            </a:solidFill>
          </a:ln>
        </p:spPr>
      </p:pic>
      <p:sp>
        <p:nvSpPr>
          <p:cNvPr id="3" name="正方形/長方形 2">
            <a:extLst>
              <a:ext uri="{FF2B5EF4-FFF2-40B4-BE49-F238E27FC236}">
                <a16:creationId xmlns:a16="http://schemas.microsoft.com/office/drawing/2014/main" id="{39C82FCB-5A42-B400-53A7-B5A593D994D1}"/>
              </a:ext>
            </a:extLst>
          </p:cNvPr>
          <p:cNvSpPr/>
          <p:nvPr/>
        </p:nvSpPr>
        <p:spPr>
          <a:xfrm>
            <a:off x="1502281" y="6395119"/>
            <a:ext cx="1265167" cy="3711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5A7E3F1-EF8A-89A9-A219-1A681CA5A517}"/>
              </a:ext>
            </a:extLst>
          </p:cNvPr>
          <p:cNvSpPr/>
          <p:nvPr/>
        </p:nvSpPr>
        <p:spPr>
          <a:xfrm>
            <a:off x="497262" y="4908951"/>
            <a:ext cx="2332797" cy="101287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descr="ロゴ, アイコン&#10;&#10;AI 生成コンテンツは誤りを含む可能性があります。">
            <a:extLst>
              <a:ext uri="{FF2B5EF4-FFF2-40B4-BE49-F238E27FC236}">
                <a16:creationId xmlns:a16="http://schemas.microsoft.com/office/drawing/2014/main" id="{9272C895-F192-66C3-4386-81939D3360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3251" y="1200518"/>
            <a:ext cx="658060" cy="658060"/>
          </a:xfrm>
          <a:prstGeom prst="roundRect">
            <a:avLst/>
          </a:prstGeom>
        </p:spPr>
      </p:pic>
    </p:spTree>
    <p:extLst>
      <p:ext uri="{BB962C8B-B14F-4D97-AF65-F5344CB8AC3E}">
        <p14:creationId xmlns:p14="http://schemas.microsoft.com/office/powerpoint/2010/main" val="321061389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1492</Words>
  <Application>Microsoft Office PowerPoint</Application>
  <PresentationFormat>画面に合わせる (4:3)</PresentationFormat>
  <Paragraphs>200</Paragraphs>
  <Slides>11</Slides>
  <Notes>11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11</vt:i4>
      </vt:variant>
    </vt:vector>
  </HeadingPairs>
  <TitlesOfParts>
    <vt:vector size="16" baseType="lpstr">
      <vt:lpstr>BIZ UDゴシック</vt:lpstr>
      <vt:lpstr>ＭＳ Ｐゴシック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2025-12-12T05:12:01Z</dcterms:modified>
</cp:coreProperties>
</file>