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2"/>
  </p:notesMasterIdLst>
  <p:sldIdLst>
    <p:sldId id="256" r:id="rId2"/>
    <p:sldId id="290" r:id="rId3"/>
    <p:sldId id="351" r:id="rId4"/>
    <p:sldId id="352" r:id="rId5"/>
    <p:sldId id="356" r:id="rId6"/>
    <p:sldId id="357" r:id="rId7"/>
    <p:sldId id="358" r:id="rId8"/>
    <p:sldId id="417" r:id="rId9"/>
    <p:sldId id="355" r:id="rId10"/>
    <p:sldId id="359" r:id="rId11"/>
    <p:sldId id="360" r:id="rId12"/>
    <p:sldId id="362" r:id="rId13"/>
    <p:sldId id="404" r:id="rId14"/>
    <p:sldId id="407" r:id="rId15"/>
    <p:sldId id="410" r:id="rId16"/>
    <p:sldId id="411" r:id="rId17"/>
    <p:sldId id="412" r:id="rId18"/>
    <p:sldId id="413" r:id="rId19"/>
    <p:sldId id="414" r:id="rId20"/>
    <p:sldId id="416" r:id="rId21"/>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EC1"/>
    <a:srgbClr val="CCFFCC"/>
    <a:srgbClr val="009900"/>
    <a:srgbClr val="FF9900"/>
    <a:srgbClr val="F8F8F8"/>
    <a:srgbClr val="0000FF"/>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12" autoAdjust="0"/>
    <p:restoredTop sz="96026" autoAdjust="0"/>
  </p:normalViewPr>
  <p:slideViewPr>
    <p:cSldViewPr snapToGrid="0">
      <p:cViewPr varScale="1">
        <p:scale>
          <a:sx n="57" d="100"/>
          <a:sy n="57" d="100"/>
        </p:scale>
        <p:origin x="1972" y="3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B73AA0A4-8707-47D5-88C2-EC43F5475515}"/>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5365B3A8-F372-49F2-A4C9-8F23F6E0CE8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EA2453F5-F889-4FEE-A72F-645C0A70EB5B}" type="datetimeFigureOut">
              <a:rPr lang="ja-JP" altLang="en-US"/>
              <a:pPr>
                <a:defRPr/>
              </a:pPr>
              <a:t>2022/10/31</a:t>
            </a:fld>
            <a:endParaRPr lang="ja-JP" altLang="en-US"/>
          </a:p>
        </p:txBody>
      </p:sp>
      <p:sp>
        <p:nvSpPr>
          <p:cNvPr id="4" name="スライド イメージ プレースホルダ 3">
            <a:extLst>
              <a:ext uri="{FF2B5EF4-FFF2-40B4-BE49-F238E27FC236}">
                <a16:creationId xmlns:a16="http://schemas.microsoft.com/office/drawing/2014/main" id="{ACD9DAC6-8DE6-45D5-ABBD-3242A8238D39}"/>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16FB5B-A38D-4910-9C73-664C7671A477}"/>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FDAA2B75-F6AF-46B6-AB4A-2BC77C9443A5}"/>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64819906-1F38-4F12-A251-16F33086988C}"/>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FCE580A7-0055-4265-8CC5-CD487929487C}"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128E029B-A795-4967-BB2F-2C544B793C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B3748B32-CB8C-40A8-8342-8D3E255A11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C9AB2454-8855-4732-A9D4-FD750A89E5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AA3128D-C971-41F3-871D-37C342759DA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2D07FC17-0D72-4A49-9D47-C89969E436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8D3B1AF4-906A-43F7-85F2-9703B4EBC6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F67CCF00-B98E-4596-92AA-AD722CDE2D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EA260A9-5B18-4101-9A84-76994C54DCE8}"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990840A4-546C-45A3-B45C-9F1A3537D1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54393E75-E4D6-432D-906D-F0F832B45F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8AA34738-CFC7-49A0-8108-BD2E5F8D54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ADC748A-8E9D-4EA4-9560-16DC4894121F}"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95366DDE-8855-4D8F-899C-666783C59A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42DD9086-45E8-4486-8D64-6DE89C25D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DC8AD639-AA27-4A2F-8D94-2F2B4FB8B8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7915260-F059-4D46-A669-E0BC4B363120}"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 1">
            <a:extLst>
              <a:ext uri="{FF2B5EF4-FFF2-40B4-BE49-F238E27FC236}">
                <a16:creationId xmlns:a16="http://schemas.microsoft.com/office/drawing/2014/main" id="{E789EB20-5F5F-49B9-871C-8900033796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ノート プレースホルダ 2">
            <a:extLst>
              <a:ext uri="{FF2B5EF4-FFF2-40B4-BE49-F238E27FC236}">
                <a16:creationId xmlns:a16="http://schemas.microsoft.com/office/drawing/2014/main" id="{EFBC1A83-21FA-403E-AB73-B725864BAB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1508" name="スライド番号プレースホルダ 3">
            <a:extLst>
              <a:ext uri="{FF2B5EF4-FFF2-40B4-BE49-F238E27FC236}">
                <a16:creationId xmlns:a16="http://schemas.microsoft.com/office/drawing/2014/main" id="{048BD5D9-3522-4104-B5B5-E97CF0E523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D200EA-9977-4EF0-A8CE-972B6552FE67}"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 1">
            <a:extLst>
              <a:ext uri="{FF2B5EF4-FFF2-40B4-BE49-F238E27FC236}">
                <a16:creationId xmlns:a16="http://schemas.microsoft.com/office/drawing/2014/main" id="{F56554D0-6B49-4C5E-82CC-85CD8EF672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 2">
            <a:extLst>
              <a:ext uri="{FF2B5EF4-FFF2-40B4-BE49-F238E27FC236}">
                <a16:creationId xmlns:a16="http://schemas.microsoft.com/office/drawing/2014/main" id="{71FB610C-FF20-41F1-B4E6-9D33A56934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3556" name="スライド番号プレースホルダ 3">
            <a:extLst>
              <a:ext uri="{FF2B5EF4-FFF2-40B4-BE49-F238E27FC236}">
                <a16:creationId xmlns:a16="http://schemas.microsoft.com/office/drawing/2014/main" id="{F3E3FF84-C88D-43FE-A3D7-8791EC6E68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72EF4F7-8599-41B0-984F-59E533E28C46}"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a:extLst>
              <a:ext uri="{FF2B5EF4-FFF2-40B4-BE49-F238E27FC236}">
                <a16:creationId xmlns:a16="http://schemas.microsoft.com/office/drawing/2014/main" id="{BDD83085-38AE-4F4E-AC65-0195D95497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ノート プレースホルダ 2">
            <a:extLst>
              <a:ext uri="{FF2B5EF4-FFF2-40B4-BE49-F238E27FC236}">
                <a16:creationId xmlns:a16="http://schemas.microsoft.com/office/drawing/2014/main" id="{27A43768-2210-4DF0-A724-E9518DD794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5604" name="スライド番号プレースホルダ 3">
            <a:extLst>
              <a:ext uri="{FF2B5EF4-FFF2-40B4-BE49-F238E27FC236}">
                <a16:creationId xmlns:a16="http://schemas.microsoft.com/office/drawing/2014/main" id="{4E31BF5F-AEA6-4C4B-9758-34FA883D6E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1D7254-D5E8-4121-BB2F-153DBFD57EA1}"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 1">
            <a:extLst>
              <a:ext uri="{FF2B5EF4-FFF2-40B4-BE49-F238E27FC236}">
                <a16:creationId xmlns:a16="http://schemas.microsoft.com/office/drawing/2014/main" id="{2DDC235E-C9DD-4E7D-95B0-41F652694C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 2">
            <a:extLst>
              <a:ext uri="{FF2B5EF4-FFF2-40B4-BE49-F238E27FC236}">
                <a16:creationId xmlns:a16="http://schemas.microsoft.com/office/drawing/2014/main" id="{220EDF31-2F2A-41F0-8741-2FFFF4C84A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9460" name="スライド番号プレースホルダ 3">
            <a:extLst>
              <a:ext uri="{FF2B5EF4-FFF2-40B4-BE49-F238E27FC236}">
                <a16:creationId xmlns:a16="http://schemas.microsoft.com/office/drawing/2014/main" id="{1E18D582-BAF5-4DE0-8F2A-2C876DDF9B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7496BDB-B5A7-4590-97EF-AF628E198042}"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 1">
            <a:extLst>
              <a:ext uri="{FF2B5EF4-FFF2-40B4-BE49-F238E27FC236}">
                <a16:creationId xmlns:a16="http://schemas.microsoft.com/office/drawing/2014/main" id="{6720ABCD-6A83-4B38-8015-6F21026344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ノート プレースホルダ 2">
            <a:extLst>
              <a:ext uri="{FF2B5EF4-FFF2-40B4-BE49-F238E27FC236}">
                <a16:creationId xmlns:a16="http://schemas.microsoft.com/office/drawing/2014/main" id="{B02018F1-BA72-4D2C-B794-1AFC7EC660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7652" name="スライド番号プレースホルダ 3">
            <a:extLst>
              <a:ext uri="{FF2B5EF4-FFF2-40B4-BE49-F238E27FC236}">
                <a16:creationId xmlns:a16="http://schemas.microsoft.com/office/drawing/2014/main" id="{050D88DE-C2BF-42D1-B694-C299A9E6C8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0CEAD68-AB88-403A-BC86-F70312EB11F7}"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 1">
            <a:extLst>
              <a:ext uri="{FF2B5EF4-FFF2-40B4-BE49-F238E27FC236}">
                <a16:creationId xmlns:a16="http://schemas.microsoft.com/office/drawing/2014/main" id="{1C1C474A-2EA2-4DA7-8301-62723C6402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ノート プレースホルダ 2">
            <a:extLst>
              <a:ext uri="{FF2B5EF4-FFF2-40B4-BE49-F238E27FC236}">
                <a16:creationId xmlns:a16="http://schemas.microsoft.com/office/drawing/2014/main" id="{3D119930-5BB1-4AB8-8301-E80DCF80C6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9700" name="スライド番号プレースホルダ 3">
            <a:extLst>
              <a:ext uri="{FF2B5EF4-FFF2-40B4-BE49-F238E27FC236}">
                <a16:creationId xmlns:a16="http://schemas.microsoft.com/office/drawing/2014/main" id="{AE82F257-3518-456F-BB80-00FB5BE063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80BC5FA-7081-4555-AB9E-E5A863547911}"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 イメージ プレースホルダ 1">
            <a:extLst>
              <a:ext uri="{FF2B5EF4-FFF2-40B4-BE49-F238E27FC236}">
                <a16:creationId xmlns:a16="http://schemas.microsoft.com/office/drawing/2014/main" id="{CFF74517-0398-48DF-A5DD-3D82DEB7D5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ノート プレースホルダ 2">
            <a:extLst>
              <a:ext uri="{FF2B5EF4-FFF2-40B4-BE49-F238E27FC236}">
                <a16:creationId xmlns:a16="http://schemas.microsoft.com/office/drawing/2014/main" id="{96E5B76A-5180-4BF3-8E48-C3A534196F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1748" name="スライド番号プレースホルダ 3">
            <a:extLst>
              <a:ext uri="{FF2B5EF4-FFF2-40B4-BE49-F238E27FC236}">
                <a16:creationId xmlns:a16="http://schemas.microsoft.com/office/drawing/2014/main" id="{7366AE79-F6B2-4745-8B4F-012A0DB1F7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B4F49A7-4EAD-4F50-AB26-CA0874AC75F3}"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a:extLst>
              <a:ext uri="{FF2B5EF4-FFF2-40B4-BE49-F238E27FC236}">
                <a16:creationId xmlns:a16="http://schemas.microsoft.com/office/drawing/2014/main" id="{84021AD8-AF94-4E83-A168-D5DC3B2A10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ノート プレースホルダ 2">
            <a:extLst>
              <a:ext uri="{FF2B5EF4-FFF2-40B4-BE49-F238E27FC236}">
                <a16:creationId xmlns:a16="http://schemas.microsoft.com/office/drawing/2014/main" id="{2FDA01ED-0CDA-4CF3-83BD-BA8F96D74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3796" name="スライド番号プレースホルダ 3">
            <a:extLst>
              <a:ext uri="{FF2B5EF4-FFF2-40B4-BE49-F238E27FC236}">
                <a16:creationId xmlns:a16="http://schemas.microsoft.com/office/drawing/2014/main" id="{F5902C8F-789A-47F6-B74D-3AC7379645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22CB416-8625-4F8F-A353-26E06F78CCFA}"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B5A81735-7A21-4151-8E0F-5C4D3C1E1B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9C689294-B4BB-4BD4-A607-D5CBA50CD6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AB244F31-2D29-43B7-B37E-8A1750C423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2803BD0-845C-4270-B267-7B710CB06B9A}"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01F0B4B4-414B-4265-9A75-70B10A2FF6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A3C28252-3C3E-4D5B-95D6-E9E807000C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E6A5BCCD-C2FE-49E4-8D33-3390CB1567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53D79D8-7309-4808-8A3E-39A47811FB11}"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D3B37464-34A7-4205-A577-FA91E448BC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D3A1DBAE-1815-4755-B8C7-D5259C8215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FBCE632D-8079-4EB7-B1EE-CB2F06C325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879E04D-6D2B-4B47-AE51-D6C180916325}" type="slidenum">
              <a:rPr lang="ja-JP" altLang="en-US" smtClean="0"/>
              <a:pPr>
                <a:spcBef>
                  <a:spcPct val="0"/>
                </a:spcBef>
              </a:pPr>
              <a:t>15</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a:extLst>
              <a:ext uri="{FF2B5EF4-FFF2-40B4-BE49-F238E27FC236}">
                <a16:creationId xmlns:a16="http://schemas.microsoft.com/office/drawing/2014/main" id="{3284FE80-4C4C-4F4C-905F-12DDBDCC97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 2">
            <a:extLst>
              <a:ext uri="{FF2B5EF4-FFF2-40B4-BE49-F238E27FC236}">
                <a16:creationId xmlns:a16="http://schemas.microsoft.com/office/drawing/2014/main" id="{5BAFE23C-58BF-4F75-BC02-7B3B326713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1988" name="スライド番号プレースホルダ 3">
            <a:extLst>
              <a:ext uri="{FF2B5EF4-FFF2-40B4-BE49-F238E27FC236}">
                <a16:creationId xmlns:a16="http://schemas.microsoft.com/office/drawing/2014/main" id="{029DDF47-D812-40E1-B26F-AA68F3F9AD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C486995-77F3-4160-A240-DAD37F497894}" type="slidenum">
              <a:rPr lang="ja-JP" altLang="en-US" smtClean="0"/>
              <a:pPr>
                <a:spcBef>
                  <a:spcPct val="0"/>
                </a:spcBef>
              </a:pPr>
              <a:t>16</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A963DF80-0941-4900-8495-FD265DB356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2EB8B323-9888-4D88-8A4D-479902A10A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5BEDEFD-48CA-4C10-A019-7292B22ED3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AF6030E-BCE8-48A3-B7CE-B5EE31397300}" type="slidenum">
              <a:rPr lang="ja-JP" altLang="en-US" smtClean="0"/>
              <a:pPr>
                <a:spcBef>
                  <a:spcPct val="0"/>
                </a:spcBef>
              </a:pPr>
              <a:t>17</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7DAF16F9-55A9-4FEC-8071-C4CB1D97A5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0FF93391-5FAB-4909-B7F3-E6D61E6D49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F85F504E-1838-451C-95DB-043AF2120B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AAB3AE8-A69C-4728-B712-8123B4B93633}" type="slidenum">
              <a:rPr lang="ja-JP" altLang="en-US" smtClean="0"/>
              <a:pPr>
                <a:spcBef>
                  <a:spcPct val="0"/>
                </a:spcBef>
              </a:pPr>
              <a:t>18</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 1">
            <a:extLst>
              <a:ext uri="{FF2B5EF4-FFF2-40B4-BE49-F238E27FC236}">
                <a16:creationId xmlns:a16="http://schemas.microsoft.com/office/drawing/2014/main" id="{CDEF040F-08FE-4F4F-A6B4-BEF2962773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 2">
            <a:extLst>
              <a:ext uri="{FF2B5EF4-FFF2-40B4-BE49-F238E27FC236}">
                <a16:creationId xmlns:a16="http://schemas.microsoft.com/office/drawing/2014/main" id="{B901E5DB-B286-4DD2-9EC8-CDA54F8E7B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8132" name="スライド番号プレースホルダ 3">
            <a:extLst>
              <a:ext uri="{FF2B5EF4-FFF2-40B4-BE49-F238E27FC236}">
                <a16:creationId xmlns:a16="http://schemas.microsoft.com/office/drawing/2014/main" id="{C927020D-6C16-4759-909C-FE7DD7629A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9ADC516-CB0D-48A8-A172-FE6C5D063090}" type="slidenum">
              <a:rPr lang="ja-JP" altLang="en-US" smtClean="0"/>
              <a:pPr>
                <a:spcBef>
                  <a:spcPct val="0"/>
                </a:spcBef>
              </a:pPr>
              <a:t>19</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5F63285-A83B-4199-9D40-84624FD3B259}"/>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1242570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E833C866-77D2-40B7-B35C-F292183F09B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1DE25AE8-261E-4444-8EB2-C344BAF1AE49}"/>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2022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9DC2DDF-660C-4BFA-922E-D9CE8A5DDDAE}"/>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5FE0A3B-4424-425D-81CB-66D20004A816}" type="slidenum">
              <a:rPr lang="ja-JP" altLang="en-US"/>
              <a:pPr>
                <a:defRPr/>
              </a:pPr>
              <a:t>‹#›</a:t>
            </a:fld>
            <a:endParaRPr lang="ja-JP" altLang="en-US"/>
          </a:p>
        </p:txBody>
      </p:sp>
    </p:spTree>
    <p:extLst>
      <p:ext uri="{BB962C8B-B14F-4D97-AF65-F5344CB8AC3E}">
        <p14:creationId xmlns:p14="http://schemas.microsoft.com/office/powerpoint/2010/main" val="41300892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5950D99B-E8A9-468D-9772-7D352DE6525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FAD5AD70-60A9-4E8C-BE2E-701B91B57FC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276A0FF0-7413-4799-BA0F-B0B1474D7D09}"/>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10CE059-0857-4ECF-A35E-22105ACD32B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941C9804-C932-4521-9B24-6D4816CCFD6B}"/>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A44C2CC-C0E0-4C55-B697-BECB65CFB21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1" r:id="rId1"/>
    <p:sldLayoutId id="2147484682"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4155DB77-C337-4356-9CE4-F0BEF4221F70}"/>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2021 INFOCOM CORPORATION All rights reserved </a:t>
            </a:r>
          </a:p>
        </p:txBody>
      </p:sp>
      <p:sp>
        <p:nvSpPr>
          <p:cNvPr id="5132" name="サブタイトル 2">
            <a:extLst>
              <a:ext uri="{FF2B5EF4-FFF2-40B4-BE49-F238E27FC236}">
                <a16:creationId xmlns:a16="http://schemas.microsoft.com/office/drawing/2014/main" id="{90F3D2C1-BCC2-477A-82A8-C5ACC5CA8481}"/>
              </a:ext>
            </a:extLst>
          </p:cNvPr>
          <p:cNvSpPr txBox="1">
            <a:spLocks/>
          </p:cNvSpPr>
          <p:nvPr/>
        </p:nvSpPr>
        <p:spPr bwMode="auto">
          <a:xfrm>
            <a:off x="1028700" y="8388350"/>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2000" dirty="0"/>
              <a:t>インフォコム株式会社</a:t>
            </a:r>
            <a:br>
              <a:rPr lang="en-US" altLang="ja-JP" dirty="0"/>
            </a:br>
            <a:endParaRPr lang="en-US" altLang="ja-JP" dirty="0"/>
          </a:p>
        </p:txBody>
      </p:sp>
      <p:sp>
        <p:nvSpPr>
          <p:cNvPr id="22" name="サブタイトル 2">
            <a:extLst>
              <a:ext uri="{FF2B5EF4-FFF2-40B4-BE49-F238E27FC236}">
                <a16:creationId xmlns:a16="http://schemas.microsoft.com/office/drawing/2014/main" id="{B21D8A7B-3302-4309-85B3-4548341ACAA5}"/>
              </a:ext>
            </a:extLst>
          </p:cNvPr>
          <p:cNvSpPr>
            <a:spLocks noGrp="1"/>
          </p:cNvSpPr>
          <p:nvPr>
            <p:ph type="subTitle" idx="1"/>
          </p:nvPr>
        </p:nvSpPr>
        <p:spPr>
          <a:xfrm>
            <a:off x="304277" y="2867875"/>
            <a:ext cx="5981815" cy="1339850"/>
          </a:xfrm>
        </p:spPr>
        <p:txBody>
          <a:bodyPr/>
          <a:lstStyle/>
          <a:p>
            <a:pPr eaLnBrk="1" hangingPunct="1">
              <a:defRPr/>
            </a:pPr>
            <a:r>
              <a:rPr lang="ja-JP" altLang="en-US" b="1" dirty="0">
                <a:solidFill>
                  <a:schemeClr val="tx1">
                    <a:lumMod val="75000"/>
                    <a:lumOff val="25000"/>
                  </a:schemeClr>
                </a:solidFill>
                <a:ea typeface="Meiryo UI" panose="020B0604030504040204" pitchFamily="50" charset="-128"/>
              </a:rPr>
              <a:t>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rgbClr val="009900"/>
                </a:solidFill>
                <a:ea typeface="Meiryo UI" panose="020B0604030504040204" pitchFamily="50" charset="-128"/>
              </a:rPr>
              <a:t>～　</a:t>
            </a:r>
            <a:r>
              <a:rPr lang="ja-JP" altLang="en-US" sz="3600" b="1" dirty="0">
                <a:solidFill>
                  <a:srgbClr val="009900"/>
                </a:solidFill>
                <a:ea typeface="Meiryo UI" panose="020B0604030504040204" pitchFamily="50" charset="-128"/>
              </a:rPr>
              <a:t>集計・発信版 </a:t>
            </a:r>
            <a:r>
              <a:rPr lang="ja-JP" altLang="en-US" b="1" dirty="0">
                <a:solidFill>
                  <a:srgbClr val="009900"/>
                </a:solidFill>
                <a:ea typeface="Meiryo UI" panose="020B0604030504040204" pitchFamily="50" charset="-128"/>
              </a:rPr>
              <a:t>～</a:t>
            </a:r>
            <a:endParaRPr lang="en-US" altLang="ja-JP" b="1" dirty="0">
              <a:solidFill>
                <a:srgbClr val="009900"/>
              </a:solidFill>
              <a:ea typeface="Meiryo UI" panose="020B0604030504040204" pitchFamily="50" charset="-128"/>
            </a:endParaRPr>
          </a:p>
        </p:txBody>
      </p:sp>
      <p:pic>
        <p:nvPicPr>
          <p:cNvPr id="25" name="図 24" descr="テキスト, ロゴ&#10;&#10;自動的に生成された説明">
            <a:extLst>
              <a:ext uri="{FF2B5EF4-FFF2-40B4-BE49-F238E27FC236}">
                <a16:creationId xmlns:a16="http://schemas.microsoft.com/office/drawing/2014/main" id="{4E380488-1AA4-4F03-BFBC-AE140D8B7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26" name="四角形: 角を丸くする 25">
            <a:extLst>
              <a:ext uri="{FF2B5EF4-FFF2-40B4-BE49-F238E27FC236}">
                <a16:creationId xmlns:a16="http://schemas.microsoft.com/office/drawing/2014/main" id="{37D6040F-A15F-4DAB-8403-BED84465E69C}"/>
              </a:ext>
            </a:extLst>
          </p:cNvPr>
          <p:cNvSpPr/>
          <p:nvPr/>
        </p:nvSpPr>
        <p:spPr>
          <a:xfrm>
            <a:off x="1427356" y="1405049"/>
            <a:ext cx="4176954" cy="481009"/>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2EF62989-8F6D-4BA4-B8F3-4B7020C1C04E}"/>
              </a:ext>
            </a:extLst>
          </p:cNvPr>
          <p:cNvSpPr txBox="1">
            <a:spLocks/>
          </p:cNvSpPr>
          <p:nvPr/>
        </p:nvSpPr>
        <p:spPr>
          <a:xfrm>
            <a:off x="120078" y="170031"/>
            <a:ext cx="2657436" cy="468890"/>
          </a:xfrm>
          <a:prstGeom prst="rect">
            <a:avLst/>
          </a:prstGeom>
          <a:solidFill>
            <a:srgbClr val="235EC1"/>
          </a:solidFill>
        </p:spPr>
        <p:txBody>
          <a:bodyPr anchor="ctr"/>
          <a:lstStyle/>
          <a:p>
            <a:pPr algn="ctr" eaLnBrk="1" fontAlgn="auto" hangingPunct="1">
              <a:spcAft>
                <a:spcPts val="0"/>
              </a:spcAft>
              <a:defRPr/>
            </a:pPr>
            <a:r>
              <a:rPr lang="ja-JP" altLang="en-US" sz="2000" b="1" dirty="0">
                <a:solidFill>
                  <a:schemeClr val="bg1"/>
                </a:solidFill>
                <a:latin typeface="+mj-lt"/>
                <a:ea typeface="+mj-ea"/>
                <a:cs typeface="+mj-cs"/>
              </a:rPr>
              <a:t>目次</a:t>
            </a:r>
            <a:endParaRPr lang="en-US" altLang="ja-JP" sz="2000" b="1" dirty="0">
              <a:solidFill>
                <a:schemeClr val="bg1"/>
              </a:solidFill>
              <a:latin typeface="+mj-lt"/>
              <a:ea typeface="+mj-ea"/>
              <a:cs typeface="+mj-cs"/>
            </a:endParaRPr>
          </a:p>
        </p:txBody>
      </p:sp>
      <p:grpSp>
        <p:nvGrpSpPr>
          <p:cNvPr id="7176" name="グループ化 3">
            <a:extLst>
              <a:ext uri="{FF2B5EF4-FFF2-40B4-BE49-F238E27FC236}">
                <a16:creationId xmlns:a16="http://schemas.microsoft.com/office/drawing/2014/main" id="{38A952B1-096E-4FA6-B60C-0745C5921390}"/>
              </a:ext>
            </a:extLst>
          </p:cNvPr>
          <p:cNvGrpSpPr>
            <a:grpSpLocks/>
          </p:cNvGrpSpPr>
          <p:nvPr/>
        </p:nvGrpSpPr>
        <p:grpSpPr bwMode="auto">
          <a:xfrm>
            <a:off x="130120" y="1128455"/>
            <a:ext cx="6547846" cy="1110977"/>
            <a:chOff x="71438" y="2557447"/>
            <a:chExt cx="6627878" cy="1556511"/>
          </a:xfrm>
        </p:grpSpPr>
        <p:sp>
          <p:nvSpPr>
            <p:cNvPr id="43" name="正方形/長方形 42">
              <a:extLst>
                <a:ext uri="{FF2B5EF4-FFF2-40B4-BE49-F238E27FC236}">
                  <a16:creationId xmlns:a16="http://schemas.microsoft.com/office/drawing/2014/main" id="{CF9D53C1-EE62-44EA-AEE4-C8B229303E75}"/>
                </a:ext>
              </a:extLst>
            </p:cNvPr>
            <p:cNvSpPr/>
            <p:nvPr/>
          </p:nvSpPr>
          <p:spPr>
            <a:xfrm rot="5400000">
              <a:off x="2964736" y="379377"/>
              <a:ext cx="1556510" cy="5912651"/>
            </a:xfrm>
            <a:prstGeom prst="rect">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8" name="グループ化 2">
              <a:extLst>
                <a:ext uri="{FF2B5EF4-FFF2-40B4-BE49-F238E27FC236}">
                  <a16:creationId xmlns:a16="http://schemas.microsoft.com/office/drawing/2014/main" id="{20452289-42BA-4A32-9785-9312EFBD0BBB}"/>
                </a:ext>
              </a:extLst>
            </p:cNvPr>
            <p:cNvGrpSpPr>
              <a:grpSpLocks/>
            </p:cNvGrpSpPr>
            <p:nvPr/>
          </p:nvGrpSpPr>
          <p:grpSpPr bwMode="auto">
            <a:xfrm>
              <a:off x="71438" y="2557447"/>
              <a:ext cx="715227" cy="1556510"/>
              <a:chOff x="71438" y="2557447"/>
              <a:chExt cx="715227" cy="1556510"/>
            </a:xfrm>
          </p:grpSpPr>
          <p:sp>
            <p:nvSpPr>
              <p:cNvPr id="48" name="正方形/長方形 47">
                <a:extLst>
                  <a:ext uri="{FF2B5EF4-FFF2-40B4-BE49-F238E27FC236}">
                    <a16:creationId xmlns:a16="http://schemas.microsoft.com/office/drawing/2014/main" id="{F0967BFF-205C-48FC-8354-887DC65A4033}"/>
                  </a:ext>
                </a:extLst>
              </p:cNvPr>
              <p:cNvSpPr/>
              <p:nvPr/>
            </p:nvSpPr>
            <p:spPr>
              <a:xfrm rot="5400000">
                <a:off x="-349203" y="2978088"/>
                <a:ext cx="1556510" cy="71522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2" name="テキスト ボックス 21">
                <a:extLst>
                  <a:ext uri="{FF2B5EF4-FFF2-40B4-BE49-F238E27FC236}">
                    <a16:creationId xmlns:a16="http://schemas.microsoft.com/office/drawing/2014/main" id="{F20FD7E6-AAAA-4667-89AE-AD652782C30A}"/>
                  </a:ext>
                </a:extLst>
              </p:cNvPr>
              <p:cNvSpPr txBox="1">
                <a:spLocks noChangeArrowheads="1"/>
              </p:cNvSpPr>
              <p:nvPr/>
            </p:nvSpPr>
            <p:spPr bwMode="ltGray">
              <a:xfrm>
                <a:off x="238759" y="2557463"/>
                <a:ext cx="404180"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安否集計</a:t>
                </a:r>
              </a:p>
            </p:txBody>
          </p:sp>
        </p:grpSp>
        <p:sp>
          <p:nvSpPr>
            <p:cNvPr id="7199" name="テキスト ボックス 25">
              <a:extLst>
                <a:ext uri="{FF2B5EF4-FFF2-40B4-BE49-F238E27FC236}">
                  <a16:creationId xmlns:a16="http://schemas.microsoft.com/office/drawing/2014/main" id="{827925FA-BB6C-4735-AE2B-340304C12499}"/>
                </a:ext>
              </a:extLst>
            </p:cNvPr>
            <p:cNvSpPr txBox="1">
              <a:spLocks noChangeArrowheads="1"/>
            </p:cNvSpPr>
            <p:nvPr/>
          </p:nvSpPr>
          <p:spPr bwMode="auto">
            <a:xfrm>
              <a:off x="785878" y="2591095"/>
              <a:ext cx="5874163" cy="97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600" b="1" dirty="0">
                  <a:solidFill>
                    <a:srgbClr val="00B0F0"/>
                  </a:solidFill>
                </a:rPr>
                <a:t>１．安否集計</a:t>
              </a:r>
              <a:br>
                <a:rPr lang="en-US" altLang="ja-JP" sz="1400" dirty="0"/>
              </a:br>
              <a:r>
                <a:rPr lang="ja-JP" altLang="en-US" sz="1400" dirty="0"/>
                <a:t>　（１）連絡ごとの回答を集計する</a:t>
              </a:r>
              <a:endParaRPr lang="en-US" altLang="ja-JP" sz="1400" dirty="0"/>
            </a:p>
            <a:p>
              <a:pPr eaLnBrk="1" hangingPunct="1">
                <a:spcBef>
                  <a:spcPct val="0"/>
                </a:spcBef>
                <a:buFontTx/>
                <a:buNone/>
              </a:pPr>
              <a:r>
                <a:rPr lang="ja-JP" altLang="en-US" sz="1400" dirty="0"/>
                <a:t>　（２）複数の連絡をまとめて集計する</a:t>
              </a:r>
              <a:endParaRPr lang="en-US" altLang="ja-JP" sz="1400" dirty="0"/>
            </a:p>
            <a:p>
              <a:pPr eaLnBrk="1" hangingPunct="1">
                <a:spcBef>
                  <a:spcPct val="0"/>
                </a:spcBef>
                <a:buFontTx/>
                <a:buNone/>
              </a:pPr>
              <a:r>
                <a:rPr lang="ja-JP" altLang="en-US" sz="1400" dirty="0"/>
                <a:t>　（３）連絡状況を確認する</a:t>
              </a:r>
            </a:p>
          </p:txBody>
        </p:sp>
        <p:sp>
          <p:nvSpPr>
            <p:cNvPr id="47" name="角丸四角形 46">
              <a:extLst>
                <a:ext uri="{FF2B5EF4-FFF2-40B4-BE49-F238E27FC236}">
                  <a16:creationId xmlns:a16="http://schemas.microsoft.com/office/drawing/2014/main" id="{8B5BD01B-632D-4E7A-A670-C953EC859149}"/>
                </a:ext>
              </a:extLst>
            </p:cNvPr>
            <p:cNvSpPr/>
            <p:nvPr/>
          </p:nvSpPr>
          <p:spPr>
            <a:xfrm>
              <a:off x="5541482" y="2675722"/>
              <a:ext cx="901250" cy="536184"/>
            </a:xfrm>
            <a:prstGeom prst="roundRect">
              <a:avLst>
                <a:gd name="adj" fmla="val 20252"/>
              </a:avLst>
            </a:prstGeom>
            <a:solidFill>
              <a:schemeClr val="bg1"/>
            </a:solidFill>
            <a:ln w="57150"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a:t>
              </a:r>
              <a:endParaRPr lang="ja-JP" altLang="en-US" sz="2800" dirty="0">
                <a:solidFill>
                  <a:schemeClr val="tx1"/>
                </a:solidFill>
                <a:latin typeface="+mn-ea"/>
              </a:endParaRPr>
            </a:p>
          </p:txBody>
        </p:sp>
      </p:grpSp>
      <p:grpSp>
        <p:nvGrpSpPr>
          <p:cNvPr id="7177" name="グループ化 3">
            <a:extLst>
              <a:ext uri="{FF2B5EF4-FFF2-40B4-BE49-F238E27FC236}">
                <a16:creationId xmlns:a16="http://schemas.microsoft.com/office/drawing/2014/main" id="{9E04A3B5-22A1-49F1-8C08-41AD97D4720A}"/>
              </a:ext>
            </a:extLst>
          </p:cNvPr>
          <p:cNvGrpSpPr>
            <a:grpSpLocks/>
          </p:cNvGrpSpPr>
          <p:nvPr/>
        </p:nvGrpSpPr>
        <p:grpSpPr bwMode="auto">
          <a:xfrm>
            <a:off x="133869" y="2363742"/>
            <a:ext cx="6527800" cy="872943"/>
            <a:chOff x="71437" y="2540001"/>
            <a:chExt cx="6545291" cy="899686"/>
          </a:xfrm>
        </p:grpSpPr>
        <p:sp>
          <p:nvSpPr>
            <p:cNvPr id="61" name="正方形/長方形 60">
              <a:extLst>
                <a:ext uri="{FF2B5EF4-FFF2-40B4-BE49-F238E27FC236}">
                  <a16:creationId xmlns:a16="http://schemas.microsoft.com/office/drawing/2014/main" id="{16CC36C1-7560-4FD2-9A06-976E47094B11}"/>
                </a:ext>
              </a:extLst>
            </p:cNvPr>
            <p:cNvSpPr/>
            <p:nvPr/>
          </p:nvSpPr>
          <p:spPr>
            <a:xfrm rot="5400000">
              <a:off x="3260089" y="83048"/>
              <a:ext cx="882684" cy="5830594"/>
            </a:xfrm>
            <a:prstGeom prst="rect">
              <a:avLst/>
            </a:prstGeom>
            <a:solidFill>
              <a:schemeClr val="bg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2" name="グループ化 2">
              <a:extLst>
                <a:ext uri="{FF2B5EF4-FFF2-40B4-BE49-F238E27FC236}">
                  <a16:creationId xmlns:a16="http://schemas.microsoft.com/office/drawing/2014/main" id="{EAACD6C4-6067-4FCC-9C97-83B1A0CA5CB2}"/>
                </a:ext>
              </a:extLst>
            </p:cNvPr>
            <p:cNvGrpSpPr>
              <a:grpSpLocks/>
            </p:cNvGrpSpPr>
            <p:nvPr/>
          </p:nvGrpSpPr>
          <p:grpSpPr bwMode="auto">
            <a:xfrm>
              <a:off x="71437" y="2557449"/>
              <a:ext cx="714375" cy="882238"/>
              <a:chOff x="71437" y="2557449"/>
              <a:chExt cx="714375" cy="882238"/>
            </a:xfrm>
          </p:grpSpPr>
          <p:sp>
            <p:nvSpPr>
              <p:cNvPr id="72" name="正方形/長方形 71">
                <a:extLst>
                  <a:ext uri="{FF2B5EF4-FFF2-40B4-BE49-F238E27FC236}">
                    <a16:creationId xmlns:a16="http://schemas.microsoft.com/office/drawing/2014/main" id="{8F0601B4-02DF-4C33-A99D-7708F7702ADD}"/>
                  </a:ext>
                </a:extLst>
              </p:cNvPr>
              <p:cNvSpPr/>
              <p:nvPr/>
            </p:nvSpPr>
            <p:spPr>
              <a:xfrm rot="5400000">
                <a:off x="-12557" y="2640996"/>
                <a:ext cx="882684" cy="714697"/>
              </a:xfrm>
              <a:prstGeom prst="rect">
                <a:avLst/>
              </a:prstGeom>
              <a:solidFill>
                <a:schemeClr val="accent4">
                  <a:lumMod val="75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BF57655-A5A5-4CEA-B4E2-500D51633B3E}"/>
                  </a:ext>
                </a:extLst>
              </p:cNvPr>
              <p:cNvSpPr txBox="1">
                <a:spLocks noChangeArrowheads="1"/>
              </p:cNvSpPr>
              <p:nvPr/>
            </p:nvSpPr>
            <p:spPr bwMode="ltGray">
              <a:xfrm>
                <a:off x="242828" y="2557463"/>
                <a:ext cx="4001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代理回答</a:t>
                </a:r>
              </a:p>
            </p:txBody>
          </p:sp>
        </p:grpSp>
        <p:sp>
          <p:nvSpPr>
            <p:cNvPr id="70" name="テキスト ボックス 25">
              <a:extLst>
                <a:ext uri="{FF2B5EF4-FFF2-40B4-BE49-F238E27FC236}">
                  <a16:creationId xmlns:a16="http://schemas.microsoft.com/office/drawing/2014/main" id="{F9001B9F-0606-4679-B34F-976858BC2BF7}"/>
                </a:ext>
              </a:extLst>
            </p:cNvPr>
            <p:cNvSpPr txBox="1">
              <a:spLocks noChangeArrowheads="1"/>
            </p:cNvSpPr>
            <p:nvPr/>
          </p:nvSpPr>
          <p:spPr bwMode="auto">
            <a:xfrm>
              <a:off x="786134" y="2540001"/>
              <a:ext cx="5714396" cy="686718"/>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chemeClr val="accent4">
                      <a:lumMod val="75000"/>
                    </a:schemeClr>
                  </a:solidFill>
                </a:rPr>
                <a:t>２．代理回答</a:t>
              </a:r>
              <a:br>
                <a:rPr lang="en-US" altLang="ja-JP" sz="1400" dirty="0">
                  <a:solidFill>
                    <a:schemeClr val="accent4">
                      <a:lumMod val="75000"/>
                    </a:schemeClr>
                  </a:solidFill>
                </a:rPr>
              </a:br>
              <a:r>
                <a:rPr lang="ja-JP" altLang="en-US" sz="1400" dirty="0"/>
                <a:t>　（１）１人ずつ代理安否回答を行う</a:t>
              </a:r>
              <a:endParaRPr lang="en-US" altLang="ja-JP" sz="1400" dirty="0"/>
            </a:p>
            <a:p>
              <a:pPr eaLnBrk="1" hangingPunct="1">
                <a:spcBef>
                  <a:spcPct val="0"/>
                </a:spcBef>
                <a:buFont typeface="Arial" charset="0"/>
                <a:buNone/>
                <a:defRPr/>
              </a:pPr>
              <a:r>
                <a:rPr lang="ja-JP" altLang="en-US" sz="1400" dirty="0"/>
                <a:t>　（２）複数名まとめて代理安否回答を行う</a:t>
              </a:r>
              <a:endParaRPr lang="en-US" altLang="ja-JP" sz="1400" dirty="0"/>
            </a:p>
          </p:txBody>
        </p:sp>
        <p:sp>
          <p:nvSpPr>
            <p:cNvPr id="71" name="角丸四角形 70">
              <a:extLst>
                <a:ext uri="{FF2B5EF4-FFF2-40B4-BE49-F238E27FC236}">
                  <a16:creationId xmlns:a16="http://schemas.microsoft.com/office/drawing/2014/main" id="{5284D9A8-5505-445F-8926-C84B643A2F00}"/>
                </a:ext>
              </a:extLst>
            </p:cNvPr>
            <p:cNvSpPr/>
            <p:nvPr/>
          </p:nvSpPr>
          <p:spPr>
            <a:xfrm>
              <a:off x="5499317" y="2693018"/>
              <a:ext cx="900933" cy="507224"/>
            </a:xfrm>
            <a:prstGeom prst="roundRect">
              <a:avLst>
                <a:gd name="adj" fmla="val 20252"/>
              </a:avLst>
            </a:prstGeom>
            <a:solidFill>
              <a:schemeClr val="bg1"/>
            </a:solidFill>
            <a:ln w="5715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800" dirty="0">
                  <a:solidFill>
                    <a:schemeClr val="tx1"/>
                  </a:solidFill>
                  <a:latin typeface="+mn-ea"/>
                </a:rPr>
                <a:t>P9	</a:t>
              </a:r>
              <a:endParaRPr lang="ja-JP" altLang="en-US" sz="2800" dirty="0">
                <a:solidFill>
                  <a:schemeClr val="tx1"/>
                </a:solidFill>
                <a:latin typeface="+mn-ea"/>
              </a:endParaRPr>
            </a:p>
          </p:txBody>
        </p:sp>
      </p:grpSp>
      <p:grpSp>
        <p:nvGrpSpPr>
          <p:cNvPr id="7179" name="グループ化 3">
            <a:extLst>
              <a:ext uri="{FF2B5EF4-FFF2-40B4-BE49-F238E27FC236}">
                <a16:creationId xmlns:a16="http://schemas.microsoft.com/office/drawing/2014/main" id="{BFD616C0-768B-478C-AC1F-0767DD435CFE}"/>
              </a:ext>
            </a:extLst>
          </p:cNvPr>
          <p:cNvGrpSpPr>
            <a:grpSpLocks/>
          </p:cNvGrpSpPr>
          <p:nvPr/>
        </p:nvGrpSpPr>
        <p:grpSpPr bwMode="auto">
          <a:xfrm>
            <a:off x="130120" y="3372729"/>
            <a:ext cx="6767790" cy="1028701"/>
            <a:chOff x="71438" y="2557443"/>
            <a:chExt cx="6796979" cy="1556513"/>
          </a:xfrm>
        </p:grpSpPr>
        <p:sp>
          <p:nvSpPr>
            <p:cNvPr id="30" name="正方形/長方形 29">
              <a:extLst>
                <a:ext uri="{FF2B5EF4-FFF2-40B4-BE49-F238E27FC236}">
                  <a16:creationId xmlns:a16="http://schemas.microsoft.com/office/drawing/2014/main" id="{6AE02853-CA74-484A-B1A8-9068619F2999}"/>
                </a:ext>
              </a:extLst>
            </p:cNvPr>
            <p:cNvSpPr/>
            <p:nvPr/>
          </p:nvSpPr>
          <p:spPr>
            <a:xfrm rot="5400000">
              <a:off x="2925913" y="417604"/>
              <a:ext cx="1556512" cy="5836191"/>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1" name="グループ化 2">
              <a:extLst>
                <a:ext uri="{FF2B5EF4-FFF2-40B4-BE49-F238E27FC236}">
                  <a16:creationId xmlns:a16="http://schemas.microsoft.com/office/drawing/2014/main" id="{319F548E-0AF3-4CB0-9728-C0B7A31DEC92}"/>
                </a:ext>
              </a:extLst>
            </p:cNvPr>
            <p:cNvGrpSpPr>
              <a:grpSpLocks/>
            </p:cNvGrpSpPr>
            <p:nvPr/>
          </p:nvGrpSpPr>
          <p:grpSpPr bwMode="auto">
            <a:xfrm>
              <a:off x="71438" y="2557443"/>
              <a:ext cx="714469" cy="1556508"/>
              <a:chOff x="71438" y="2557443"/>
              <a:chExt cx="714469" cy="1556508"/>
            </a:xfrm>
          </p:grpSpPr>
          <p:sp>
            <p:nvSpPr>
              <p:cNvPr id="34" name="正方形/長方形 33">
                <a:extLst>
                  <a:ext uri="{FF2B5EF4-FFF2-40B4-BE49-F238E27FC236}">
                    <a16:creationId xmlns:a16="http://schemas.microsoft.com/office/drawing/2014/main" id="{DA2D0124-8EE7-4D71-80AE-C7965FDDAB1C}"/>
                  </a:ext>
                </a:extLst>
              </p:cNvPr>
              <p:cNvSpPr/>
              <p:nvPr/>
            </p:nvSpPr>
            <p:spPr>
              <a:xfrm rot="5400000">
                <a:off x="-349500" y="2978380"/>
                <a:ext cx="1556513" cy="714636"/>
              </a:xfrm>
              <a:prstGeom prst="rect">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85" name="テキスト ボックス 21">
                <a:extLst>
                  <a:ext uri="{FF2B5EF4-FFF2-40B4-BE49-F238E27FC236}">
                    <a16:creationId xmlns:a16="http://schemas.microsoft.com/office/drawing/2014/main" id="{F8A48CFE-BABA-4384-B215-C94BB2947C56}"/>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連絡発信</a:t>
                </a:r>
              </a:p>
            </p:txBody>
          </p:sp>
        </p:grpSp>
        <p:sp>
          <p:nvSpPr>
            <p:cNvPr id="32" name="テキスト ボックス 25">
              <a:extLst>
                <a:ext uri="{FF2B5EF4-FFF2-40B4-BE49-F238E27FC236}">
                  <a16:creationId xmlns:a16="http://schemas.microsoft.com/office/drawing/2014/main" id="{87987FF7-CFBB-4081-83D2-3C4EA3AE1134}"/>
                </a:ext>
              </a:extLst>
            </p:cNvPr>
            <p:cNvSpPr txBox="1">
              <a:spLocks noChangeArrowheads="1"/>
            </p:cNvSpPr>
            <p:nvPr/>
          </p:nvSpPr>
          <p:spPr bwMode="auto">
            <a:xfrm>
              <a:off x="786074" y="2591071"/>
              <a:ext cx="6082343" cy="149165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3">
                      <a:lumMod val="50000"/>
                    </a:schemeClr>
                  </a:solidFill>
                </a:rPr>
                <a:t>３．連絡発信</a:t>
              </a:r>
              <a:br>
                <a:rPr lang="en-US" altLang="ja-JP" sz="1400" dirty="0"/>
              </a:br>
              <a:r>
                <a:rPr lang="ja-JP" altLang="en-US" sz="1400" dirty="0"/>
                <a:t>　（１）新規に連絡を発信する</a:t>
              </a:r>
              <a:endParaRPr lang="en-US" altLang="ja-JP" sz="1400" dirty="0"/>
            </a:p>
            <a:p>
              <a:pPr eaLnBrk="1" hangingPunct="1">
                <a:spcBef>
                  <a:spcPct val="0"/>
                </a:spcBef>
                <a:buFontTx/>
                <a:buNone/>
                <a:defRPr/>
              </a:pPr>
              <a:r>
                <a:rPr lang="ja-JP" altLang="en-US" sz="1400" dirty="0"/>
                <a:t>　（２）連絡を予め用意する</a:t>
              </a:r>
              <a:endParaRPr lang="en-US" altLang="ja-JP" sz="1400" dirty="0"/>
            </a:p>
            <a:p>
              <a:pPr eaLnBrk="1" hangingPunct="1">
                <a:spcBef>
                  <a:spcPct val="0"/>
                </a:spcBef>
                <a:buFontTx/>
                <a:buNone/>
                <a:defRPr/>
              </a:pPr>
              <a:r>
                <a:rPr lang="ja-JP" altLang="en-US" sz="1400" dirty="0"/>
                <a:t>　（３）予め用意した連絡を発信する</a:t>
              </a:r>
            </a:p>
          </p:txBody>
        </p:sp>
        <p:sp>
          <p:nvSpPr>
            <p:cNvPr id="33" name="角丸四角形 32">
              <a:extLst>
                <a:ext uri="{FF2B5EF4-FFF2-40B4-BE49-F238E27FC236}">
                  <a16:creationId xmlns:a16="http://schemas.microsoft.com/office/drawing/2014/main" id="{D7CAE745-6950-4F04-A37A-42BF23CD4ADC}"/>
                </a:ext>
              </a:extLst>
            </p:cNvPr>
            <p:cNvSpPr/>
            <p:nvPr/>
          </p:nvSpPr>
          <p:spPr>
            <a:xfrm>
              <a:off x="5491552" y="2691956"/>
              <a:ext cx="902029" cy="866358"/>
            </a:xfrm>
            <a:prstGeom prst="roundRect">
              <a:avLst>
                <a:gd name="adj" fmla="val 20252"/>
              </a:avLst>
            </a:prstGeom>
            <a:solidFill>
              <a:schemeClr val="bg1"/>
            </a:solidFill>
            <a:ln w="57150"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P12</a:t>
              </a:r>
              <a:endParaRPr lang="ja-JP" altLang="en-US" sz="2800" dirty="0">
                <a:solidFill>
                  <a:schemeClr val="tx1"/>
                </a:solidFill>
                <a:latin typeface="+mn-ea"/>
              </a:endParaRPr>
            </a:p>
          </p:txBody>
        </p:sp>
      </p:grpSp>
      <p:sp>
        <p:nvSpPr>
          <p:cNvPr id="35" name="タイトル 1">
            <a:extLst>
              <a:ext uri="{FF2B5EF4-FFF2-40B4-BE49-F238E27FC236}">
                <a16:creationId xmlns:a16="http://schemas.microsoft.com/office/drawing/2014/main" id="{305AE3E8-CCE7-4398-8FC0-A128440A4BD6}"/>
              </a:ext>
            </a:extLst>
          </p:cNvPr>
          <p:cNvSpPr txBox="1">
            <a:spLocks/>
          </p:cNvSpPr>
          <p:nvPr/>
        </p:nvSpPr>
        <p:spPr>
          <a:xfrm>
            <a:off x="136248" y="4711299"/>
            <a:ext cx="2967653" cy="453222"/>
          </a:xfrm>
          <a:prstGeom prst="rect">
            <a:avLst/>
          </a:prstGeom>
          <a:solidFill>
            <a:srgbClr val="235EC1"/>
          </a:solidFill>
        </p:spPr>
        <p:txBody>
          <a:bodyPr anchor="ctr"/>
          <a:lstStyle/>
          <a:p>
            <a:pPr algn="ctr" eaLnBrk="1" fontAlgn="auto" hangingPunct="1">
              <a:spcAft>
                <a:spcPts val="0"/>
              </a:spcAft>
              <a:defRPr/>
            </a:pPr>
            <a:r>
              <a:rPr lang="ja-JP" altLang="en-US" sz="2000" b="1" dirty="0">
                <a:solidFill>
                  <a:schemeClr val="bg1"/>
                </a:solidFill>
                <a:latin typeface="+mj-lt"/>
                <a:ea typeface="+mj-ea"/>
                <a:cs typeface="+mj-cs"/>
              </a:rPr>
              <a:t>権限について</a:t>
            </a:r>
            <a:endParaRPr lang="en-US" altLang="ja-JP" sz="2000" b="1" dirty="0">
              <a:solidFill>
                <a:schemeClr val="bg1"/>
              </a:solidFill>
              <a:latin typeface="+mj-lt"/>
              <a:ea typeface="+mj-ea"/>
              <a:cs typeface="+mj-cs"/>
            </a:endParaRPr>
          </a:p>
        </p:txBody>
      </p:sp>
      <p:sp>
        <p:nvSpPr>
          <p:cNvPr id="36" name="テキスト ボックス 56">
            <a:extLst>
              <a:ext uri="{FF2B5EF4-FFF2-40B4-BE49-F238E27FC236}">
                <a16:creationId xmlns:a16="http://schemas.microsoft.com/office/drawing/2014/main" id="{3B19458B-07DE-44F7-A82F-AF0B949F3B46}"/>
              </a:ext>
            </a:extLst>
          </p:cNvPr>
          <p:cNvSpPr txBox="1">
            <a:spLocks noChangeArrowheads="1"/>
          </p:cNvSpPr>
          <p:nvPr/>
        </p:nvSpPr>
        <p:spPr bwMode="auto">
          <a:xfrm>
            <a:off x="153420" y="679989"/>
            <a:ext cx="6648454" cy="461665"/>
          </a:xfrm>
          <a:prstGeom prst="rect">
            <a:avLst/>
          </a:prstGeom>
          <a:noFill/>
          <a:ln w="9525">
            <a:noFill/>
            <a:miter lim="800000"/>
            <a:headEnd/>
            <a:tailEnd/>
          </a:ln>
        </p:spPr>
        <p:txBody>
          <a:bodyPr wrap="square">
            <a:spAutoFit/>
          </a:bodyPr>
          <a:lstStyle/>
          <a:p>
            <a:pPr eaLnBrk="1" hangingPunct="1">
              <a:defRPr/>
            </a:pPr>
            <a:r>
              <a:rPr lang="en-US" altLang="ja-JP" sz="1200" dirty="0">
                <a:solidFill>
                  <a:srgbClr val="FF0000"/>
                </a:solidFill>
                <a:latin typeface="+mj-ea"/>
                <a:ea typeface="+mj-ea"/>
              </a:rPr>
              <a:t>※</a:t>
            </a:r>
            <a:r>
              <a:rPr lang="ja-JP" altLang="en-US" sz="1200" dirty="0">
                <a:solidFill>
                  <a:srgbClr val="FF0000"/>
                </a:solidFill>
                <a:latin typeface="+mj-ea"/>
                <a:ea typeface="+mj-ea"/>
              </a:rPr>
              <a:t>アクセス・ログイン方法は、「利用マニュアル～連絡先登録・回答版～」のマニュアルを</a:t>
            </a:r>
            <a:endParaRPr lang="en-US" altLang="ja-JP" sz="1200" dirty="0">
              <a:solidFill>
                <a:srgbClr val="FF0000"/>
              </a:solidFill>
              <a:latin typeface="+mj-ea"/>
              <a:ea typeface="+mj-ea"/>
            </a:endParaRPr>
          </a:p>
          <a:p>
            <a:pPr eaLnBrk="1" hangingPunct="1">
              <a:defRPr/>
            </a:pPr>
            <a:r>
              <a:rPr lang="ja-JP" altLang="en-US" sz="1200" dirty="0">
                <a:solidFill>
                  <a:srgbClr val="FF0000"/>
                </a:solidFill>
                <a:latin typeface="+mj-ea"/>
                <a:ea typeface="+mj-ea"/>
              </a:rPr>
              <a:t>　参照してください。</a:t>
            </a:r>
            <a:endParaRPr lang="en-US" altLang="ja-JP" sz="1200" dirty="0">
              <a:solidFill>
                <a:srgbClr val="FF0000"/>
              </a:solidFill>
              <a:latin typeface="+mj-ea"/>
              <a:ea typeface="+mj-ea"/>
            </a:endParaRPr>
          </a:p>
        </p:txBody>
      </p:sp>
      <p:sp>
        <p:nvSpPr>
          <p:cNvPr id="57" name="テキスト ボックス 56">
            <a:extLst>
              <a:ext uri="{FF2B5EF4-FFF2-40B4-BE49-F238E27FC236}">
                <a16:creationId xmlns:a16="http://schemas.microsoft.com/office/drawing/2014/main" id="{5C39625F-1196-4840-9BF7-B0F104D20FB1}"/>
              </a:ext>
            </a:extLst>
          </p:cNvPr>
          <p:cNvSpPr txBox="1"/>
          <p:nvPr/>
        </p:nvSpPr>
        <p:spPr>
          <a:xfrm>
            <a:off x="124813" y="8087348"/>
            <a:ext cx="1648168" cy="646331"/>
          </a:xfrm>
          <a:prstGeom prst="rect">
            <a:avLst/>
          </a:prstGeom>
          <a:noFill/>
          <a:ln>
            <a:solidFill>
              <a:schemeClr val="bg1">
                <a:lumMod val="85000"/>
              </a:schemeClr>
            </a:solidFill>
          </a:ln>
        </p:spPr>
        <p:txBody>
          <a:bodyPr wrap="square" rtlCol="0">
            <a:spAutoFit/>
          </a:bodyPr>
          <a:lstStyle/>
          <a:p>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a:t>
            </a:r>
            <a:r>
              <a:rPr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a:t>
            </a:r>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へ連絡可能</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・全員の集計可能</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58" name="テキスト ボックス 57">
            <a:extLst>
              <a:ext uri="{FF2B5EF4-FFF2-40B4-BE49-F238E27FC236}">
                <a16:creationId xmlns:a16="http://schemas.microsoft.com/office/drawing/2014/main" id="{4BE31FCC-3FD0-402C-8380-B408B530D08C}"/>
              </a:ext>
            </a:extLst>
          </p:cNvPr>
          <p:cNvSpPr txBox="1"/>
          <p:nvPr/>
        </p:nvSpPr>
        <p:spPr>
          <a:xfrm>
            <a:off x="1880227" y="8087348"/>
            <a:ext cx="1546013" cy="646331"/>
          </a:xfrm>
          <a:prstGeom prst="rect">
            <a:avLst/>
          </a:prstGeom>
          <a:noFill/>
          <a:ln>
            <a:solidFill>
              <a:schemeClr val="bg1">
                <a:lumMod val="85000"/>
              </a:schemeClr>
            </a:solidFill>
          </a:ln>
        </p:spPr>
        <p:txBody>
          <a:bodyPr wrap="square" rtlCol="0">
            <a:spAutoFit/>
          </a:bodyPr>
          <a:lstStyle/>
          <a:p>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・全員の集計可能</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・連絡発信</a:t>
            </a:r>
            <a:r>
              <a:rPr kumimoji="1" lang="ja-JP" altLang="en-US" sz="1200" dirty="0">
                <a:solidFill>
                  <a:srgbClr val="FF0909"/>
                </a:solidFill>
                <a:latin typeface="Mplus 1p" panose="020B0502020203020207" pitchFamily="50" charset="-128"/>
                <a:ea typeface="Mplus 1p" panose="020B0502020203020207" pitchFamily="50" charset="-128"/>
                <a:cs typeface="Mplus 1p" panose="020B0502020203020207" pitchFamily="50" charset="-128"/>
              </a:rPr>
              <a:t>不可</a:t>
            </a:r>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59" name="テキスト ボックス 58">
            <a:extLst>
              <a:ext uri="{FF2B5EF4-FFF2-40B4-BE49-F238E27FC236}">
                <a16:creationId xmlns:a16="http://schemas.microsoft.com/office/drawing/2014/main" id="{46819EC4-D350-4FC2-AC52-814211B67C88}"/>
              </a:ext>
            </a:extLst>
          </p:cNvPr>
          <p:cNvSpPr txBox="1"/>
          <p:nvPr/>
        </p:nvSpPr>
        <p:spPr>
          <a:xfrm>
            <a:off x="3519655" y="8130650"/>
            <a:ext cx="1569660" cy="646331"/>
          </a:xfrm>
          <a:prstGeom prst="rect">
            <a:avLst/>
          </a:prstGeom>
          <a:noFill/>
          <a:ln>
            <a:solidFill>
              <a:schemeClr val="bg1">
                <a:lumMod val="85000"/>
              </a:schemeClr>
            </a:solidFill>
          </a:ln>
        </p:spPr>
        <p:txBody>
          <a:bodyPr wrap="square" rtlCol="0">
            <a:spAutoFit/>
          </a:bodyPr>
          <a:lstStyle/>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所属部署配下に限り</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・連絡可能</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・集計可能</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60" name="テキスト ボックス 59">
            <a:extLst>
              <a:ext uri="{FF2B5EF4-FFF2-40B4-BE49-F238E27FC236}">
                <a16:creationId xmlns:a16="http://schemas.microsoft.com/office/drawing/2014/main" id="{A11557EF-5DF8-4CB7-B102-3BF95E6BB553}"/>
              </a:ext>
            </a:extLst>
          </p:cNvPr>
          <p:cNvSpPr txBox="1"/>
          <p:nvPr/>
        </p:nvSpPr>
        <p:spPr>
          <a:xfrm>
            <a:off x="5155923" y="8130651"/>
            <a:ext cx="1583653" cy="646331"/>
          </a:xfrm>
          <a:prstGeom prst="rect">
            <a:avLst/>
          </a:prstGeom>
          <a:noFill/>
          <a:ln>
            <a:solidFill>
              <a:schemeClr val="bg1">
                <a:lumMod val="85000"/>
              </a:schemeClr>
            </a:solidFill>
          </a:ln>
        </p:spPr>
        <p:txBody>
          <a:bodyPr wrap="square" rtlCol="0">
            <a:spAutoFit/>
          </a:bodyPr>
          <a:lstStyle/>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所属部署配下に限り</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・集計可能</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・連絡発信</a:t>
            </a:r>
            <a:r>
              <a:rPr kumimoji="1" lang="ja-JP" altLang="en-US" sz="1200" dirty="0">
                <a:solidFill>
                  <a:srgbClr val="FF0909"/>
                </a:solidFill>
                <a:latin typeface="Mplus 1p" panose="020B0502020203020207" pitchFamily="50" charset="-128"/>
                <a:ea typeface="Mplus 1p" panose="020B0502020203020207" pitchFamily="50" charset="-128"/>
                <a:cs typeface="Mplus 1p" panose="020B0502020203020207" pitchFamily="50" charset="-128"/>
              </a:rPr>
              <a:t>不可</a:t>
            </a:r>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37" name="正方形/長方形 36">
            <a:extLst>
              <a:ext uri="{FF2B5EF4-FFF2-40B4-BE49-F238E27FC236}">
                <a16:creationId xmlns:a16="http://schemas.microsoft.com/office/drawing/2014/main" id="{897F5E64-8E83-47AC-A6D4-4B36166EE430}"/>
              </a:ext>
            </a:extLst>
          </p:cNvPr>
          <p:cNvSpPr/>
          <p:nvPr/>
        </p:nvSpPr>
        <p:spPr>
          <a:xfrm>
            <a:off x="124812" y="7852171"/>
            <a:ext cx="1648168" cy="299842"/>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全発信集計権限</a:t>
            </a:r>
          </a:p>
        </p:txBody>
      </p:sp>
      <p:sp>
        <p:nvSpPr>
          <p:cNvPr id="38" name="正方形/長方形 37">
            <a:extLst>
              <a:ext uri="{FF2B5EF4-FFF2-40B4-BE49-F238E27FC236}">
                <a16:creationId xmlns:a16="http://schemas.microsoft.com/office/drawing/2014/main" id="{2E9812C9-A531-4022-A65E-AB26A9068CF6}"/>
              </a:ext>
            </a:extLst>
          </p:cNvPr>
          <p:cNvSpPr/>
          <p:nvPr/>
        </p:nvSpPr>
        <p:spPr>
          <a:xfrm>
            <a:off x="1856580" y="7828163"/>
            <a:ext cx="1569660" cy="329726"/>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全集計権限</a:t>
            </a:r>
          </a:p>
        </p:txBody>
      </p:sp>
      <p:sp>
        <p:nvSpPr>
          <p:cNvPr id="39" name="正方形/長方形 38">
            <a:extLst>
              <a:ext uri="{FF2B5EF4-FFF2-40B4-BE49-F238E27FC236}">
                <a16:creationId xmlns:a16="http://schemas.microsoft.com/office/drawing/2014/main" id="{8639A1D4-5D14-41C4-BACA-E94C667B7FE1}"/>
              </a:ext>
            </a:extLst>
          </p:cNvPr>
          <p:cNvSpPr/>
          <p:nvPr/>
        </p:nvSpPr>
        <p:spPr>
          <a:xfrm>
            <a:off x="3521457" y="7828163"/>
            <a:ext cx="1569660" cy="323850"/>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部署発信権限</a:t>
            </a:r>
          </a:p>
        </p:txBody>
      </p:sp>
      <p:sp>
        <p:nvSpPr>
          <p:cNvPr id="64" name="テキスト ボックス 56">
            <a:extLst>
              <a:ext uri="{FF2B5EF4-FFF2-40B4-BE49-F238E27FC236}">
                <a16:creationId xmlns:a16="http://schemas.microsoft.com/office/drawing/2014/main" id="{4E2CCD20-7283-457F-B10E-40F83F310C58}"/>
              </a:ext>
            </a:extLst>
          </p:cNvPr>
          <p:cNvSpPr txBox="1">
            <a:spLocks noChangeArrowheads="1"/>
          </p:cNvSpPr>
          <p:nvPr/>
        </p:nvSpPr>
        <p:spPr bwMode="auto">
          <a:xfrm>
            <a:off x="123827" y="7432185"/>
            <a:ext cx="2121788" cy="307777"/>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＜権限の種類＞</a:t>
            </a:r>
            <a:endParaRPr lang="en-US" altLang="ja-JP" sz="1400" dirty="0">
              <a:latin typeface="+mj-ea"/>
              <a:ea typeface="+mj-ea"/>
            </a:endParaRPr>
          </a:p>
        </p:txBody>
      </p:sp>
      <p:sp>
        <p:nvSpPr>
          <p:cNvPr id="40" name="正方形/長方形 39">
            <a:extLst>
              <a:ext uri="{FF2B5EF4-FFF2-40B4-BE49-F238E27FC236}">
                <a16:creationId xmlns:a16="http://schemas.microsoft.com/office/drawing/2014/main" id="{F3D6CA6B-4241-4428-9F81-DDF9F4D3EADD}"/>
              </a:ext>
            </a:extLst>
          </p:cNvPr>
          <p:cNvSpPr/>
          <p:nvPr/>
        </p:nvSpPr>
        <p:spPr>
          <a:xfrm>
            <a:off x="5184532" y="7828163"/>
            <a:ext cx="1576941" cy="302488"/>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部署集計権限</a:t>
            </a:r>
          </a:p>
        </p:txBody>
      </p:sp>
      <p:sp>
        <p:nvSpPr>
          <p:cNvPr id="66" name="テキスト ボックス 56">
            <a:extLst>
              <a:ext uri="{FF2B5EF4-FFF2-40B4-BE49-F238E27FC236}">
                <a16:creationId xmlns:a16="http://schemas.microsoft.com/office/drawing/2014/main" id="{5C85257F-2683-49C4-9958-6B98FA2018D4}"/>
              </a:ext>
            </a:extLst>
          </p:cNvPr>
          <p:cNvSpPr txBox="1">
            <a:spLocks noChangeArrowheads="1"/>
          </p:cNvSpPr>
          <p:nvPr/>
        </p:nvSpPr>
        <p:spPr bwMode="auto">
          <a:xfrm>
            <a:off x="179802" y="5228472"/>
            <a:ext cx="6492875"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各ユーザが操作できる機能（集計や発信）とその対象範囲については、メンテナンスサイト管理者が権限を付与することで決定します。自分に付与されている権限は「マイページ」のユーザ情報から確認できます。</a:t>
            </a:r>
            <a:endParaRPr lang="en-US" altLang="ja-JP" sz="1400" dirty="0">
              <a:latin typeface="+mj-ea"/>
              <a:ea typeface="+mj-ea"/>
            </a:endParaRPr>
          </a:p>
        </p:txBody>
      </p:sp>
      <p:pic>
        <p:nvPicPr>
          <p:cNvPr id="3" name="グラフィックス 2" descr="ユーザー 枠線">
            <a:extLst>
              <a:ext uri="{FF2B5EF4-FFF2-40B4-BE49-F238E27FC236}">
                <a16:creationId xmlns:a16="http://schemas.microsoft.com/office/drawing/2014/main" id="{4EA64953-C25C-4307-B2A9-5A335D59D5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9772" y="6346373"/>
            <a:ext cx="650547" cy="650547"/>
          </a:xfrm>
          <a:prstGeom prst="rect">
            <a:avLst/>
          </a:prstGeom>
        </p:spPr>
      </p:pic>
      <p:pic>
        <p:nvPicPr>
          <p:cNvPr id="5" name="グラフィックス 4" descr="コンピューター 枠線">
            <a:extLst>
              <a:ext uri="{FF2B5EF4-FFF2-40B4-BE49-F238E27FC236}">
                <a16:creationId xmlns:a16="http://schemas.microsoft.com/office/drawing/2014/main" id="{5674C310-232A-41E7-B75F-A82008E856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576" y="6380813"/>
            <a:ext cx="650547" cy="650547"/>
          </a:xfrm>
          <a:prstGeom prst="rect">
            <a:avLst/>
          </a:prstGeom>
        </p:spPr>
      </p:pic>
      <p:sp>
        <p:nvSpPr>
          <p:cNvPr id="67" name="テキスト ボックス 56">
            <a:extLst>
              <a:ext uri="{FF2B5EF4-FFF2-40B4-BE49-F238E27FC236}">
                <a16:creationId xmlns:a16="http://schemas.microsoft.com/office/drawing/2014/main" id="{0ADF0CD4-ADB0-4633-B5F4-36CFDF913E36}"/>
              </a:ext>
            </a:extLst>
          </p:cNvPr>
          <p:cNvSpPr txBox="1">
            <a:spLocks noChangeArrowheads="1"/>
          </p:cNvSpPr>
          <p:nvPr/>
        </p:nvSpPr>
        <p:spPr bwMode="auto">
          <a:xfrm>
            <a:off x="477123" y="6181884"/>
            <a:ext cx="1761130" cy="253916"/>
          </a:xfrm>
          <a:prstGeom prst="rect">
            <a:avLst/>
          </a:prstGeom>
          <a:noFill/>
          <a:ln w="9525">
            <a:noFill/>
            <a:miter lim="800000"/>
            <a:headEnd/>
            <a:tailEnd/>
          </a:ln>
        </p:spPr>
        <p:txBody>
          <a:bodyPr wrap="square">
            <a:spAutoFit/>
          </a:bodyPr>
          <a:lstStyle/>
          <a:p>
            <a:pPr eaLnBrk="1" hangingPunct="1">
              <a:defRPr/>
            </a:pPr>
            <a:r>
              <a:rPr lang="ja-JP" altLang="en-US" sz="1050" dirty="0">
                <a:latin typeface="+mj-ea"/>
                <a:ea typeface="+mj-ea"/>
              </a:rPr>
              <a:t>メンテナンスサイト管理者</a:t>
            </a:r>
            <a:endParaRPr lang="en-US" altLang="ja-JP" sz="1050" dirty="0">
              <a:latin typeface="+mj-ea"/>
              <a:ea typeface="+mj-ea"/>
            </a:endParaRPr>
          </a:p>
        </p:txBody>
      </p:sp>
      <p:pic>
        <p:nvPicPr>
          <p:cNvPr id="68" name="グラフィックス 67" descr="ユーザー 枠線">
            <a:extLst>
              <a:ext uri="{FF2B5EF4-FFF2-40B4-BE49-F238E27FC236}">
                <a16:creationId xmlns:a16="http://schemas.microsoft.com/office/drawing/2014/main" id="{C36CA98B-3E05-46EE-8F17-56361C57AF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08137" y="6185223"/>
            <a:ext cx="520863" cy="520863"/>
          </a:xfrm>
          <a:prstGeom prst="rect">
            <a:avLst/>
          </a:prstGeom>
        </p:spPr>
      </p:pic>
      <p:pic>
        <p:nvPicPr>
          <p:cNvPr id="69" name="グラフィックス 68" descr="ユーザー 枠線">
            <a:extLst>
              <a:ext uri="{FF2B5EF4-FFF2-40B4-BE49-F238E27FC236}">
                <a16:creationId xmlns:a16="http://schemas.microsoft.com/office/drawing/2014/main" id="{4017093C-6456-498B-98B3-87E31575B4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17142" y="6732166"/>
            <a:ext cx="520863" cy="520863"/>
          </a:xfrm>
          <a:prstGeom prst="rect">
            <a:avLst/>
          </a:prstGeom>
        </p:spPr>
      </p:pic>
      <p:sp>
        <p:nvSpPr>
          <p:cNvPr id="73" name="テキスト ボックス 56">
            <a:extLst>
              <a:ext uri="{FF2B5EF4-FFF2-40B4-BE49-F238E27FC236}">
                <a16:creationId xmlns:a16="http://schemas.microsoft.com/office/drawing/2014/main" id="{7501B174-DAEF-4525-9511-34BAFC4E33DE}"/>
              </a:ext>
            </a:extLst>
          </p:cNvPr>
          <p:cNvSpPr txBox="1">
            <a:spLocks noChangeArrowheads="1"/>
          </p:cNvSpPr>
          <p:nvPr/>
        </p:nvSpPr>
        <p:spPr bwMode="auto">
          <a:xfrm>
            <a:off x="3417443" y="6221287"/>
            <a:ext cx="1761130" cy="415498"/>
          </a:xfrm>
          <a:prstGeom prst="rect">
            <a:avLst/>
          </a:prstGeom>
          <a:noFill/>
          <a:ln w="9525">
            <a:noFill/>
            <a:miter lim="800000"/>
            <a:headEnd/>
            <a:tailEnd/>
          </a:ln>
        </p:spPr>
        <p:txBody>
          <a:bodyPr wrap="square">
            <a:spAutoFit/>
          </a:bodyPr>
          <a:lstStyle/>
          <a:p>
            <a:pPr eaLnBrk="1" hangingPunct="1">
              <a:defRPr/>
            </a:pPr>
            <a:r>
              <a:rPr lang="en-US" altLang="ja-JP" sz="1050" dirty="0">
                <a:latin typeface="+mj-ea"/>
                <a:ea typeface="+mj-ea"/>
              </a:rPr>
              <a:t>A</a:t>
            </a:r>
            <a:r>
              <a:rPr lang="ja-JP" altLang="en-US" sz="1050" dirty="0">
                <a:latin typeface="+mj-ea"/>
                <a:ea typeface="+mj-ea"/>
              </a:rPr>
              <a:t>さん</a:t>
            </a:r>
            <a:endParaRPr lang="en-US" altLang="ja-JP" sz="1050" dirty="0">
              <a:latin typeface="+mj-ea"/>
              <a:ea typeface="+mj-ea"/>
            </a:endParaRPr>
          </a:p>
          <a:p>
            <a:pPr eaLnBrk="1" hangingPunct="1">
              <a:defRPr/>
            </a:pPr>
            <a:r>
              <a:rPr lang="ja-JP" altLang="en-US" sz="1050" dirty="0">
                <a:latin typeface="+mj-ea"/>
                <a:ea typeface="+mj-ea"/>
              </a:rPr>
              <a:t>権限なし</a:t>
            </a:r>
            <a:endParaRPr lang="en-US" altLang="ja-JP" sz="1050" dirty="0">
              <a:latin typeface="+mj-ea"/>
              <a:ea typeface="+mj-ea"/>
            </a:endParaRPr>
          </a:p>
        </p:txBody>
      </p:sp>
      <p:sp>
        <p:nvSpPr>
          <p:cNvPr id="74" name="テキスト ボックス 56">
            <a:extLst>
              <a:ext uri="{FF2B5EF4-FFF2-40B4-BE49-F238E27FC236}">
                <a16:creationId xmlns:a16="http://schemas.microsoft.com/office/drawing/2014/main" id="{6E86C74E-934D-4F8C-95B6-9FB6AF588031}"/>
              </a:ext>
            </a:extLst>
          </p:cNvPr>
          <p:cNvSpPr txBox="1">
            <a:spLocks noChangeArrowheads="1"/>
          </p:cNvSpPr>
          <p:nvPr/>
        </p:nvSpPr>
        <p:spPr bwMode="auto">
          <a:xfrm>
            <a:off x="3404043" y="6808598"/>
            <a:ext cx="1761130" cy="415498"/>
          </a:xfrm>
          <a:prstGeom prst="rect">
            <a:avLst/>
          </a:prstGeom>
          <a:noFill/>
          <a:ln w="9525">
            <a:noFill/>
            <a:miter lim="800000"/>
            <a:headEnd/>
            <a:tailEnd/>
          </a:ln>
        </p:spPr>
        <p:txBody>
          <a:bodyPr wrap="square">
            <a:spAutoFit/>
          </a:bodyPr>
          <a:lstStyle/>
          <a:p>
            <a:pPr eaLnBrk="1" hangingPunct="1">
              <a:defRPr/>
            </a:pPr>
            <a:r>
              <a:rPr lang="en-US" altLang="ja-JP" sz="1050" dirty="0">
                <a:latin typeface="+mj-ea"/>
                <a:ea typeface="+mj-ea"/>
              </a:rPr>
              <a:t>B</a:t>
            </a:r>
            <a:r>
              <a:rPr lang="ja-JP" altLang="en-US" sz="1050" dirty="0">
                <a:latin typeface="+mj-ea"/>
                <a:ea typeface="+mj-ea"/>
              </a:rPr>
              <a:t>さん</a:t>
            </a:r>
            <a:endParaRPr lang="en-US" altLang="ja-JP" sz="1050" dirty="0">
              <a:latin typeface="+mj-ea"/>
              <a:ea typeface="+mj-ea"/>
            </a:endParaRPr>
          </a:p>
          <a:p>
            <a:pPr eaLnBrk="1" hangingPunct="1">
              <a:defRPr/>
            </a:pPr>
            <a:r>
              <a:rPr lang="ja-JP" altLang="en-US" sz="1050" dirty="0">
                <a:latin typeface="+mj-ea"/>
                <a:ea typeface="+mj-ea"/>
              </a:rPr>
              <a:t>全発信集計権限</a:t>
            </a:r>
            <a:endParaRPr lang="en-US" altLang="ja-JP" sz="1050" dirty="0">
              <a:latin typeface="+mj-ea"/>
              <a:ea typeface="+mj-ea"/>
            </a:endParaRPr>
          </a:p>
        </p:txBody>
      </p:sp>
      <p:cxnSp>
        <p:nvCxnSpPr>
          <p:cNvPr id="7" name="直線矢印コネクタ 6">
            <a:extLst>
              <a:ext uri="{FF2B5EF4-FFF2-40B4-BE49-F238E27FC236}">
                <a16:creationId xmlns:a16="http://schemas.microsoft.com/office/drawing/2014/main" id="{2441F07B-6378-45A3-8723-AD4D5091D5BA}"/>
              </a:ext>
            </a:extLst>
          </p:cNvPr>
          <p:cNvCxnSpPr>
            <a:endCxn id="69" idx="1"/>
          </p:cNvCxnSpPr>
          <p:nvPr/>
        </p:nvCxnSpPr>
        <p:spPr>
          <a:xfrm>
            <a:off x="2122162" y="6841540"/>
            <a:ext cx="794980" cy="151058"/>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テキスト ボックス 56">
            <a:extLst>
              <a:ext uri="{FF2B5EF4-FFF2-40B4-BE49-F238E27FC236}">
                <a16:creationId xmlns:a16="http://schemas.microsoft.com/office/drawing/2014/main" id="{63C63F8C-D7C3-437E-8DD6-5A7280FC631F}"/>
              </a:ext>
            </a:extLst>
          </p:cNvPr>
          <p:cNvSpPr txBox="1">
            <a:spLocks noChangeArrowheads="1"/>
          </p:cNvSpPr>
          <p:nvPr/>
        </p:nvSpPr>
        <p:spPr bwMode="auto">
          <a:xfrm>
            <a:off x="1988542" y="6994012"/>
            <a:ext cx="1761130" cy="253916"/>
          </a:xfrm>
          <a:prstGeom prst="rect">
            <a:avLst/>
          </a:prstGeom>
          <a:noFill/>
          <a:ln w="9525">
            <a:noFill/>
            <a:miter lim="800000"/>
            <a:headEnd/>
            <a:tailEnd/>
          </a:ln>
        </p:spPr>
        <p:txBody>
          <a:bodyPr wrap="square">
            <a:spAutoFit/>
          </a:bodyPr>
          <a:lstStyle/>
          <a:p>
            <a:pPr eaLnBrk="1" hangingPunct="1">
              <a:defRPr/>
            </a:pPr>
            <a:r>
              <a:rPr lang="ja-JP" altLang="en-US" sz="1050" dirty="0">
                <a:latin typeface="+mj-ea"/>
                <a:ea typeface="+mj-ea"/>
              </a:rPr>
              <a:t>権限付与</a:t>
            </a:r>
            <a:endParaRPr lang="en-US" altLang="ja-JP" sz="1050" dirty="0">
              <a:latin typeface="+mj-ea"/>
              <a:ea typeface="+mj-ea"/>
            </a:endParaRPr>
          </a:p>
        </p:txBody>
      </p:sp>
      <p:sp>
        <p:nvSpPr>
          <p:cNvPr id="8" name="四角形: 角を丸くする 7">
            <a:extLst>
              <a:ext uri="{FF2B5EF4-FFF2-40B4-BE49-F238E27FC236}">
                <a16:creationId xmlns:a16="http://schemas.microsoft.com/office/drawing/2014/main" id="{818A48E6-84BA-41AB-8990-571760B56662}"/>
              </a:ext>
            </a:extLst>
          </p:cNvPr>
          <p:cNvSpPr/>
          <p:nvPr/>
        </p:nvSpPr>
        <p:spPr>
          <a:xfrm>
            <a:off x="4712104" y="6156389"/>
            <a:ext cx="1827384" cy="1246446"/>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00" dirty="0">
                <a:solidFill>
                  <a:schemeClr val="tx1"/>
                </a:solidFill>
              </a:rPr>
              <a:t>権限付与を希望する場合には、各社・各組織のメンテナンスサイト管理者までご依頼ください。</a:t>
            </a:r>
            <a:endParaRPr kumimoji="1" lang="en-US" altLang="ja-JP" sz="1100" dirty="0">
              <a:solidFill>
                <a:schemeClr val="tx1"/>
              </a:solidFill>
            </a:endParaRPr>
          </a:p>
          <a:p>
            <a:r>
              <a:rPr lang="ja-JP" altLang="en-US" sz="1100" dirty="0">
                <a:solidFill>
                  <a:schemeClr val="tx1"/>
                </a:solidFill>
              </a:rPr>
              <a:t>（インフォコムでは設定できません）</a:t>
            </a:r>
            <a:endParaRPr kumimoji="1" lang="ja-JP" altLang="en-US" sz="1100"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6D697258-6B8A-4FB5-B384-C2AAB3C5288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15C7E08-B7F0-4227-8BD5-283673EC9BBB}"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13315" name="テキスト ボックス 24">
            <a:extLst>
              <a:ext uri="{FF2B5EF4-FFF2-40B4-BE49-F238E27FC236}">
                <a16:creationId xmlns:a16="http://schemas.microsoft.com/office/drawing/2014/main" id="{D03450C3-E469-4093-A035-08751519C879}"/>
              </a:ext>
            </a:extLst>
          </p:cNvPr>
          <p:cNvSpPr txBox="1">
            <a:spLocks noChangeArrowheads="1"/>
          </p:cNvSpPr>
          <p:nvPr/>
        </p:nvSpPr>
        <p:spPr bwMode="auto">
          <a:xfrm>
            <a:off x="-36513" y="519706"/>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B0F0"/>
                </a:solidFill>
              </a:rPr>
              <a:t>１．安否集計</a:t>
            </a:r>
            <a:endParaRPr lang="en-US" altLang="ja-JP" sz="2800" dirty="0">
              <a:solidFill>
                <a:srgbClr val="00B0F0"/>
              </a:solidFill>
            </a:endParaRPr>
          </a:p>
        </p:txBody>
      </p:sp>
      <p:sp>
        <p:nvSpPr>
          <p:cNvPr id="28" name="テキスト ボックス 56">
            <a:extLst>
              <a:ext uri="{FF2B5EF4-FFF2-40B4-BE49-F238E27FC236}">
                <a16:creationId xmlns:a16="http://schemas.microsoft.com/office/drawing/2014/main" id="{9EBA1CFC-E5F3-44FB-9FC9-A44469F54A5A}"/>
              </a:ext>
            </a:extLst>
          </p:cNvPr>
          <p:cNvSpPr txBox="1">
            <a:spLocks noChangeArrowheads="1"/>
          </p:cNvSpPr>
          <p:nvPr/>
        </p:nvSpPr>
        <p:spPr bwMode="auto">
          <a:xfrm>
            <a:off x="49967" y="989691"/>
            <a:ext cx="6608763"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安否集計は対象の連絡ごとの集計と、複数の連絡をまとめて集計する方法のどちらも可能です。</a:t>
            </a:r>
            <a:endParaRPr lang="en-US" altLang="ja-JP" sz="1400" dirty="0">
              <a:latin typeface="+mj-ea"/>
              <a:ea typeface="+mj-ea"/>
            </a:endParaRPr>
          </a:p>
        </p:txBody>
      </p:sp>
      <p:grpSp>
        <p:nvGrpSpPr>
          <p:cNvPr id="13322" name="グループ化 16">
            <a:extLst>
              <a:ext uri="{FF2B5EF4-FFF2-40B4-BE49-F238E27FC236}">
                <a16:creationId xmlns:a16="http://schemas.microsoft.com/office/drawing/2014/main" id="{4D04B432-6138-4BAA-A685-C3E1BC7870E2}"/>
              </a:ext>
            </a:extLst>
          </p:cNvPr>
          <p:cNvGrpSpPr>
            <a:grpSpLocks/>
          </p:cNvGrpSpPr>
          <p:nvPr/>
        </p:nvGrpSpPr>
        <p:grpSpPr bwMode="auto">
          <a:xfrm>
            <a:off x="93663" y="2139950"/>
            <a:ext cx="3783012" cy="2566988"/>
            <a:chOff x="-4286251" y="2157983"/>
            <a:chExt cx="6858001" cy="3970421"/>
          </a:xfrm>
        </p:grpSpPr>
        <p:pic>
          <p:nvPicPr>
            <p:cNvPr id="23" name="図 17">
              <a:extLst>
                <a:ext uri="{FF2B5EF4-FFF2-40B4-BE49-F238E27FC236}">
                  <a16:creationId xmlns:a16="http://schemas.microsoft.com/office/drawing/2014/main" id="{2F35BA09-698D-4149-BB84-1958AF42656D}"/>
                </a:ext>
              </a:extLst>
            </p:cNvPr>
            <p:cNvPicPr>
              <a:picLocks noChangeAspect="1"/>
            </p:cNvPicPr>
            <p:nvPr/>
          </p:nvPicPr>
          <p:blipFill>
            <a:blip r:embed="rId3"/>
            <a:srcRect/>
            <a:stretch>
              <a:fillRect/>
            </a:stretch>
          </p:blipFill>
          <p:spPr bwMode="auto">
            <a:xfrm>
              <a:off x="-4286251" y="2157983"/>
              <a:ext cx="6858001" cy="3970421"/>
            </a:xfrm>
            <a:prstGeom prst="rect">
              <a:avLst/>
            </a:prstGeom>
            <a:noFill/>
            <a:ln w="9525">
              <a:solidFill>
                <a:schemeClr val="bg1">
                  <a:lumMod val="50000"/>
                </a:schemeClr>
              </a:solidFill>
              <a:miter lim="800000"/>
              <a:headEnd/>
              <a:tailEnd/>
            </a:ln>
          </p:spPr>
        </p:pic>
        <p:pic>
          <p:nvPicPr>
            <p:cNvPr id="13331" name="図 18">
              <a:extLst>
                <a:ext uri="{FF2B5EF4-FFF2-40B4-BE49-F238E27FC236}">
                  <a16:creationId xmlns:a16="http://schemas.microsoft.com/office/drawing/2014/main" id="{9F9A85A8-4275-483D-970B-AD2408A7D2B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6251" y="4453840"/>
              <a:ext cx="1047291" cy="167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テキスト ボックス 56">
            <a:extLst>
              <a:ext uri="{FF2B5EF4-FFF2-40B4-BE49-F238E27FC236}">
                <a16:creationId xmlns:a16="http://schemas.microsoft.com/office/drawing/2014/main" id="{87486BBE-182E-4B6B-ABBA-8BDB67931778}"/>
              </a:ext>
            </a:extLst>
          </p:cNvPr>
          <p:cNvSpPr txBox="1">
            <a:spLocks noChangeArrowheads="1"/>
          </p:cNvSpPr>
          <p:nvPr/>
        </p:nvSpPr>
        <p:spPr bwMode="auto">
          <a:xfrm>
            <a:off x="4037013" y="2124850"/>
            <a:ext cx="2679700"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13324" name="テキスト ボックス 23">
            <a:extLst>
              <a:ext uri="{FF2B5EF4-FFF2-40B4-BE49-F238E27FC236}">
                <a16:creationId xmlns:a16="http://schemas.microsoft.com/office/drawing/2014/main" id="{BEE39B42-C899-4506-992E-6AC7087F9202}"/>
              </a:ext>
            </a:extLst>
          </p:cNvPr>
          <p:cNvSpPr txBox="1">
            <a:spLocks noChangeArrowheads="1"/>
          </p:cNvSpPr>
          <p:nvPr/>
        </p:nvSpPr>
        <p:spPr bwMode="auto">
          <a:xfrm>
            <a:off x="108222" y="1548935"/>
            <a:ext cx="5853112" cy="369887"/>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 連絡ごとの回答を集計する</a:t>
            </a:r>
          </a:p>
        </p:txBody>
      </p:sp>
      <p:sp>
        <p:nvSpPr>
          <p:cNvPr id="13325" name="Rectangle 2">
            <a:extLst>
              <a:ext uri="{FF2B5EF4-FFF2-40B4-BE49-F238E27FC236}">
                <a16:creationId xmlns:a16="http://schemas.microsoft.com/office/drawing/2014/main" id="{44B5EBE6-02DF-47AB-8292-7FB1CD956B59}"/>
              </a:ext>
            </a:extLst>
          </p:cNvPr>
          <p:cNvSpPr>
            <a:spLocks noChangeArrowheads="1"/>
          </p:cNvSpPr>
          <p:nvPr/>
        </p:nvSpPr>
        <p:spPr bwMode="auto">
          <a:xfrm>
            <a:off x="393700" y="1987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3326" name="AutoShape 177">
            <a:extLst>
              <a:ext uri="{FF2B5EF4-FFF2-40B4-BE49-F238E27FC236}">
                <a16:creationId xmlns:a16="http://schemas.microsoft.com/office/drawing/2014/main" id="{A3F70CBF-A1EC-4248-8446-F803935F045E}"/>
              </a:ext>
            </a:extLst>
          </p:cNvPr>
          <p:cNvSpPr>
            <a:spLocks noChangeArrowheads="1"/>
          </p:cNvSpPr>
          <p:nvPr/>
        </p:nvSpPr>
        <p:spPr bwMode="auto">
          <a:xfrm>
            <a:off x="1157288" y="2979738"/>
            <a:ext cx="1192212"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8D6532EC-4408-4841-B687-A4210B316193}"/>
              </a:ext>
            </a:extLst>
          </p:cNvPr>
          <p:cNvPicPr>
            <a:picLocks noChangeAspect="1"/>
          </p:cNvPicPr>
          <p:nvPr/>
        </p:nvPicPr>
        <p:blipFill>
          <a:blip r:embed="rId5"/>
          <a:stretch>
            <a:fillRect/>
          </a:stretch>
        </p:blipFill>
        <p:spPr>
          <a:xfrm>
            <a:off x="108221" y="4859337"/>
            <a:ext cx="3768453" cy="4003676"/>
          </a:xfrm>
          <a:prstGeom prst="rect">
            <a:avLst/>
          </a:prstGeom>
          <a:ln>
            <a:solidFill>
              <a:schemeClr val="tx1">
                <a:lumMod val="50000"/>
                <a:lumOff val="50000"/>
              </a:schemeClr>
            </a:solidFill>
          </a:ln>
        </p:spPr>
      </p:pic>
      <p:sp>
        <p:nvSpPr>
          <p:cNvPr id="40" name="テキスト ボックス 56">
            <a:extLst>
              <a:ext uri="{FF2B5EF4-FFF2-40B4-BE49-F238E27FC236}">
                <a16:creationId xmlns:a16="http://schemas.microsoft.com/office/drawing/2014/main" id="{D91621DC-E47C-43EF-BE3C-235260A527D7}"/>
              </a:ext>
            </a:extLst>
          </p:cNvPr>
          <p:cNvSpPr txBox="1">
            <a:spLocks noChangeArrowheads="1"/>
          </p:cNvSpPr>
          <p:nvPr/>
        </p:nvSpPr>
        <p:spPr bwMode="auto">
          <a:xfrm>
            <a:off x="4106863" y="4929188"/>
            <a:ext cx="254000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37F8B977-F6D5-4B1C-9567-BBFBD77EA039}"/>
              </a:ext>
            </a:extLst>
          </p:cNvPr>
          <p:cNvSpPr txBox="1">
            <a:spLocks noChangeArrowheads="1"/>
          </p:cNvSpPr>
          <p:nvPr/>
        </p:nvSpPr>
        <p:spPr bwMode="auto">
          <a:xfrm>
            <a:off x="4106863" y="5724525"/>
            <a:ext cx="2679700" cy="738188"/>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種別「通常」の連絡の場合には、確認状況が表示されます。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0" name="正方形/長方形 19">
            <a:extLst>
              <a:ext uri="{FF2B5EF4-FFF2-40B4-BE49-F238E27FC236}">
                <a16:creationId xmlns:a16="http://schemas.microsoft.com/office/drawing/2014/main" id="{793C2850-E545-4543-9F8D-F4B99890A315}"/>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2" name="正方形/長方形 21">
            <a:extLst>
              <a:ext uri="{FF2B5EF4-FFF2-40B4-BE49-F238E27FC236}">
                <a16:creationId xmlns:a16="http://schemas.microsoft.com/office/drawing/2014/main" id="{407C0578-2F3C-4A0A-84CB-214D757B696F}"/>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4" name="正方形/長方形 23">
            <a:extLst>
              <a:ext uri="{FF2B5EF4-FFF2-40B4-BE49-F238E27FC236}">
                <a16:creationId xmlns:a16="http://schemas.microsoft.com/office/drawing/2014/main" id="{E85AEB50-831D-4730-A73B-3A4880CF9897}"/>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E4D4CC1D-4A74-4F7E-9BC5-8E6D9F0CC5B0}"/>
              </a:ext>
            </a:extLst>
          </p:cNvPr>
          <p:cNvPicPr>
            <a:picLocks noChangeAspect="1"/>
          </p:cNvPicPr>
          <p:nvPr/>
        </p:nvPicPr>
        <p:blipFill>
          <a:blip r:embed="rId3"/>
          <a:stretch>
            <a:fillRect/>
          </a:stretch>
        </p:blipFill>
        <p:spPr>
          <a:xfrm>
            <a:off x="117475" y="649288"/>
            <a:ext cx="4087813" cy="2451100"/>
          </a:xfrm>
          <a:prstGeom prst="rect">
            <a:avLst/>
          </a:prstGeom>
          <a:ln>
            <a:solidFill>
              <a:schemeClr val="tx1">
                <a:lumMod val="50000"/>
                <a:lumOff val="50000"/>
              </a:schemeClr>
            </a:solidFill>
          </a:ln>
        </p:spPr>
      </p:pic>
      <p:sp>
        <p:nvSpPr>
          <p:cNvPr id="15363" name="スライド番号プレースホルダ 2">
            <a:extLst>
              <a:ext uri="{FF2B5EF4-FFF2-40B4-BE49-F238E27FC236}">
                <a16:creationId xmlns:a16="http://schemas.microsoft.com/office/drawing/2014/main" id="{B2D28AB8-6403-475F-8E7C-96090A0F1D4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7623A62-61A4-4888-ACE3-08385FD2800C}"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13837C2F-B5DE-44A7-B240-9C04EABB5E39}"/>
              </a:ext>
            </a:extLst>
          </p:cNvPr>
          <p:cNvSpPr txBox="1">
            <a:spLocks noChangeArrowheads="1"/>
          </p:cNvSpPr>
          <p:nvPr/>
        </p:nvSpPr>
        <p:spPr bwMode="auto">
          <a:xfrm>
            <a:off x="4297363" y="606425"/>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③確認したい回答内容を選択します。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67AD3822-2273-4A6F-9CDF-2E882AB9D4D8}"/>
              </a:ext>
            </a:extLst>
          </p:cNvPr>
          <p:cNvGrpSpPr>
            <a:grpSpLocks/>
          </p:cNvGrpSpPr>
          <p:nvPr/>
        </p:nvGrpSpPr>
        <p:grpSpPr bwMode="auto">
          <a:xfrm>
            <a:off x="4431346" y="4943482"/>
            <a:ext cx="2054225" cy="693211"/>
            <a:chOff x="1922222" y="2831036"/>
            <a:chExt cx="2927350" cy="982090"/>
          </a:xfrm>
          <a:solidFill>
            <a:srgbClr val="00B0F0"/>
          </a:solidFill>
        </p:grpSpPr>
        <p:sp>
          <p:nvSpPr>
            <p:cNvPr id="21" name="角丸四角形 37">
              <a:extLst>
                <a:ext uri="{FF2B5EF4-FFF2-40B4-BE49-F238E27FC236}">
                  <a16:creationId xmlns:a16="http://schemas.microsoft.com/office/drawing/2014/main" id="{7F9C46AB-506D-4270-8F1E-4FCD27BE1B32}"/>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4585B124-36E1-4632-B960-C7037883E901}"/>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168E0D85-86AE-44F7-8CB1-A3BCD4327AC2}"/>
              </a:ext>
            </a:extLst>
          </p:cNvPr>
          <p:cNvSpPr txBox="1">
            <a:spLocks noChangeArrowheads="1"/>
          </p:cNvSpPr>
          <p:nvPr/>
        </p:nvSpPr>
        <p:spPr bwMode="auto">
          <a:xfrm>
            <a:off x="85725" y="6315075"/>
            <a:ext cx="6537325" cy="2360613"/>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＜集計結果の部署別／検索ワード別表示＞</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5CE2629-5EFB-45E2-89D6-D1BE3AA28520}"/>
              </a:ext>
            </a:extLst>
          </p:cNvPr>
          <p:cNvSpPr txBox="1">
            <a:spLocks noChangeArrowheads="1"/>
          </p:cNvSpPr>
          <p:nvPr/>
        </p:nvSpPr>
        <p:spPr bwMode="auto">
          <a:xfrm>
            <a:off x="3986213" y="6777038"/>
            <a:ext cx="2589212"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集計結果を部署ごとや検索ワード（勤務地・居住地）ごとに集計表示することができます。</a:t>
            </a:r>
            <a:endParaRPr lang="en-US" altLang="ja-JP" sz="1400" dirty="0">
              <a:latin typeface="+mj-ea"/>
              <a:ea typeface="+mj-ea"/>
            </a:endParaRPr>
          </a:p>
        </p:txBody>
      </p:sp>
      <p:pic>
        <p:nvPicPr>
          <p:cNvPr id="15373" name="図 3">
            <a:extLst>
              <a:ext uri="{FF2B5EF4-FFF2-40B4-BE49-F238E27FC236}">
                <a16:creationId xmlns:a16="http://schemas.microsoft.com/office/drawing/2014/main" id="{BC2BB02F-4B19-4D4D-AEBF-C5538A30A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6788150"/>
            <a:ext cx="37242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AutoShape 177">
            <a:extLst>
              <a:ext uri="{FF2B5EF4-FFF2-40B4-BE49-F238E27FC236}">
                <a16:creationId xmlns:a16="http://schemas.microsoft.com/office/drawing/2014/main" id="{FEE7F342-F1AE-447E-A57A-A3B531BE713E}"/>
              </a:ext>
            </a:extLst>
          </p:cNvPr>
          <p:cNvSpPr>
            <a:spLocks noChangeArrowheads="1"/>
          </p:cNvSpPr>
          <p:nvPr/>
        </p:nvSpPr>
        <p:spPr bwMode="auto">
          <a:xfrm>
            <a:off x="608013" y="6985000"/>
            <a:ext cx="1930400"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5" name="AutoShape 177">
            <a:extLst>
              <a:ext uri="{FF2B5EF4-FFF2-40B4-BE49-F238E27FC236}">
                <a16:creationId xmlns:a16="http://schemas.microsoft.com/office/drawing/2014/main" id="{84656413-C934-44EB-AFBF-873DAF074B38}"/>
              </a:ext>
            </a:extLst>
          </p:cNvPr>
          <p:cNvSpPr>
            <a:spLocks noChangeArrowheads="1"/>
          </p:cNvSpPr>
          <p:nvPr/>
        </p:nvSpPr>
        <p:spPr bwMode="auto">
          <a:xfrm>
            <a:off x="2100263" y="2065338"/>
            <a:ext cx="528637" cy="30321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747202BC-3D6E-4CC6-BF65-F123696D3FC3}"/>
              </a:ext>
            </a:extLst>
          </p:cNvPr>
          <p:cNvPicPr>
            <a:picLocks noChangeAspect="1"/>
          </p:cNvPicPr>
          <p:nvPr/>
        </p:nvPicPr>
        <p:blipFill>
          <a:blip r:embed="rId5"/>
          <a:stretch>
            <a:fillRect/>
          </a:stretch>
        </p:blipFill>
        <p:spPr>
          <a:xfrm>
            <a:off x="187325" y="3279775"/>
            <a:ext cx="4017963" cy="2371725"/>
          </a:xfrm>
          <a:prstGeom prst="rect">
            <a:avLst/>
          </a:prstGeom>
          <a:ln>
            <a:solidFill>
              <a:schemeClr val="tx1">
                <a:lumMod val="50000"/>
                <a:lumOff val="50000"/>
              </a:schemeClr>
            </a:solidFill>
          </a:ln>
        </p:spPr>
      </p:pic>
      <p:sp>
        <p:nvSpPr>
          <p:cNvPr id="32" name="テキスト ボックス 56">
            <a:extLst>
              <a:ext uri="{FF2B5EF4-FFF2-40B4-BE49-F238E27FC236}">
                <a16:creationId xmlns:a16="http://schemas.microsoft.com/office/drawing/2014/main" id="{5DE0FE9D-F7F6-4E05-A227-ED15584AA8AD}"/>
              </a:ext>
            </a:extLst>
          </p:cNvPr>
          <p:cNvSpPr txBox="1">
            <a:spLocks noChangeArrowheads="1"/>
          </p:cNvSpPr>
          <p:nvPr/>
        </p:nvSpPr>
        <p:spPr bwMode="auto">
          <a:xfrm>
            <a:off x="4349750" y="3206750"/>
            <a:ext cx="23209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④対象のユーザが表示されます。</a:t>
            </a:r>
            <a:endParaRPr lang="en-US" altLang="ja-JP" sz="1400" dirty="0">
              <a:latin typeface="+mj-ea"/>
              <a:ea typeface="+mj-ea"/>
            </a:endParaRPr>
          </a:p>
        </p:txBody>
      </p:sp>
      <p:sp>
        <p:nvSpPr>
          <p:cNvPr id="23" name="正方形/長方形 22">
            <a:extLst>
              <a:ext uri="{FF2B5EF4-FFF2-40B4-BE49-F238E27FC236}">
                <a16:creationId xmlns:a16="http://schemas.microsoft.com/office/drawing/2014/main" id="{9A00ADA6-45FC-4EE5-ADC6-5D19ACFAB64B}"/>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4" name="正方形/長方形 23">
            <a:extLst>
              <a:ext uri="{FF2B5EF4-FFF2-40B4-BE49-F238E27FC236}">
                <a16:creationId xmlns:a16="http://schemas.microsoft.com/office/drawing/2014/main" id="{301134F8-FF18-4E11-AD13-419301F518FE}"/>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5" name="正方形/長方形 24">
            <a:extLst>
              <a:ext uri="{FF2B5EF4-FFF2-40B4-BE49-F238E27FC236}">
                <a16:creationId xmlns:a16="http://schemas.microsoft.com/office/drawing/2014/main" id="{77BF48B7-95D8-4C10-A180-C949393160CF}"/>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グループ化 11">
            <a:extLst>
              <a:ext uri="{FF2B5EF4-FFF2-40B4-BE49-F238E27FC236}">
                <a16:creationId xmlns:a16="http://schemas.microsoft.com/office/drawing/2014/main" id="{12746C25-6C74-4A9B-8819-9723693DF1E2}"/>
              </a:ext>
            </a:extLst>
          </p:cNvPr>
          <p:cNvGrpSpPr>
            <a:grpSpLocks/>
          </p:cNvGrpSpPr>
          <p:nvPr/>
        </p:nvGrpSpPr>
        <p:grpSpPr bwMode="auto">
          <a:xfrm>
            <a:off x="189145" y="4827975"/>
            <a:ext cx="4029075" cy="2673350"/>
            <a:chOff x="159637" y="3717313"/>
            <a:chExt cx="6864083" cy="3727428"/>
          </a:xfrm>
        </p:grpSpPr>
        <p:pic>
          <p:nvPicPr>
            <p:cNvPr id="56340" name="図 10">
              <a:extLst>
                <a:ext uri="{FF2B5EF4-FFF2-40B4-BE49-F238E27FC236}">
                  <a16:creationId xmlns:a16="http://schemas.microsoft.com/office/drawing/2014/main" id="{26B623B5-3C42-41B3-90E6-777DB8E8C5FA}"/>
                </a:ext>
              </a:extLst>
            </p:cNvPr>
            <p:cNvPicPr>
              <a:picLocks noChangeAspect="1"/>
            </p:cNvPicPr>
            <p:nvPr/>
          </p:nvPicPr>
          <p:blipFill>
            <a:blip r:embed="rId3"/>
            <a:stretch>
              <a:fillRect/>
            </a:stretch>
          </p:blipFill>
          <p:spPr bwMode="auto">
            <a:xfrm>
              <a:off x="165046" y="3717313"/>
              <a:ext cx="6858674" cy="3727428"/>
            </a:xfrm>
            <a:prstGeom prst="rect">
              <a:avLst/>
            </a:prstGeom>
            <a:noFill/>
            <a:ln w="9525">
              <a:solidFill>
                <a:schemeClr val="bg1">
                  <a:lumMod val="50000"/>
                </a:schemeClr>
              </a:solidFill>
              <a:miter lim="800000"/>
              <a:headEnd/>
              <a:tailEnd/>
            </a:ln>
          </p:spPr>
        </p:pic>
        <p:pic>
          <p:nvPicPr>
            <p:cNvPr id="20506" name="図 25">
              <a:extLst>
                <a:ext uri="{FF2B5EF4-FFF2-40B4-BE49-F238E27FC236}">
                  <a16:creationId xmlns:a16="http://schemas.microsoft.com/office/drawing/2014/main" id="{233199F3-1FE0-4399-A746-2EFBAABA31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9637" y="5475889"/>
              <a:ext cx="932292" cy="196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3" name="グループ化 19">
            <a:extLst>
              <a:ext uri="{FF2B5EF4-FFF2-40B4-BE49-F238E27FC236}">
                <a16:creationId xmlns:a16="http://schemas.microsoft.com/office/drawing/2014/main" id="{724453AF-984A-4CBD-BBEA-CD7917AD5D07}"/>
              </a:ext>
            </a:extLst>
          </p:cNvPr>
          <p:cNvGrpSpPr>
            <a:grpSpLocks/>
          </p:cNvGrpSpPr>
          <p:nvPr/>
        </p:nvGrpSpPr>
        <p:grpSpPr bwMode="auto">
          <a:xfrm>
            <a:off x="228832" y="2189550"/>
            <a:ext cx="4025900" cy="2139950"/>
            <a:chOff x="-4286251" y="2157983"/>
            <a:chExt cx="6858001" cy="3970421"/>
          </a:xfrm>
        </p:grpSpPr>
        <p:pic>
          <p:nvPicPr>
            <p:cNvPr id="56338" name="図 20">
              <a:extLst>
                <a:ext uri="{FF2B5EF4-FFF2-40B4-BE49-F238E27FC236}">
                  <a16:creationId xmlns:a16="http://schemas.microsoft.com/office/drawing/2014/main" id="{E540E056-9503-4868-9E47-DAA2A943D526}"/>
                </a:ext>
              </a:extLst>
            </p:cNvPr>
            <p:cNvPicPr>
              <a:picLocks noChangeAspect="1"/>
            </p:cNvPicPr>
            <p:nvPr/>
          </p:nvPicPr>
          <p:blipFill>
            <a:blip r:embed="rId5"/>
            <a:srcRect/>
            <a:stretch>
              <a:fillRect/>
            </a:stretch>
          </p:blipFill>
          <p:spPr bwMode="auto">
            <a:xfrm>
              <a:off x="-4286251" y="2157983"/>
              <a:ext cx="6858001" cy="3970421"/>
            </a:xfrm>
            <a:prstGeom prst="rect">
              <a:avLst/>
            </a:prstGeom>
            <a:noFill/>
            <a:ln w="9525">
              <a:solidFill>
                <a:schemeClr val="bg1">
                  <a:lumMod val="50000"/>
                </a:schemeClr>
              </a:solidFill>
              <a:miter lim="800000"/>
              <a:headEnd/>
              <a:tailEnd/>
            </a:ln>
          </p:spPr>
        </p:pic>
        <p:pic>
          <p:nvPicPr>
            <p:cNvPr id="20504" name="図 21">
              <a:extLst>
                <a:ext uri="{FF2B5EF4-FFF2-40B4-BE49-F238E27FC236}">
                  <a16:creationId xmlns:a16="http://schemas.microsoft.com/office/drawing/2014/main" id="{97D7CEFA-13CE-4C0C-95C4-82BB741F08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86251" y="4453840"/>
              <a:ext cx="1047291" cy="167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4" name="スライド番号プレースホルダ 2">
            <a:extLst>
              <a:ext uri="{FF2B5EF4-FFF2-40B4-BE49-F238E27FC236}">
                <a16:creationId xmlns:a16="http://schemas.microsoft.com/office/drawing/2014/main" id="{B7245DEE-B6A6-4402-9256-22A62FC5FA1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7B67990-0450-4AD2-A485-9A4F2170A49A}"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9BFD2B69-EE4B-49B9-8804-48161E997D03}"/>
              </a:ext>
            </a:extLst>
          </p:cNvPr>
          <p:cNvSpPr txBox="1">
            <a:spLocks noChangeArrowheads="1"/>
          </p:cNvSpPr>
          <p:nvPr/>
        </p:nvSpPr>
        <p:spPr bwMode="auto">
          <a:xfrm>
            <a:off x="4296007" y="2141925"/>
            <a:ext cx="258921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20486" name="テキスト ボックス 23">
            <a:extLst>
              <a:ext uri="{FF2B5EF4-FFF2-40B4-BE49-F238E27FC236}">
                <a16:creationId xmlns:a16="http://schemas.microsoft.com/office/drawing/2014/main" id="{B6335E94-0198-425D-AF5A-4CB116D90150}"/>
              </a:ext>
            </a:extLst>
          </p:cNvPr>
          <p:cNvSpPr txBox="1">
            <a:spLocks noChangeArrowheads="1"/>
          </p:cNvSpPr>
          <p:nvPr/>
        </p:nvSpPr>
        <p:spPr bwMode="auto">
          <a:xfrm>
            <a:off x="144695" y="673487"/>
            <a:ext cx="5853112"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dirty="0"/>
              <a:t>（２）複数の連絡をまとめて集計する</a:t>
            </a:r>
          </a:p>
        </p:txBody>
      </p:sp>
      <p:sp>
        <p:nvSpPr>
          <p:cNvPr id="20487" name="Rectangle 2">
            <a:extLst>
              <a:ext uri="{FF2B5EF4-FFF2-40B4-BE49-F238E27FC236}">
                <a16:creationId xmlns:a16="http://schemas.microsoft.com/office/drawing/2014/main" id="{C2E05859-566B-4D0A-9997-30DB705CD136}"/>
              </a:ext>
            </a:extLst>
          </p:cNvPr>
          <p:cNvSpPr>
            <a:spLocks noChangeArrowheads="1"/>
          </p:cNvSpPr>
          <p:nvPr/>
        </p:nvSpPr>
        <p:spPr bwMode="auto">
          <a:xfrm>
            <a:off x="532045" y="2130812"/>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0488" name="AutoShape 177">
            <a:extLst>
              <a:ext uri="{FF2B5EF4-FFF2-40B4-BE49-F238E27FC236}">
                <a16:creationId xmlns:a16="http://schemas.microsoft.com/office/drawing/2014/main" id="{882E1272-65F1-47D5-8FCD-BD45F6895F93}"/>
              </a:ext>
            </a:extLst>
          </p:cNvPr>
          <p:cNvSpPr>
            <a:spLocks noChangeArrowheads="1"/>
          </p:cNvSpPr>
          <p:nvPr/>
        </p:nvSpPr>
        <p:spPr bwMode="auto">
          <a:xfrm>
            <a:off x="2598970" y="2713425"/>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489" name="AutoShape 177">
            <a:extLst>
              <a:ext uri="{FF2B5EF4-FFF2-40B4-BE49-F238E27FC236}">
                <a16:creationId xmlns:a16="http://schemas.microsoft.com/office/drawing/2014/main" id="{C216AE9C-AA39-4D5F-AF09-ED3454477967}"/>
              </a:ext>
            </a:extLst>
          </p:cNvPr>
          <p:cNvSpPr>
            <a:spLocks noChangeArrowheads="1"/>
          </p:cNvSpPr>
          <p:nvPr/>
        </p:nvSpPr>
        <p:spPr bwMode="auto">
          <a:xfrm>
            <a:off x="1449620" y="5632837"/>
            <a:ext cx="604837" cy="171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CDE159CC-375F-4DB9-A50C-7A2617262376}"/>
              </a:ext>
            </a:extLst>
          </p:cNvPr>
          <p:cNvSpPr txBox="1">
            <a:spLocks noChangeArrowheads="1"/>
          </p:cNvSpPr>
          <p:nvPr/>
        </p:nvSpPr>
        <p:spPr bwMode="auto">
          <a:xfrm>
            <a:off x="4276957" y="4805750"/>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②「権限範囲の全員を集計する」を選択します。</a:t>
            </a:r>
            <a:endParaRPr lang="en-US" altLang="ja-JP" sz="1400" dirty="0">
              <a:latin typeface="+mj-ea"/>
              <a:ea typeface="+mj-ea"/>
            </a:endParaRPr>
          </a:p>
        </p:txBody>
      </p:sp>
      <p:sp>
        <p:nvSpPr>
          <p:cNvPr id="20491" name="テキスト ボックス 23">
            <a:extLst>
              <a:ext uri="{FF2B5EF4-FFF2-40B4-BE49-F238E27FC236}">
                <a16:creationId xmlns:a16="http://schemas.microsoft.com/office/drawing/2014/main" id="{57A6E6E0-F6EC-4BA5-8242-C3DB39D55E31}"/>
              </a:ext>
            </a:extLst>
          </p:cNvPr>
          <p:cNvSpPr txBox="1">
            <a:spLocks noChangeArrowheads="1"/>
          </p:cNvSpPr>
          <p:nvPr/>
        </p:nvSpPr>
        <p:spPr bwMode="auto">
          <a:xfrm>
            <a:off x="144695" y="1613287"/>
            <a:ext cx="6494462" cy="3571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chemeClr val="bg1"/>
                </a:solidFill>
              </a:rPr>
              <a:t>（２）</a:t>
            </a:r>
            <a:r>
              <a:rPr lang="en-US" altLang="ja-JP" sz="1600" b="1" dirty="0">
                <a:solidFill>
                  <a:schemeClr val="bg1"/>
                </a:solidFill>
              </a:rPr>
              <a:t>-</a:t>
            </a:r>
            <a:r>
              <a:rPr lang="ja-JP" altLang="en-US" sz="1600" b="1" dirty="0">
                <a:solidFill>
                  <a:schemeClr val="bg1"/>
                </a:solidFill>
              </a:rPr>
              <a:t>１　権限範囲の全ユーザを集計する場合</a:t>
            </a:r>
          </a:p>
        </p:txBody>
      </p:sp>
      <p:sp>
        <p:nvSpPr>
          <p:cNvPr id="22" name="テキスト ボックス 56">
            <a:extLst>
              <a:ext uri="{FF2B5EF4-FFF2-40B4-BE49-F238E27FC236}">
                <a16:creationId xmlns:a16="http://schemas.microsoft.com/office/drawing/2014/main" id="{1A67AE29-D1CC-4EE4-9923-F15309FEF2C8}"/>
              </a:ext>
            </a:extLst>
          </p:cNvPr>
          <p:cNvSpPr txBox="1">
            <a:spLocks noChangeArrowheads="1"/>
          </p:cNvSpPr>
          <p:nvPr/>
        </p:nvSpPr>
        <p:spPr bwMode="auto">
          <a:xfrm>
            <a:off x="4276957" y="5829687"/>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0493" name="AutoShape 177">
            <a:extLst>
              <a:ext uri="{FF2B5EF4-FFF2-40B4-BE49-F238E27FC236}">
                <a16:creationId xmlns:a16="http://schemas.microsoft.com/office/drawing/2014/main" id="{1F2630E4-06BA-45DC-BB02-7A9F387E54A4}"/>
              </a:ext>
            </a:extLst>
          </p:cNvPr>
          <p:cNvSpPr>
            <a:spLocks noChangeArrowheads="1"/>
          </p:cNvSpPr>
          <p:nvPr/>
        </p:nvSpPr>
        <p:spPr bwMode="auto">
          <a:xfrm>
            <a:off x="2000482" y="5982087"/>
            <a:ext cx="546100"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C89E9AB8-34FC-4C9E-BDBF-9673777ABBEE}"/>
              </a:ext>
            </a:extLst>
          </p:cNvPr>
          <p:cNvSpPr txBox="1">
            <a:spLocks noChangeArrowheads="1"/>
          </p:cNvSpPr>
          <p:nvPr/>
        </p:nvSpPr>
        <p:spPr bwMode="auto">
          <a:xfrm>
            <a:off x="4264257" y="6507550"/>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0" name="角丸四角形 37">
            <a:extLst>
              <a:ext uri="{FF2B5EF4-FFF2-40B4-BE49-F238E27FC236}">
                <a16:creationId xmlns:a16="http://schemas.microsoft.com/office/drawing/2014/main" id="{0FD3095D-467D-4A83-ACA1-75782FE51C08}"/>
              </a:ext>
            </a:extLst>
          </p:cNvPr>
          <p:cNvSpPr/>
          <p:nvPr/>
        </p:nvSpPr>
        <p:spPr bwMode="auto">
          <a:xfrm>
            <a:off x="4365857" y="7903823"/>
            <a:ext cx="2054225" cy="3048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0496" name="AutoShape 177">
            <a:extLst>
              <a:ext uri="{FF2B5EF4-FFF2-40B4-BE49-F238E27FC236}">
                <a16:creationId xmlns:a16="http://schemas.microsoft.com/office/drawing/2014/main" id="{0B277293-EB7F-4B6A-AC74-60C7A70D7039}"/>
              </a:ext>
            </a:extLst>
          </p:cNvPr>
          <p:cNvSpPr>
            <a:spLocks noChangeArrowheads="1"/>
          </p:cNvSpPr>
          <p:nvPr/>
        </p:nvSpPr>
        <p:spPr bwMode="auto">
          <a:xfrm>
            <a:off x="1390882" y="6409125"/>
            <a:ext cx="2146300" cy="1085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56">
            <a:extLst>
              <a:ext uri="{FF2B5EF4-FFF2-40B4-BE49-F238E27FC236}">
                <a16:creationId xmlns:a16="http://schemas.microsoft.com/office/drawing/2014/main" id="{D2F785D7-5529-4AC2-BC41-074D469C1292}"/>
              </a:ext>
            </a:extLst>
          </p:cNvPr>
          <p:cNvSpPr txBox="1">
            <a:spLocks noChangeArrowheads="1"/>
          </p:cNvSpPr>
          <p:nvPr/>
        </p:nvSpPr>
        <p:spPr bwMode="auto">
          <a:xfrm>
            <a:off x="144695" y="1133862"/>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複数の連絡をまとめて集計することができます。</a:t>
            </a:r>
            <a:endParaRPr lang="en-US" altLang="ja-JP" sz="1400" dirty="0">
              <a:latin typeface="+mj-ea"/>
              <a:ea typeface="+mj-ea"/>
            </a:endParaRPr>
          </a:p>
        </p:txBody>
      </p:sp>
      <p:sp>
        <p:nvSpPr>
          <p:cNvPr id="27" name="正方形/長方形 26">
            <a:extLst>
              <a:ext uri="{FF2B5EF4-FFF2-40B4-BE49-F238E27FC236}">
                <a16:creationId xmlns:a16="http://schemas.microsoft.com/office/drawing/2014/main" id="{9CA7189E-7882-442B-8C3D-449BAD8E794F}"/>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8" name="正方形/長方形 27">
            <a:extLst>
              <a:ext uri="{FF2B5EF4-FFF2-40B4-BE49-F238E27FC236}">
                <a16:creationId xmlns:a16="http://schemas.microsoft.com/office/drawing/2014/main" id="{6858EB04-B2D6-42A6-A0F1-B840EF4A2285}"/>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31" name="正方形/長方形 30">
            <a:extLst>
              <a:ext uri="{FF2B5EF4-FFF2-40B4-BE49-F238E27FC236}">
                <a16:creationId xmlns:a16="http://schemas.microsoft.com/office/drawing/2014/main" id="{AEEF4C19-44E7-42D9-860C-D5E24BA5A266}"/>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図 2">
            <a:extLst>
              <a:ext uri="{FF2B5EF4-FFF2-40B4-BE49-F238E27FC236}">
                <a16:creationId xmlns:a16="http://schemas.microsoft.com/office/drawing/2014/main" id="{11FAAA0C-90E6-493A-8301-6D9861D655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5981700"/>
            <a:ext cx="418465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スライド番号プレースホルダ 2">
            <a:extLst>
              <a:ext uri="{FF2B5EF4-FFF2-40B4-BE49-F238E27FC236}">
                <a16:creationId xmlns:a16="http://schemas.microsoft.com/office/drawing/2014/main" id="{7DE251C7-6BB5-4139-B2EC-E3BB0716DFD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4DC5D30-B826-46D3-AFC5-89E582603A00}"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16DFC7C3-3F2E-4B8C-923F-8D70F0D8F520}"/>
              </a:ext>
            </a:extLst>
          </p:cNvPr>
          <p:cNvSpPr txBox="1">
            <a:spLocks noChangeArrowheads="1"/>
          </p:cNvSpPr>
          <p:nvPr/>
        </p:nvSpPr>
        <p:spPr bwMode="auto">
          <a:xfrm>
            <a:off x="4229100" y="3554413"/>
            <a:ext cx="2589213"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②「選択した連絡の対象者を集計する」を選択します。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③「▶連絡を選択する」をクリックし、対象とする連絡を選択する</a:t>
            </a:r>
            <a:endParaRPr lang="en-US" altLang="ja-JP" sz="1400" dirty="0">
              <a:latin typeface="+mj-ea"/>
              <a:ea typeface="+mj-ea"/>
            </a:endParaRPr>
          </a:p>
          <a:p>
            <a:pPr eaLnBrk="1" hangingPunct="1">
              <a:defRPr/>
            </a:pPr>
            <a:r>
              <a:rPr lang="ja-JP" altLang="en-US" sz="1400" dirty="0">
                <a:latin typeface="+mj-ea"/>
                <a:ea typeface="+mj-ea"/>
              </a:rPr>
              <a:t>画面に遷移します。</a:t>
            </a:r>
            <a:endParaRPr lang="en-US" altLang="ja-JP" sz="1400" dirty="0">
              <a:latin typeface="+mj-ea"/>
              <a:ea typeface="+mj-ea"/>
            </a:endParaRPr>
          </a:p>
        </p:txBody>
      </p:sp>
      <p:sp>
        <p:nvSpPr>
          <p:cNvPr id="22533" name="テキスト ボックス 23">
            <a:extLst>
              <a:ext uri="{FF2B5EF4-FFF2-40B4-BE49-F238E27FC236}">
                <a16:creationId xmlns:a16="http://schemas.microsoft.com/office/drawing/2014/main" id="{80AFB093-0084-4E8B-AE8C-98975D2A186A}"/>
              </a:ext>
            </a:extLst>
          </p:cNvPr>
          <p:cNvSpPr txBox="1">
            <a:spLocks noChangeArrowheads="1"/>
          </p:cNvSpPr>
          <p:nvPr/>
        </p:nvSpPr>
        <p:spPr bwMode="auto">
          <a:xfrm>
            <a:off x="187325" y="622301"/>
            <a:ext cx="6575425" cy="35718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chemeClr val="bg1"/>
                </a:solidFill>
              </a:rPr>
              <a:t>（２）</a:t>
            </a:r>
            <a:r>
              <a:rPr lang="en-US" altLang="ja-JP" sz="1600" b="1" dirty="0">
                <a:solidFill>
                  <a:schemeClr val="bg1"/>
                </a:solidFill>
              </a:rPr>
              <a:t>-</a:t>
            </a:r>
            <a:r>
              <a:rPr lang="ja-JP" altLang="en-US" sz="1600" b="1" dirty="0">
                <a:solidFill>
                  <a:schemeClr val="bg1"/>
                </a:solidFill>
              </a:rPr>
              <a:t>２　複数の連絡を選択して集計する場合</a:t>
            </a:r>
          </a:p>
        </p:txBody>
      </p:sp>
      <p:pic>
        <p:nvPicPr>
          <p:cNvPr id="7" name="図 6">
            <a:extLst>
              <a:ext uri="{FF2B5EF4-FFF2-40B4-BE49-F238E27FC236}">
                <a16:creationId xmlns:a16="http://schemas.microsoft.com/office/drawing/2014/main" id="{57BC7354-435B-4814-A8A9-7E711517185E}"/>
              </a:ext>
            </a:extLst>
          </p:cNvPr>
          <p:cNvPicPr>
            <a:picLocks noChangeAspect="1"/>
          </p:cNvPicPr>
          <p:nvPr/>
        </p:nvPicPr>
        <p:blipFill rotWithShape="1">
          <a:blip r:embed="rId4"/>
          <a:srcRect/>
          <a:stretch/>
        </p:blipFill>
        <p:spPr>
          <a:xfrm>
            <a:off x="214313" y="3536951"/>
            <a:ext cx="3986212" cy="2139950"/>
          </a:xfrm>
          <a:prstGeom prst="rect">
            <a:avLst/>
          </a:prstGeom>
          <a:ln>
            <a:solidFill>
              <a:schemeClr val="bg1">
                <a:lumMod val="85000"/>
              </a:schemeClr>
            </a:solidFill>
          </a:ln>
        </p:spPr>
      </p:pic>
      <p:sp>
        <p:nvSpPr>
          <p:cNvPr id="22535" name="AutoShape 177">
            <a:extLst>
              <a:ext uri="{FF2B5EF4-FFF2-40B4-BE49-F238E27FC236}">
                <a16:creationId xmlns:a16="http://schemas.microsoft.com/office/drawing/2014/main" id="{AA21EA36-0EAD-4947-9EF2-56AB9C0D7C97}"/>
              </a:ext>
            </a:extLst>
          </p:cNvPr>
          <p:cNvSpPr>
            <a:spLocks noChangeArrowheads="1"/>
          </p:cNvSpPr>
          <p:nvPr/>
        </p:nvSpPr>
        <p:spPr bwMode="auto">
          <a:xfrm>
            <a:off x="1957388" y="4451351"/>
            <a:ext cx="815975"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536" name="AutoShape 177">
            <a:extLst>
              <a:ext uri="{FF2B5EF4-FFF2-40B4-BE49-F238E27FC236}">
                <a16:creationId xmlns:a16="http://schemas.microsoft.com/office/drawing/2014/main" id="{6AD3C905-FF25-4FE3-B9F4-9E72A0CA2124}"/>
              </a:ext>
            </a:extLst>
          </p:cNvPr>
          <p:cNvSpPr>
            <a:spLocks noChangeArrowheads="1"/>
          </p:cNvSpPr>
          <p:nvPr/>
        </p:nvSpPr>
        <p:spPr bwMode="auto">
          <a:xfrm>
            <a:off x="1330325" y="4546601"/>
            <a:ext cx="569913"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DF87B7A0-627E-48F5-B82E-431C82F27FA8}"/>
              </a:ext>
            </a:extLst>
          </p:cNvPr>
          <p:cNvSpPr txBox="1">
            <a:spLocks noChangeArrowheads="1"/>
          </p:cNvSpPr>
          <p:nvPr/>
        </p:nvSpPr>
        <p:spPr bwMode="auto">
          <a:xfrm>
            <a:off x="4298950" y="5981700"/>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④連絡から対象とする安否連絡にチェックを入れ、「選択」をクリックします。</a:t>
            </a:r>
            <a:endParaRPr lang="en-US" altLang="ja-JP" sz="1400" dirty="0">
              <a:latin typeface="+mj-ea"/>
              <a:ea typeface="+mj-ea"/>
            </a:endParaRPr>
          </a:p>
        </p:txBody>
      </p:sp>
      <p:grpSp>
        <p:nvGrpSpPr>
          <p:cNvPr id="22538" name="グループ化 19">
            <a:extLst>
              <a:ext uri="{FF2B5EF4-FFF2-40B4-BE49-F238E27FC236}">
                <a16:creationId xmlns:a16="http://schemas.microsoft.com/office/drawing/2014/main" id="{2C72A61C-D18D-4A30-B31E-62A7692FE2AA}"/>
              </a:ext>
            </a:extLst>
          </p:cNvPr>
          <p:cNvGrpSpPr>
            <a:grpSpLocks/>
          </p:cNvGrpSpPr>
          <p:nvPr/>
        </p:nvGrpSpPr>
        <p:grpSpPr bwMode="auto">
          <a:xfrm>
            <a:off x="187325" y="1146176"/>
            <a:ext cx="3998913" cy="2139950"/>
            <a:chOff x="-4286251" y="2157983"/>
            <a:chExt cx="6858001" cy="3970421"/>
          </a:xfrm>
        </p:grpSpPr>
        <p:pic>
          <p:nvPicPr>
            <p:cNvPr id="23" name="図 20">
              <a:extLst>
                <a:ext uri="{FF2B5EF4-FFF2-40B4-BE49-F238E27FC236}">
                  <a16:creationId xmlns:a16="http://schemas.microsoft.com/office/drawing/2014/main" id="{BEB4F113-14E4-489D-8A97-945D4961362C}"/>
                </a:ext>
              </a:extLst>
            </p:cNvPr>
            <p:cNvPicPr>
              <a:picLocks noChangeAspect="1"/>
            </p:cNvPicPr>
            <p:nvPr/>
          </p:nvPicPr>
          <p:blipFill>
            <a:blip r:embed="rId5"/>
            <a:srcRect/>
            <a:stretch>
              <a:fillRect/>
            </a:stretch>
          </p:blipFill>
          <p:spPr bwMode="auto">
            <a:xfrm>
              <a:off x="-4286251" y="2157983"/>
              <a:ext cx="6858001" cy="3970421"/>
            </a:xfrm>
            <a:prstGeom prst="rect">
              <a:avLst/>
            </a:prstGeom>
            <a:noFill/>
            <a:ln w="9525">
              <a:solidFill>
                <a:schemeClr val="bg1">
                  <a:lumMod val="50000"/>
                </a:schemeClr>
              </a:solidFill>
              <a:miter lim="800000"/>
              <a:headEnd/>
              <a:tailEnd/>
            </a:ln>
          </p:spPr>
        </p:pic>
        <p:pic>
          <p:nvPicPr>
            <p:cNvPr id="22550" name="図 21">
              <a:extLst>
                <a:ext uri="{FF2B5EF4-FFF2-40B4-BE49-F238E27FC236}">
                  <a16:creationId xmlns:a16="http://schemas.microsoft.com/office/drawing/2014/main" id="{F773265C-7864-4313-846F-65254DF2376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86251" y="4453840"/>
              <a:ext cx="1047291" cy="167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2C8D93A0-1746-46B9-932C-AA0388E51B93}"/>
              </a:ext>
            </a:extLst>
          </p:cNvPr>
          <p:cNvSpPr txBox="1">
            <a:spLocks noChangeArrowheads="1"/>
          </p:cNvSpPr>
          <p:nvPr/>
        </p:nvSpPr>
        <p:spPr bwMode="auto">
          <a:xfrm>
            <a:off x="4186238" y="1179513"/>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22540" name="Rectangle 2">
            <a:extLst>
              <a:ext uri="{FF2B5EF4-FFF2-40B4-BE49-F238E27FC236}">
                <a16:creationId xmlns:a16="http://schemas.microsoft.com/office/drawing/2014/main" id="{068C44A2-2498-4827-91BD-06343664E5B8}"/>
              </a:ext>
            </a:extLst>
          </p:cNvPr>
          <p:cNvSpPr>
            <a:spLocks noChangeArrowheads="1"/>
          </p:cNvSpPr>
          <p:nvPr/>
        </p:nvSpPr>
        <p:spPr bwMode="auto">
          <a:xfrm>
            <a:off x="490538" y="108743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2541" name="AutoShape 177">
            <a:extLst>
              <a:ext uri="{FF2B5EF4-FFF2-40B4-BE49-F238E27FC236}">
                <a16:creationId xmlns:a16="http://schemas.microsoft.com/office/drawing/2014/main" id="{B473E952-B561-40B2-A734-E6F55207DD2B}"/>
              </a:ext>
            </a:extLst>
          </p:cNvPr>
          <p:cNvSpPr>
            <a:spLocks noChangeArrowheads="1"/>
          </p:cNvSpPr>
          <p:nvPr/>
        </p:nvSpPr>
        <p:spPr bwMode="auto">
          <a:xfrm>
            <a:off x="2557463" y="1670051"/>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542" name="AutoShape 177">
            <a:extLst>
              <a:ext uri="{FF2B5EF4-FFF2-40B4-BE49-F238E27FC236}">
                <a16:creationId xmlns:a16="http://schemas.microsoft.com/office/drawing/2014/main" id="{1302B26D-F2F9-4A9A-B9CC-10B6B1A64482}"/>
              </a:ext>
            </a:extLst>
          </p:cNvPr>
          <p:cNvSpPr>
            <a:spLocks noChangeArrowheads="1"/>
          </p:cNvSpPr>
          <p:nvPr/>
        </p:nvSpPr>
        <p:spPr bwMode="auto">
          <a:xfrm>
            <a:off x="1501775" y="6834188"/>
            <a:ext cx="166688" cy="958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543" name="AutoShape 177">
            <a:extLst>
              <a:ext uri="{FF2B5EF4-FFF2-40B4-BE49-F238E27FC236}">
                <a16:creationId xmlns:a16="http://schemas.microsoft.com/office/drawing/2014/main" id="{663EA309-241A-4C74-8F7D-E5B3E90C8C19}"/>
              </a:ext>
            </a:extLst>
          </p:cNvPr>
          <p:cNvSpPr>
            <a:spLocks noChangeArrowheads="1"/>
          </p:cNvSpPr>
          <p:nvPr/>
        </p:nvSpPr>
        <p:spPr bwMode="auto">
          <a:xfrm>
            <a:off x="2260600" y="8143875"/>
            <a:ext cx="576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正方形/長方形 23">
            <a:extLst>
              <a:ext uri="{FF2B5EF4-FFF2-40B4-BE49-F238E27FC236}">
                <a16:creationId xmlns:a16="http://schemas.microsoft.com/office/drawing/2014/main" id="{6AF810F2-42FE-47EA-B4F9-D4ADED410430}"/>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6" name="正方形/長方形 25">
            <a:extLst>
              <a:ext uri="{FF2B5EF4-FFF2-40B4-BE49-F238E27FC236}">
                <a16:creationId xmlns:a16="http://schemas.microsoft.com/office/drawing/2014/main" id="{20362531-65D3-430C-9779-3967808AE056}"/>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7" name="正方形/長方形 26">
            <a:extLst>
              <a:ext uri="{FF2B5EF4-FFF2-40B4-BE49-F238E27FC236}">
                <a16:creationId xmlns:a16="http://schemas.microsoft.com/office/drawing/2014/main" id="{B34F608E-9F06-4C71-8989-3FBEB9D7A009}"/>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番号プレースホルダ 2">
            <a:extLst>
              <a:ext uri="{FF2B5EF4-FFF2-40B4-BE49-F238E27FC236}">
                <a16:creationId xmlns:a16="http://schemas.microsoft.com/office/drawing/2014/main" id="{625D4879-FB3E-4482-8885-92EDB23858A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620BBDC-3EBC-4B8E-8C17-1BDF0F85644C}" type="slidenum">
              <a:rPr lang="ja-JP" altLang="en-US" sz="1800" smtClean="0">
                <a:solidFill>
                  <a:schemeClr val="bg1"/>
                </a:solidFill>
              </a:rPr>
              <a:pPr>
                <a:spcBef>
                  <a:spcPct val="0"/>
                </a:spcBef>
                <a:buFontTx/>
                <a:buNone/>
              </a:pPr>
              <a:t>6</a:t>
            </a:fld>
            <a:endParaRPr lang="ja-JP" altLang="en-US" sz="1800">
              <a:solidFill>
                <a:schemeClr val="bg1"/>
              </a:solidFill>
            </a:endParaRPr>
          </a:p>
        </p:txBody>
      </p:sp>
      <p:grpSp>
        <p:nvGrpSpPr>
          <p:cNvPr id="24579" name="グループ化 14">
            <a:extLst>
              <a:ext uri="{FF2B5EF4-FFF2-40B4-BE49-F238E27FC236}">
                <a16:creationId xmlns:a16="http://schemas.microsoft.com/office/drawing/2014/main" id="{98515B3D-5F17-4184-8118-712A6453576D}"/>
              </a:ext>
            </a:extLst>
          </p:cNvPr>
          <p:cNvGrpSpPr>
            <a:grpSpLocks/>
          </p:cNvGrpSpPr>
          <p:nvPr/>
        </p:nvGrpSpPr>
        <p:grpSpPr bwMode="auto">
          <a:xfrm>
            <a:off x="98270" y="3317483"/>
            <a:ext cx="3998913" cy="1725613"/>
            <a:chOff x="-259604" y="2943225"/>
            <a:chExt cx="6858708" cy="2988083"/>
          </a:xfrm>
        </p:grpSpPr>
        <p:pic>
          <p:nvPicPr>
            <p:cNvPr id="14" name="図 13">
              <a:extLst>
                <a:ext uri="{FF2B5EF4-FFF2-40B4-BE49-F238E27FC236}">
                  <a16:creationId xmlns:a16="http://schemas.microsoft.com/office/drawing/2014/main" id="{5F33D94E-E038-40F0-ADB3-0B9F8EDEFA71}"/>
                </a:ext>
              </a:extLst>
            </p:cNvPr>
            <p:cNvPicPr>
              <a:picLocks noChangeAspect="1"/>
            </p:cNvPicPr>
            <p:nvPr/>
          </p:nvPicPr>
          <p:blipFill rotWithShape="1">
            <a:blip r:embed="rId3"/>
            <a:srcRect r="-10"/>
            <a:stretch/>
          </p:blipFill>
          <p:spPr>
            <a:xfrm>
              <a:off x="-259604" y="2943225"/>
              <a:ext cx="6858708" cy="2960594"/>
            </a:xfrm>
            <a:prstGeom prst="rect">
              <a:avLst/>
            </a:prstGeom>
            <a:ln>
              <a:solidFill>
                <a:schemeClr val="bg1">
                  <a:lumMod val="65000"/>
                </a:schemeClr>
              </a:solidFill>
            </a:ln>
          </p:spPr>
        </p:pic>
        <p:pic>
          <p:nvPicPr>
            <p:cNvPr id="34" name="図 33">
              <a:extLst>
                <a:ext uri="{FF2B5EF4-FFF2-40B4-BE49-F238E27FC236}">
                  <a16:creationId xmlns:a16="http://schemas.microsoft.com/office/drawing/2014/main" id="{6637A8F2-E20D-45E1-A49E-F996F0BEF188}"/>
                </a:ext>
              </a:extLst>
            </p:cNvPr>
            <p:cNvPicPr>
              <a:picLocks noChangeAspect="1"/>
            </p:cNvPicPr>
            <p:nvPr/>
          </p:nvPicPr>
          <p:blipFill rotWithShape="1">
            <a:blip r:embed="rId4"/>
            <a:srcRect/>
            <a:stretch/>
          </p:blipFill>
          <p:spPr>
            <a:xfrm>
              <a:off x="-259604" y="4881218"/>
              <a:ext cx="1053720" cy="1050090"/>
            </a:xfrm>
            <a:prstGeom prst="rect">
              <a:avLst/>
            </a:prstGeom>
            <a:ln>
              <a:solidFill>
                <a:schemeClr val="bg1">
                  <a:lumMod val="85000"/>
                </a:schemeClr>
              </a:solidFill>
            </a:ln>
          </p:spPr>
        </p:pic>
      </p:grpSp>
      <p:sp>
        <p:nvSpPr>
          <p:cNvPr id="24580" name="AutoShape 177">
            <a:extLst>
              <a:ext uri="{FF2B5EF4-FFF2-40B4-BE49-F238E27FC236}">
                <a16:creationId xmlns:a16="http://schemas.microsoft.com/office/drawing/2014/main" id="{908E81AD-C2B3-4677-AA1E-3BF523BE9BB7}"/>
              </a:ext>
            </a:extLst>
          </p:cNvPr>
          <p:cNvSpPr>
            <a:spLocks noChangeArrowheads="1"/>
          </p:cNvSpPr>
          <p:nvPr/>
        </p:nvSpPr>
        <p:spPr bwMode="auto">
          <a:xfrm>
            <a:off x="2457295" y="4774808"/>
            <a:ext cx="769938" cy="2524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0983214A-B046-4246-95E2-6D2C60056275}"/>
              </a:ext>
            </a:extLst>
          </p:cNvPr>
          <p:cNvSpPr txBox="1">
            <a:spLocks noChangeArrowheads="1"/>
          </p:cNvSpPr>
          <p:nvPr/>
        </p:nvSpPr>
        <p:spPr bwMode="auto">
          <a:xfrm>
            <a:off x="4184495" y="3279383"/>
            <a:ext cx="255746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必要に応じて、回答済みと扱う回答期間を設定してください。</a:t>
            </a:r>
            <a:endParaRPr lang="en-US" altLang="ja-JP" sz="1400" dirty="0">
              <a:latin typeface="+mj-ea"/>
              <a:ea typeface="+mj-ea"/>
            </a:endParaRPr>
          </a:p>
          <a:p>
            <a:pPr eaLnBrk="1" hangingPunct="1">
              <a:defRPr/>
            </a:pPr>
            <a:r>
              <a:rPr lang="ja-JP" altLang="en-US" sz="1400" dirty="0">
                <a:latin typeface="+mj-ea"/>
                <a:ea typeface="+mj-ea"/>
              </a:rPr>
              <a:t>期間の初期値は、選択した安否連絡の連絡開始日時が設定されます。</a:t>
            </a:r>
            <a:endParaRPr lang="en-US" altLang="ja-JP" sz="1400" dirty="0">
              <a:latin typeface="+mj-ea"/>
              <a:ea typeface="+mj-ea"/>
            </a:endParaRPr>
          </a:p>
        </p:txBody>
      </p:sp>
      <p:grpSp>
        <p:nvGrpSpPr>
          <p:cNvPr id="24582" name="グループ化 2">
            <a:extLst>
              <a:ext uri="{FF2B5EF4-FFF2-40B4-BE49-F238E27FC236}">
                <a16:creationId xmlns:a16="http://schemas.microsoft.com/office/drawing/2014/main" id="{C6CEA73B-09D1-41DD-8F81-B4AC90468670}"/>
              </a:ext>
            </a:extLst>
          </p:cNvPr>
          <p:cNvGrpSpPr>
            <a:grpSpLocks/>
          </p:cNvGrpSpPr>
          <p:nvPr/>
        </p:nvGrpSpPr>
        <p:grpSpPr bwMode="auto">
          <a:xfrm>
            <a:off x="104620" y="5581258"/>
            <a:ext cx="4010025" cy="2616200"/>
            <a:chOff x="268349" y="3969068"/>
            <a:chExt cx="4010078" cy="2703011"/>
          </a:xfrm>
        </p:grpSpPr>
        <p:pic>
          <p:nvPicPr>
            <p:cNvPr id="60433" name="図 1">
              <a:extLst>
                <a:ext uri="{FF2B5EF4-FFF2-40B4-BE49-F238E27FC236}">
                  <a16:creationId xmlns:a16="http://schemas.microsoft.com/office/drawing/2014/main" id="{0A48723B-E687-467C-A936-8C2DA5D8AF82}"/>
                </a:ext>
              </a:extLst>
            </p:cNvPr>
            <p:cNvPicPr>
              <a:picLocks noChangeAspect="1"/>
            </p:cNvPicPr>
            <p:nvPr/>
          </p:nvPicPr>
          <p:blipFill rotWithShape="1">
            <a:blip r:embed="rId5"/>
            <a:srcRect/>
            <a:stretch/>
          </p:blipFill>
          <p:spPr bwMode="auto">
            <a:xfrm>
              <a:off x="279462" y="3969068"/>
              <a:ext cx="3998965" cy="2703011"/>
            </a:xfrm>
            <a:prstGeom prst="rect">
              <a:avLst/>
            </a:prstGeom>
            <a:noFill/>
            <a:ln w="9525">
              <a:solidFill>
                <a:schemeClr val="bg1">
                  <a:lumMod val="50000"/>
                </a:schemeClr>
              </a:solidFill>
              <a:miter lim="800000"/>
              <a:headEnd/>
              <a:tailEnd/>
            </a:ln>
          </p:spPr>
        </p:pic>
        <p:pic>
          <p:nvPicPr>
            <p:cNvPr id="24597" name="図 22">
              <a:extLst>
                <a:ext uri="{FF2B5EF4-FFF2-40B4-BE49-F238E27FC236}">
                  <a16:creationId xmlns:a16="http://schemas.microsoft.com/office/drawing/2014/main" id="{20196319-7C39-427D-978A-C59A10A8AA0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8349" y="5143434"/>
              <a:ext cx="555614" cy="152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CA52F898-5819-467C-BACB-F1B8CE0BB252}"/>
              </a:ext>
            </a:extLst>
          </p:cNvPr>
          <p:cNvSpPr txBox="1">
            <a:spLocks noChangeArrowheads="1"/>
          </p:cNvSpPr>
          <p:nvPr/>
        </p:nvSpPr>
        <p:spPr bwMode="auto">
          <a:xfrm>
            <a:off x="4184495" y="5516171"/>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4584" name="AutoShape 177">
            <a:extLst>
              <a:ext uri="{FF2B5EF4-FFF2-40B4-BE49-F238E27FC236}">
                <a16:creationId xmlns:a16="http://schemas.microsoft.com/office/drawing/2014/main" id="{A0CCF7BF-DD01-4501-8745-941BE1FB0DFD}"/>
              </a:ext>
            </a:extLst>
          </p:cNvPr>
          <p:cNvSpPr>
            <a:spLocks noChangeArrowheads="1"/>
          </p:cNvSpPr>
          <p:nvPr/>
        </p:nvSpPr>
        <p:spPr bwMode="auto">
          <a:xfrm>
            <a:off x="1242858" y="7016358"/>
            <a:ext cx="2346325" cy="11334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4585" name="グループ化 14">
            <a:extLst>
              <a:ext uri="{FF2B5EF4-FFF2-40B4-BE49-F238E27FC236}">
                <a16:creationId xmlns:a16="http://schemas.microsoft.com/office/drawing/2014/main" id="{F9DCE2B7-FBC9-488C-9D7B-8DB0690E9229}"/>
              </a:ext>
            </a:extLst>
          </p:cNvPr>
          <p:cNvGrpSpPr>
            <a:grpSpLocks/>
          </p:cNvGrpSpPr>
          <p:nvPr/>
        </p:nvGrpSpPr>
        <p:grpSpPr bwMode="auto">
          <a:xfrm>
            <a:off x="115733" y="915596"/>
            <a:ext cx="3921125" cy="2082800"/>
            <a:chOff x="-259604" y="2943225"/>
            <a:chExt cx="6858708" cy="2988083"/>
          </a:xfrm>
        </p:grpSpPr>
        <p:pic>
          <p:nvPicPr>
            <p:cNvPr id="22" name="図 13">
              <a:extLst>
                <a:ext uri="{FF2B5EF4-FFF2-40B4-BE49-F238E27FC236}">
                  <a16:creationId xmlns:a16="http://schemas.microsoft.com/office/drawing/2014/main" id="{BDBA74D9-D36D-4CA3-9488-2DE0A1AEE1E1}"/>
                </a:ext>
              </a:extLst>
            </p:cNvPr>
            <p:cNvPicPr>
              <a:picLocks noChangeAspect="1"/>
            </p:cNvPicPr>
            <p:nvPr/>
          </p:nvPicPr>
          <p:blipFill>
            <a:blip r:embed="rId7"/>
            <a:srcRect r="-11"/>
            <a:stretch>
              <a:fillRect/>
            </a:stretch>
          </p:blipFill>
          <p:spPr bwMode="auto">
            <a:xfrm>
              <a:off x="-259604" y="2943225"/>
              <a:ext cx="6858708" cy="2960753"/>
            </a:xfrm>
            <a:prstGeom prst="rect">
              <a:avLst/>
            </a:prstGeom>
            <a:noFill/>
            <a:ln w="9525">
              <a:solidFill>
                <a:schemeClr val="bg1">
                  <a:lumMod val="50000"/>
                </a:schemeClr>
              </a:solidFill>
              <a:miter lim="800000"/>
              <a:headEnd/>
              <a:tailEnd/>
            </a:ln>
          </p:spPr>
        </p:pic>
        <p:pic>
          <p:nvPicPr>
            <p:cNvPr id="24595" name="図 33">
              <a:extLst>
                <a:ext uri="{FF2B5EF4-FFF2-40B4-BE49-F238E27FC236}">
                  <a16:creationId xmlns:a16="http://schemas.microsoft.com/office/drawing/2014/main" id="{6A49FA65-1941-4967-AC8E-0A6491DBED9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9604" y="4881186"/>
              <a:ext cx="1054655" cy="105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6" name="AutoShape 177">
            <a:extLst>
              <a:ext uri="{FF2B5EF4-FFF2-40B4-BE49-F238E27FC236}">
                <a16:creationId xmlns:a16="http://schemas.microsoft.com/office/drawing/2014/main" id="{1EB52FB1-87F1-4042-AAD5-6BA3515C05FA}"/>
              </a:ext>
            </a:extLst>
          </p:cNvPr>
          <p:cNvSpPr>
            <a:spLocks noChangeArrowheads="1"/>
          </p:cNvSpPr>
          <p:nvPr/>
        </p:nvSpPr>
        <p:spPr bwMode="auto">
          <a:xfrm>
            <a:off x="1242858" y="2266558"/>
            <a:ext cx="1214437" cy="1889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テキスト ボックス 56">
            <a:extLst>
              <a:ext uri="{FF2B5EF4-FFF2-40B4-BE49-F238E27FC236}">
                <a16:creationId xmlns:a16="http://schemas.microsoft.com/office/drawing/2014/main" id="{53A4B571-5828-46E9-8C18-02F5400DB39A}"/>
              </a:ext>
            </a:extLst>
          </p:cNvPr>
          <p:cNvSpPr txBox="1">
            <a:spLocks noChangeArrowheads="1"/>
          </p:cNvSpPr>
          <p:nvPr/>
        </p:nvSpPr>
        <p:spPr bwMode="auto">
          <a:xfrm>
            <a:off x="4184495" y="823521"/>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C1C68210-11BC-4DEB-B16E-3BF512D81022}"/>
              </a:ext>
            </a:extLst>
          </p:cNvPr>
          <p:cNvGrpSpPr>
            <a:grpSpLocks/>
          </p:cNvGrpSpPr>
          <p:nvPr/>
        </p:nvGrpSpPr>
        <p:grpSpPr bwMode="auto">
          <a:xfrm>
            <a:off x="4402137" y="7946633"/>
            <a:ext cx="2054225" cy="693211"/>
            <a:chOff x="1922222" y="2831036"/>
            <a:chExt cx="2927350" cy="982090"/>
          </a:xfrm>
          <a:solidFill>
            <a:srgbClr val="00B0F0"/>
          </a:solidFill>
        </p:grpSpPr>
        <p:sp>
          <p:nvSpPr>
            <p:cNvPr id="30" name="角丸四角形 37">
              <a:extLst>
                <a:ext uri="{FF2B5EF4-FFF2-40B4-BE49-F238E27FC236}">
                  <a16:creationId xmlns:a16="http://schemas.microsoft.com/office/drawing/2014/main" id="{6058A31D-58D2-49F8-993A-52737C3E52E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00DE52A5-FB3F-4937-9EE6-F45C69348803}"/>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7" name="正方形/長方形 26">
            <a:extLst>
              <a:ext uri="{FF2B5EF4-FFF2-40B4-BE49-F238E27FC236}">
                <a16:creationId xmlns:a16="http://schemas.microsoft.com/office/drawing/2014/main" id="{66E81F4E-C08D-4C2A-951E-7F461F522C3D}"/>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9" name="正方形/長方形 28">
            <a:extLst>
              <a:ext uri="{FF2B5EF4-FFF2-40B4-BE49-F238E27FC236}">
                <a16:creationId xmlns:a16="http://schemas.microsoft.com/office/drawing/2014/main" id="{E5B60996-BE93-49ED-BD25-3D04F27DCA73}"/>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32" name="正方形/長方形 31">
            <a:extLst>
              <a:ext uri="{FF2B5EF4-FFF2-40B4-BE49-F238E27FC236}">
                <a16:creationId xmlns:a16="http://schemas.microsoft.com/office/drawing/2014/main" id="{1751F223-D5E4-4C35-B9DE-917DF3F808A5}"/>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ー 2">
            <a:extLst>
              <a:ext uri="{FF2B5EF4-FFF2-40B4-BE49-F238E27FC236}">
                <a16:creationId xmlns:a16="http://schemas.microsoft.com/office/drawing/2014/main" id="{697EE2B5-598F-4592-AF4A-AB1EF11CE0D2}"/>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0832717-F6A8-452C-9612-B96D67595B5E}"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1" name="テキスト ボックス 23">
            <a:extLst>
              <a:ext uri="{FF2B5EF4-FFF2-40B4-BE49-F238E27FC236}">
                <a16:creationId xmlns:a16="http://schemas.microsoft.com/office/drawing/2014/main" id="{DF886DB9-7642-47D9-9DBC-DC6747050606}"/>
              </a:ext>
            </a:extLst>
          </p:cNvPr>
          <p:cNvSpPr txBox="1">
            <a:spLocks noChangeArrowheads="1"/>
          </p:cNvSpPr>
          <p:nvPr/>
        </p:nvSpPr>
        <p:spPr bwMode="auto">
          <a:xfrm>
            <a:off x="176251" y="710309"/>
            <a:ext cx="6448425"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（３）連絡状況を確認する </a:t>
            </a:r>
          </a:p>
        </p:txBody>
      </p:sp>
      <p:sp>
        <p:nvSpPr>
          <p:cNvPr id="17412" name="Rectangle 2">
            <a:extLst>
              <a:ext uri="{FF2B5EF4-FFF2-40B4-BE49-F238E27FC236}">
                <a16:creationId xmlns:a16="http://schemas.microsoft.com/office/drawing/2014/main" id="{1CA958B7-1F45-4923-93AB-3E27C6306B54}"/>
              </a:ext>
            </a:extLst>
          </p:cNvPr>
          <p:cNvSpPr>
            <a:spLocks noChangeArrowheads="1"/>
          </p:cNvSpPr>
          <p:nvPr/>
        </p:nvSpPr>
        <p:spPr bwMode="auto">
          <a:xfrm>
            <a:off x="549314" y="3074601"/>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59805629-5896-4435-AC59-F18F0E93FB41}"/>
              </a:ext>
            </a:extLst>
          </p:cNvPr>
          <p:cNvSpPr txBox="1">
            <a:spLocks noChangeArrowheads="1"/>
          </p:cNvSpPr>
          <p:nvPr/>
        </p:nvSpPr>
        <p:spPr bwMode="auto">
          <a:xfrm>
            <a:off x="158789" y="1118452"/>
            <a:ext cx="6608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17414" name="スライド番号プレースホルダ 2">
            <a:extLst>
              <a:ext uri="{FF2B5EF4-FFF2-40B4-BE49-F238E27FC236}">
                <a16:creationId xmlns:a16="http://schemas.microsoft.com/office/drawing/2014/main" id="{2C30EBA2-DE88-4E2C-89B5-F6FFD339305B}"/>
              </a:ext>
            </a:extLst>
          </p:cNvPr>
          <p:cNvSpPr txBox="1">
            <a:spLocks/>
          </p:cNvSpPr>
          <p:nvPr/>
        </p:nvSpPr>
        <p:spPr bwMode="auto">
          <a:xfrm>
            <a:off x="2711489" y="8314938"/>
            <a:ext cx="1600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2375F0A1-6C63-4408-B3C8-FE45FD4AC0E3}" type="slidenum">
              <a:rPr lang="ja-JP" altLang="en-US" sz="1800">
                <a:solidFill>
                  <a:schemeClr val="bg1"/>
                </a:solidFill>
              </a:rPr>
              <a:pPr algn="ctr" eaLnBrk="1" hangingPunct="1">
                <a:spcBef>
                  <a:spcPct val="0"/>
                </a:spcBef>
                <a:buFontTx/>
                <a:buNone/>
              </a:pPr>
              <a:t>7</a:t>
            </a:fld>
            <a:endParaRPr lang="ja-JP" altLang="en-US" sz="1800">
              <a:solidFill>
                <a:schemeClr val="bg1"/>
              </a:solidFill>
            </a:endParaRPr>
          </a:p>
        </p:txBody>
      </p:sp>
      <p:grpSp>
        <p:nvGrpSpPr>
          <p:cNvPr id="17415" name="グループ化 16">
            <a:extLst>
              <a:ext uri="{FF2B5EF4-FFF2-40B4-BE49-F238E27FC236}">
                <a16:creationId xmlns:a16="http://schemas.microsoft.com/office/drawing/2014/main" id="{996536C7-7451-4D8B-AAE5-EEE6B25A4E61}"/>
              </a:ext>
            </a:extLst>
          </p:cNvPr>
          <p:cNvGrpSpPr>
            <a:grpSpLocks/>
          </p:cNvGrpSpPr>
          <p:nvPr/>
        </p:nvGrpSpPr>
        <p:grpSpPr bwMode="auto">
          <a:xfrm>
            <a:off x="176251" y="1525201"/>
            <a:ext cx="3783013" cy="2566987"/>
            <a:chOff x="-4286251" y="2157983"/>
            <a:chExt cx="6858001" cy="3970421"/>
          </a:xfrm>
        </p:grpSpPr>
        <p:pic>
          <p:nvPicPr>
            <p:cNvPr id="19" name="図 17">
              <a:extLst>
                <a:ext uri="{FF2B5EF4-FFF2-40B4-BE49-F238E27FC236}">
                  <a16:creationId xmlns:a16="http://schemas.microsoft.com/office/drawing/2014/main" id="{78F00957-2F97-4C71-B81A-0B3302298D96}"/>
                </a:ext>
              </a:extLst>
            </p:cNvPr>
            <p:cNvPicPr>
              <a:picLocks noChangeAspect="1"/>
            </p:cNvPicPr>
            <p:nvPr/>
          </p:nvPicPr>
          <p:blipFill>
            <a:blip r:embed="rId2"/>
            <a:srcRect/>
            <a:stretch>
              <a:fillRect/>
            </a:stretch>
          </p:blipFill>
          <p:spPr bwMode="auto">
            <a:xfrm>
              <a:off x="-4286251" y="2157983"/>
              <a:ext cx="6858001" cy="3970421"/>
            </a:xfrm>
            <a:prstGeom prst="rect">
              <a:avLst/>
            </a:prstGeom>
            <a:noFill/>
            <a:ln w="9525">
              <a:solidFill>
                <a:schemeClr val="bg1">
                  <a:lumMod val="50000"/>
                </a:schemeClr>
              </a:solidFill>
              <a:miter lim="800000"/>
              <a:headEnd/>
              <a:tailEnd/>
            </a:ln>
          </p:spPr>
        </p:pic>
        <p:pic>
          <p:nvPicPr>
            <p:cNvPr id="17423" name="図 18">
              <a:extLst>
                <a:ext uri="{FF2B5EF4-FFF2-40B4-BE49-F238E27FC236}">
                  <a16:creationId xmlns:a16="http://schemas.microsoft.com/office/drawing/2014/main" id="{32AE8D6D-B13D-41F0-9687-A2BFAFDD75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6251" y="4453840"/>
              <a:ext cx="1047291" cy="167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テキスト ボックス 56">
            <a:extLst>
              <a:ext uri="{FF2B5EF4-FFF2-40B4-BE49-F238E27FC236}">
                <a16:creationId xmlns:a16="http://schemas.microsoft.com/office/drawing/2014/main" id="{0D2B4C5D-DC38-46D3-9E60-8F42E3D80973}"/>
              </a:ext>
            </a:extLst>
          </p:cNvPr>
          <p:cNvSpPr txBox="1">
            <a:spLocks noChangeArrowheads="1"/>
          </p:cNvSpPr>
          <p:nvPr/>
        </p:nvSpPr>
        <p:spPr bwMode="auto">
          <a:xfrm>
            <a:off x="4049751" y="1501388"/>
            <a:ext cx="2679700" cy="20304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17418" name="AutoShape 177">
            <a:extLst>
              <a:ext uri="{FF2B5EF4-FFF2-40B4-BE49-F238E27FC236}">
                <a16:creationId xmlns:a16="http://schemas.microsoft.com/office/drawing/2014/main" id="{E84D91DC-CC09-4120-B99C-DD13DA2A379C}"/>
              </a:ext>
            </a:extLst>
          </p:cNvPr>
          <p:cNvSpPr>
            <a:spLocks noChangeArrowheads="1"/>
          </p:cNvSpPr>
          <p:nvPr/>
        </p:nvSpPr>
        <p:spPr bwMode="auto">
          <a:xfrm>
            <a:off x="1239876" y="2345938"/>
            <a:ext cx="1192213" cy="2603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4" name="図 23">
            <a:extLst>
              <a:ext uri="{FF2B5EF4-FFF2-40B4-BE49-F238E27FC236}">
                <a16:creationId xmlns:a16="http://schemas.microsoft.com/office/drawing/2014/main" id="{89F2F4EA-4BD6-4D40-A57F-CCFC4C535DC8}"/>
              </a:ext>
            </a:extLst>
          </p:cNvPr>
          <p:cNvPicPr>
            <a:picLocks noChangeAspect="1"/>
          </p:cNvPicPr>
          <p:nvPr/>
        </p:nvPicPr>
        <p:blipFill>
          <a:blip r:embed="rId4"/>
          <a:stretch>
            <a:fillRect/>
          </a:stretch>
        </p:blipFill>
        <p:spPr>
          <a:xfrm>
            <a:off x="176251" y="4335076"/>
            <a:ext cx="3783013" cy="4256087"/>
          </a:xfrm>
          <a:prstGeom prst="rect">
            <a:avLst/>
          </a:prstGeom>
          <a:ln>
            <a:solidFill>
              <a:schemeClr val="tx1">
                <a:lumMod val="50000"/>
                <a:lumOff val="50000"/>
              </a:schemeClr>
            </a:solidFill>
          </a:ln>
        </p:spPr>
      </p:pic>
      <p:sp>
        <p:nvSpPr>
          <p:cNvPr id="25" name="テキスト ボックス 56">
            <a:extLst>
              <a:ext uri="{FF2B5EF4-FFF2-40B4-BE49-F238E27FC236}">
                <a16:creationId xmlns:a16="http://schemas.microsoft.com/office/drawing/2014/main" id="{7683D11A-7436-4AE9-B03A-45DCC365E313}"/>
              </a:ext>
            </a:extLst>
          </p:cNvPr>
          <p:cNvSpPr txBox="1">
            <a:spLocks noChangeArrowheads="1"/>
          </p:cNvSpPr>
          <p:nvPr/>
        </p:nvSpPr>
        <p:spPr bwMode="auto">
          <a:xfrm>
            <a:off x="4049751" y="4335076"/>
            <a:ext cx="2540000" cy="11699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「確認者情報」のメニューを選択します。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421" name="AutoShape 177">
            <a:extLst>
              <a:ext uri="{FF2B5EF4-FFF2-40B4-BE49-F238E27FC236}">
                <a16:creationId xmlns:a16="http://schemas.microsoft.com/office/drawing/2014/main" id="{60D96CE9-DF6F-4EC3-A63E-95FB3449A7EF}"/>
              </a:ext>
            </a:extLst>
          </p:cNvPr>
          <p:cNvSpPr>
            <a:spLocks noChangeArrowheads="1"/>
          </p:cNvSpPr>
          <p:nvPr/>
        </p:nvSpPr>
        <p:spPr bwMode="auto">
          <a:xfrm>
            <a:off x="158789" y="8111738"/>
            <a:ext cx="3890962" cy="2841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正方形/長方形 16">
            <a:extLst>
              <a:ext uri="{FF2B5EF4-FFF2-40B4-BE49-F238E27FC236}">
                <a16:creationId xmlns:a16="http://schemas.microsoft.com/office/drawing/2014/main" id="{724F6BA0-9909-49E8-ACBB-B06067F58A97}"/>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18" name="正方形/長方形 17">
            <a:extLst>
              <a:ext uri="{FF2B5EF4-FFF2-40B4-BE49-F238E27FC236}">
                <a16:creationId xmlns:a16="http://schemas.microsoft.com/office/drawing/2014/main" id="{F8C6733A-CEF3-4953-8AD2-F3B33A91BE6B}"/>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0" name="正方形/長方形 19">
            <a:extLst>
              <a:ext uri="{FF2B5EF4-FFF2-40B4-BE49-F238E27FC236}">
                <a16:creationId xmlns:a16="http://schemas.microsoft.com/office/drawing/2014/main" id="{C376C8BF-709A-494F-AFFE-49DC9C50BFD0}"/>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番号プレースホルダ 2">
            <a:extLst>
              <a:ext uri="{FF2B5EF4-FFF2-40B4-BE49-F238E27FC236}">
                <a16:creationId xmlns:a16="http://schemas.microsoft.com/office/drawing/2014/main" id="{D46B8C0C-0DFF-46AC-99F8-38D0B643CF3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7AE4973-8666-495C-A3DA-062D0D8FACFD}"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95562449-91FF-4B7F-8A30-C6F719B89E11}"/>
              </a:ext>
            </a:extLst>
          </p:cNvPr>
          <p:cNvSpPr txBox="1">
            <a:spLocks noChangeArrowheads="1"/>
          </p:cNvSpPr>
          <p:nvPr/>
        </p:nvSpPr>
        <p:spPr bwMode="auto">
          <a:xfrm>
            <a:off x="4229100" y="771525"/>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発信状況の詳細を確認するには、「発着信ステータス詳細へ」をクリックしてください。</a:t>
            </a:r>
            <a:endParaRPr lang="en-US" altLang="ja-JP" sz="1400" dirty="0">
              <a:latin typeface="+mj-ea"/>
              <a:ea typeface="+mj-ea"/>
            </a:endParaRPr>
          </a:p>
        </p:txBody>
      </p:sp>
      <p:grpSp>
        <p:nvGrpSpPr>
          <p:cNvPr id="26" name="グループ化 1">
            <a:extLst>
              <a:ext uri="{FF2B5EF4-FFF2-40B4-BE49-F238E27FC236}">
                <a16:creationId xmlns:a16="http://schemas.microsoft.com/office/drawing/2014/main" id="{F4174775-36AF-4F64-BBFC-DD370BA3E602}"/>
              </a:ext>
            </a:extLst>
          </p:cNvPr>
          <p:cNvGrpSpPr>
            <a:grpSpLocks/>
          </p:cNvGrpSpPr>
          <p:nvPr/>
        </p:nvGrpSpPr>
        <p:grpSpPr bwMode="auto">
          <a:xfrm>
            <a:off x="4486275" y="5477154"/>
            <a:ext cx="2054225" cy="693211"/>
            <a:chOff x="1922222" y="2831036"/>
            <a:chExt cx="2927350" cy="982090"/>
          </a:xfrm>
          <a:solidFill>
            <a:srgbClr val="00B0F0"/>
          </a:solidFill>
        </p:grpSpPr>
        <p:sp>
          <p:nvSpPr>
            <p:cNvPr id="28" name="角丸四角形 37">
              <a:extLst>
                <a:ext uri="{FF2B5EF4-FFF2-40B4-BE49-F238E27FC236}">
                  <a16:creationId xmlns:a16="http://schemas.microsoft.com/office/drawing/2014/main" id="{5114B673-5D00-439B-BC5E-811CB17F47E9}"/>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C2594589-8F6E-4F9C-88CC-B405CDE3684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4" name="図 3">
            <a:extLst>
              <a:ext uri="{FF2B5EF4-FFF2-40B4-BE49-F238E27FC236}">
                <a16:creationId xmlns:a16="http://schemas.microsoft.com/office/drawing/2014/main" id="{7874D9A2-4C05-460F-9363-5F6B215AEDE6}"/>
              </a:ext>
            </a:extLst>
          </p:cNvPr>
          <p:cNvPicPr>
            <a:picLocks noChangeAspect="1"/>
          </p:cNvPicPr>
          <p:nvPr/>
        </p:nvPicPr>
        <p:blipFill>
          <a:blip r:embed="rId3"/>
          <a:stretch>
            <a:fillRect/>
          </a:stretch>
        </p:blipFill>
        <p:spPr>
          <a:xfrm>
            <a:off x="184150" y="771525"/>
            <a:ext cx="3967163" cy="2263775"/>
          </a:xfrm>
          <a:prstGeom prst="rect">
            <a:avLst/>
          </a:prstGeom>
          <a:ln>
            <a:solidFill>
              <a:schemeClr val="tx1">
                <a:lumMod val="50000"/>
                <a:lumOff val="50000"/>
              </a:schemeClr>
            </a:solidFill>
          </a:ln>
        </p:spPr>
      </p:pic>
      <p:sp>
        <p:nvSpPr>
          <p:cNvPr id="18443" name="AutoShape 177">
            <a:extLst>
              <a:ext uri="{FF2B5EF4-FFF2-40B4-BE49-F238E27FC236}">
                <a16:creationId xmlns:a16="http://schemas.microsoft.com/office/drawing/2014/main" id="{BA01690D-1170-488C-BED0-CAC74860B903}"/>
              </a:ext>
            </a:extLst>
          </p:cNvPr>
          <p:cNvSpPr>
            <a:spLocks noChangeArrowheads="1"/>
          </p:cNvSpPr>
          <p:nvPr/>
        </p:nvSpPr>
        <p:spPr bwMode="auto">
          <a:xfrm>
            <a:off x="3411538" y="954088"/>
            <a:ext cx="771525" cy="27146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8B7F06AC-6815-4C72-A6B2-EF23B2B3F6A5}"/>
              </a:ext>
            </a:extLst>
          </p:cNvPr>
          <p:cNvPicPr>
            <a:picLocks noChangeAspect="1"/>
          </p:cNvPicPr>
          <p:nvPr/>
        </p:nvPicPr>
        <p:blipFill>
          <a:blip r:embed="rId4"/>
          <a:stretch>
            <a:fillRect/>
          </a:stretch>
        </p:blipFill>
        <p:spPr>
          <a:xfrm>
            <a:off x="184150" y="3287713"/>
            <a:ext cx="4044950" cy="2882900"/>
          </a:xfrm>
          <a:prstGeom prst="rect">
            <a:avLst/>
          </a:prstGeom>
          <a:ln>
            <a:solidFill>
              <a:schemeClr val="tx1">
                <a:lumMod val="50000"/>
                <a:lumOff val="50000"/>
              </a:schemeClr>
            </a:solidFill>
          </a:ln>
        </p:spPr>
      </p:pic>
      <p:sp>
        <p:nvSpPr>
          <p:cNvPr id="24" name="テキスト ボックス 56">
            <a:extLst>
              <a:ext uri="{FF2B5EF4-FFF2-40B4-BE49-F238E27FC236}">
                <a16:creationId xmlns:a16="http://schemas.microsoft.com/office/drawing/2014/main" id="{27566767-6881-4BA8-82DE-7AA322A76930}"/>
              </a:ext>
            </a:extLst>
          </p:cNvPr>
          <p:cNvSpPr txBox="1">
            <a:spLocks noChangeArrowheads="1"/>
          </p:cNvSpPr>
          <p:nvPr/>
        </p:nvSpPr>
        <p:spPr bwMode="auto">
          <a:xfrm>
            <a:off x="4298950" y="3252788"/>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42C7F6EC-9C23-40DB-A8E2-38A8C306E917}"/>
              </a:ext>
            </a:extLst>
          </p:cNvPr>
          <p:cNvSpPr txBox="1">
            <a:spLocks noChangeArrowheads="1"/>
          </p:cNvSpPr>
          <p:nvPr/>
        </p:nvSpPr>
        <p:spPr bwMode="auto">
          <a:xfrm>
            <a:off x="20638" y="6465888"/>
            <a:ext cx="6537325" cy="2263775"/>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9" name="図 8">
            <a:extLst>
              <a:ext uri="{FF2B5EF4-FFF2-40B4-BE49-F238E27FC236}">
                <a16:creationId xmlns:a16="http://schemas.microsoft.com/office/drawing/2014/main" id="{D76D7A45-F06C-4CBF-800A-E7EC97D37268}"/>
              </a:ext>
            </a:extLst>
          </p:cNvPr>
          <p:cNvPicPr>
            <a:picLocks noChangeAspect="1"/>
          </p:cNvPicPr>
          <p:nvPr/>
        </p:nvPicPr>
        <p:blipFill>
          <a:blip r:embed="rId5"/>
          <a:stretch>
            <a:fillRect/>
          </a:stretch>
        </p:blipFill>
        <p:spPr>
          <a:xfrm>
            <a:off x="195263" y="6905625"/>
            <a:ext cx="3216275" cy="1784350"/>
          </a:xfrm>
          <a:prstGeom prst="rect">
            <a:avLst/>
          </a:prstGeom>
          <a:ln>
            <a:solidFill>
              <a:schemeClr val="tx1">
                <a:lumMod val="50000"/>
                <a:lumOff val="50000"/>
              </a:schemeClr>
            </a:solidFill>
          </a:ln>
        </p:spPr>
      </p:pic>
      <p:sp>
        <p:nvSpPr>
          <p:cNvPr id="18448" name="AutoShape 177">
            <a:extLst>
              <a:ext uri="{FF2B5EF4-FFF2-40B4-BE49-F238E27FC236}">
                <a16:creationId xmlns:a16="http://schemas.microsoft.com/office/drawing/2014/main" id="{2CAA5846-6454-4CEF-B2CD-B2C87DF41695}"/>
              </a:ext>
            </a:extLst>
          </p:cNvPr>
          <p:cNvSpPr>
            <a:spLocks noChangeArrowheads="1"/>
          </p:cNvSpPr>
          <p:nvPr/>
        </p:nvSpPr>
        <p:spPr bwMode="auto">
          <a:xfrm>
            <a:off x="608013" y="6905625"/>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56">
            <a:extLst>
              <a:ext uri="{FF2B5EF4-FFF2-40B4-BE49-F238E27FC236}">
                <a16:creationId xmlns:a16="http://schemas.microsoft.com/office/drawing/2014/main" id="{23A95A84-760A-4CBE-910B-423318BA3E65}"/>
              </a:ext>
            </a:extLst>
          </p:cNvPr>
          <p:cNvSpPr txBox="1">
            <a:spLocks noChangeArrowheads="1"/>
          </p:cNvSpPr>
          <p:nvPr/>
        </p:nvSpPr>
        <p:spPr bwMode="auto">
          <a:xfrm>
            <a:off x="3706813" y="6775450"/>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sp>
        <p:nvSpPr>
          <p:cNvPr id="20" name="正方形/長方形 19">
            <a:extLst>
              <a:ext uri="{FF2B5EF4-FFF2-40B4-BE49-F238E27FC236}">
                <a16:creationId xmlns:a16="http://schemas.microsoft.com/office/drawing/2014/main" id="{F18E8386-E400-42F3-BFA5-3BF944A22DDF}"/>
              </a:ext>
            </a:extLst>
          </p:cNvPr>
          <p:cNvSpPr/>
          <p:nvPr/>
        </p:nvSpPr>
        <p:spPr>
          <a:xfrm>
            <a:off x="49967" y="7005"/>
            <a:ext cx="2147539"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2" name="正方形/長方形 21">
            <a:extLst>
              <a:ext uri="{FF2B5EF4-FFF2-40B4-BE49-F238E27FC236}">
                <a16:creationId xmlns:a16="http://schemas.microsoft.com/office/drawing/2014/main" id="{02E9EEF5-D10E-4BC0-96E0-BCB80E44FACB}"/>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3" name="正方形/長方形 22">
            <a:extLst>
              <a:ext uri="{FF2B5EF4-FFF2-40B4-BE49-F238E27FC236}">
                <a16:creationId xmlns:a16="http://schemas.microsoft.com/office/drawing/2014/main" id="{F86750B8-E221-40F9-8138-11E3A62E5431}"/>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 2">
            <a:extLst>
              <a:ext uri="{FF2B5EF4-FFF2-40B4-BE49-F238E27FC236}">
                <a16:creationId xmlns:a16="http://schemas.microsoft.com/office/drawing/2014/main" id="{DCB5532C-9E7C-4F54-B88B-FBADB583EED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094DE53-CAC8-4C1A-92CC-E1B868ABC2C6}"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4724146F-6850-4200-8100-667851C63C65}"/>
              </a:ext>
            </a:extLst>
          </p:cNvPr>
          <p:cNvSpPr txBox="1">
            <a:spLocks noChangeArrowheads="1"/>
          </p:cNvSpPr>
          <p:nvPr/>
        </p:nvSpPr>
        <p:spPr bwMode="auto">
          <a:xfrm>
            <a:off x="66675" y="538378"/>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accent4">
                    <a:lumMod val="75000"/>
                  </a:schemeClr>
                </a:solidFill>
              </a:rPr>
              <a:t>２．代理回答</a:t>
            </a:r>
            <a:endParaRPr lang="en-US" altLang="ja-JP" sz="2800" dirty="0">
              <a:solidFill>
                <a:schemeClr val="accent4">
                  <a:lumMod val="75000"/>
                </a:schemeClr>
              </a:solidFill>
            </a:endParaRPr>
          </a:p>
        </p:txBody>
      </p:sp>
      <p:sp>
        <p:nvSpPr>
          <p:cNvPr id="46105" name="テキスト ボックス 23">
            <a:extLst>
              <a:ext uri="{FF2B5EF4-FFF2-40B4-BE49-F238E27FC236}">
                <a16:creationId xmlns:a16="http://schemas.microsoft.com/office/drawing/2014/main" id="{FF310F6D-EF5B-4106-9BC4-DF596736E591}"/>
              </a:ext>
            </a:extLst>
          </p:cNvPr>
          <p:cNvSpPr txBox="1">
            <a:spLocks noChangeArrowheads="1"/>
          </p:cNvSpPr>
          <p:nvPr/>
        </p:nvSpPr>
        <p:spPr bwMode="auto">
          <a:xfrm>
            <a:off x="185738" y="1592263"/>
            <a:ext cx="6078537" cy="369887"/>
          </a:xfrm>
          <a:prstGeom prst="rect">
            <a:avLst/>
          </a:prstGeom>
          <a:solidFill>
            <a:schemeClr val="bg1"/>
          </a:solidFill>
          <a:ln w="28575">
            <a:solidFill>
              <a:schemeClr val="accent4">
                <a:lumMod val="75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CB0C3619-EFC4-44D7-85DD-04B26B606CC3}"/>
              </a:ext>
            </a:extLst>
          </p:cNvPr>
          <p:cNvSpPr txBox="1">
            <a:spLocks noChangeArrowheads="1"/>
          </p:cNvSpPr>
          <p:nvPr/>
        </p:nvSpPr>
        <p:spPr bwMode="auto">
          <a:xfrm>
            <a:off x="0" y="2120900"/>
            <a:ext cx="6764338" cy="8921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pic>
        <p:nvPicPr>
          <p:cNvPr id="7" name="図 6">
            <a:extLst>
              <a:ext uri="{FF2B5EF4-FFF2-40B4-BE49-F238E27FC236}">
                <a16:creationId xmlns:a16="http://schemas.microsoft.com/office/drawing/2014/main" id="{D6096236-99E8-4D3C-9EF1-735402F62C68}"/>
              </a:ext>
            </a:extLst>
          </p:cNvPr>
          <p:cNvPicPr>
            <a:picLocks noChangeAspect="1"/>
          </p:cNvPicPr>
          <p:nvPr/>
        </p:nvPicPr>
        <p:blipFill rotWithShape="1">
          <a:blip r:embed="rId3"/>
          <a:srcRect/>
          <a:stretch/>
        </p:blipFill>
        <p:spPr>
          <a:xfrm>
            <a:off x="211138" y="3000375"/>
            <a:ext cx="4017962" cy="2112963"/>
          </a:xfrm>
          <a:prstGeom prst="rect">
            <a:avLst/>
          </a:prstGeom>
          <a:ln>
            <a:solidFill>
              <a:schemeClr val="bg1">
                <a:lumMod val="65000"/>
              </a:schemeClr>
            </a:solidFill>
          </a:ln>
        </p:spPr>
      </p:pic>
      <p:sp>
        <p:nvSpPr>
          <p:cNvPr id="31" name="テキスト ボックス 56">
            <a:extLst>
              <a:ext uri="{FF2B5EF4-FFF2-40B4-BE49-F238E27FC236}">
                <a16:creationId xmlns:a16="http://schemas.microsoft.com/office/drawing/2014/main" id="{ABE2BF84-6F02-4FDE-84EC-783D2B925C63}"/>
              </a:ext>
            </a:extLst>
          </p:cNvPr>
          <p:cNvSpPr txBox="1">
            <a:spLocks noChangeArrowheads="1"/>
          </p:cNvSpPr>
          <p:nvPr/>
        </p:nvSpPr>
        <p:spPr bwMode="auto">
          <a:xfrm>
            <a:off x="4252913" y="2911475"/>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②ユーザの一覧から代わりに回答する対象ユーザを選択します。</a:t>
            </a:r>
            <a:endParaRPr lang="en-US" altLang="ja-JP" sz="1400" dirty="0">
              <a:latin typeface="+mj-ea"/>
              <a:ea typeface="+mj-ea"/>
            </a:endParaRPr>
          </a:p>
        </p:txBody>
      </p:sp>
      <p:sp>
        <p:nvSpPr>
          <p:cNvPr id="26632" name="AutoShape 177">
            <a:extLst>
              <a:ext uri="{FF2B5EF4-FFF2-40B4-BE49-F238E27FC236}">
                <a16:creationId xmlns:a16="http://schemas.microsoft.com/office/drawing/2014/main" id="{DAF9D0E5-DB6E-4F96-96E4-CB5202341721}"/>
              </a:ext>
            </a:extLst>
          </p:cNvPr>
          <p:cNvSpPr>
            <a:spLocks noChangeArrowheads="1"/>
          </p:cNvSpPr>
          <p:nvPr/>
        </p:nvSpPr>
        <p:spPr bwMode="auto">
          <a:xfrm>
            <a:off x="1366838" y="4076700"/>
            <a:ext cx="2346325" cy="471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6633" name="グループ化 8">
            <a:extLst>
              <a:ext uri="{FF2B5EF4-FFF2-40B4-BE49-F238E27FC236}">
                <a16:creationId xmlns:a16="http://schemas.microsoft.com/office/drawing/2014/main" id="{BEEDC09F-94DE-4187-AED9-DD42989603AB}"/>
              </a:ext>
            </a:extLst>
          </p:cNvPr>
          <p:cNvGrpSpPr>
            <a:grpSpLocks/>
          </p:cNvGrpSpPr>
          <p:nvPr/>
        </p:nvGrpSpPr>
        <p:grpSpPr bwMode="auto">
          <a:xfrm>
            <a:off x="211138" y="5451475"/>
            <a:ext cx="4017962" cy="2921000"/>
            <a:chOff x="242792" y="4524158"/>
            <a:chExt cx="4017716" cy="2921704"/>
          </a:xfrm>
        </p:grpSpPr>
        <p:pic>
          <p:nvPicPr>
            <p:cNvPr id="8" name="図 7">
              <a:extLst>
                <a:ext uri="{FF2B5EF4-FFF2-40B4-BE49-F238E27FC236}">
                  <a16:creationId xmlns:a16="http://schemas.microsoft.com/office/drawing/2014/main" id="{D1E3E8FC-E8C1-40CD-B480-A7C9870778CF}"/>
                </a:ext>
              </a:extLst>
            </p:cNvPr>
            <p:cNvPicPr>
              <a:picLocks noChangeAspect="1"/>
            </p:cNvPicPr>
            <p:nvPr/>
          </p:nvPicPr>
          <p:blipFill>
            <a:blip r:embed="rId4"/>
            <a:stretch>
              <a:fillRect/>
            </a:stretch>
          </p:blipFill>
          <p:spPr>
            <a:xfrm>
              <a:off x="242792" y="4524158"/>
              <a:ext cx="4017716" cy="2921704"/>
            </a:xfrm>
            <a:prstGeom prst="rect">
              <a:avLst/>
            </a:prstGeom>
            <a:ln>
              <a:solidFill>
                <a:schemeClr val="bg1">
                  <a:lumMod val="50000"/>
                </a:schemeClr>
              </a:solidFill>
            </a:ln>
          </p:spPr>
        </p:pic>
        <p:pic>
          <p:nvPicPr>
            <p:cNvPr id="26644" name="図 32">
              <a:extLst>
                <a:ext uri="{FF2B5EF4-FFF2-40B4-BE49-F238E27FC236}">
                  <a16:creationId xmlns:a16="http://schemas.microsoft.com/office/drawing/2014/main" id="{CB36168D-AAB4-4279-BCA0-9D199A6419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792" y="5638800"/>
              <a:ext cx="618268" cy="180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テキスト ボックス 56">
            <a:extLst>
              <a:ext uri="{FF2B5EF4-FFF2-40B4-BE49-F238E27FC236}">
                <a16:creationId xmlns:a16="http://schemas.microsoft.com/office/drawing/2014/main" id="{5ED0F035-680B-4668-8AB1-8207798A6144}"/>
              </a:ext>
            </a:extLst>
          </p:cNvPr>
          <p:cNvSpPr txBox="1">
            <a:spLocks noChangeArrowheads="1"/>
          </p:cNvSpPr>
          <p:nvPr/>
        </p:nvSpPr>
        <p:spPr bwMode="auto">
          <a:xfrm>
            <a:off x="4252913" y="5402263"/>
            <a:ext cx="25352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③代理で回答する項目を入力し、「回答する」を選択します。</a:t>
            </a:r>
            <a:endParaRPr lang="en-US" altLang="ja-JP" sz="1400" dirty="0">
              <a:latin typeface="+mj-ea"/>
              <a:ea typeface="+mj-ea"/>
            </a:endParaRPr>
          </a:p>
        </p:txBody>
      </p:sp>
      <p:sp>
        <p:nvSpPr>
          <p:cNvPr id="26635" name="AutoShape 177">
            <a:extLst>
              <a:ext uri="{FF2B5EF4-FFF2-40B4-BE49-F238E27FC236}">
                <a16:creationId xmlns:a16="http://schemas.microsoft.com/office/drawing/2014/main" id="{BBFE4536-E3CF-49EB-A0E0-1DAC369C5D85}"/>
              </a:ext>
            </a:extLst>
          </p:cNvPr>
          <p:cNvSpPr>
            <a:spLocks noChangeArrowheads="1"/>
          </p:cNvSpPr>
          <p:nvPr/>
        </p:nvSpPr>
        <p:spPr bwMode="auto">
          <a:xfrm>
            <a:off x="1366838" y="6440488"/>
            <a:ext cx="2346325" cy="18240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0FBA9001-DE8C-4F9B-8884-3FE27013DEE0}"/>
              </a:ext>
            </a:extLst>
          </p:cNvPr>
          <p:cNvSpPr txBox="1">
            <a:spLocks noChangeArrowheads="1"/>
          </p:cNvSpPr>
          <p:nvPr/>
        </p:nvSpPr>
        <p:spPr bwMode="auto">
          <a:xfrm>
            <a:off x="66675" y="1043125"/>
            <a:ext cx="6724650" cy="307777"/>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安否集計の権限が付与されている場合、本人の代わりに代理で回答することができます。</a:t>
            </a:r>
            <a:endParaRPr lang="en-US" altLang="ja-JP" sz="1400" dirty="0">
              <a:latin typeface="+mj-ea"/>
              <a:ea typeface="+mj-ea"/>
            </a:endParaRPr>
          </a:p>
        </p:txBody>
      </p:sp>
      <p:sp>
        <p:nvSpPr>
          <p:cNvPr id="18" name="角丸四角形 37">
            <a:extLst>
              <a:ext uri="{FF2B5EF4-FFF2-40B4-BE49-F238E27FC236}">
                <a16:creationId xmlns:a16="http://schemas.microsoft.com/office/drawing/2014/main" id="{07A45C51-5F62-4F4C-8522-DF0FAFD640B3}"/>
              </a:ext>
            </a:extLst>
          </p:cNvPr>
          <p:cNvSpPr/>
          <p:nvPr/>
        </p:nvSpPr>
        <p:spPr bwMode="auto">
          <a:xfrm>
            <a:off x="4462231" y="7948940"/>
            <a:ext cx="2244725" cy="523219"/>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sp>
        <p:nvSpPr>
          <p:cNvPr id="21" name="正方形/長方形 20">
            <a:extLst>
              <a:ext uri="{FF2B5EF4-FFF2-40B4-BE49-F238E27FC236}">
                <a16:creationId xmlns:a16="http://schemas.microsoft.com/office/drawing/2014/main" id="{91048108-6F78-4239-8B41-D9E16FC6DBBE}"/>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2" name="正方形/長方形 21">
            <a:extLst>
              <a:ext uri="{FF2B5EF4-FFF2-40B4-BE49-F238E27FC236}">
                <a16:creationId xmlns:a16="http://schemas.microsoft.com/office/drawing/2014/main" id="{F25C6D70-1284-448A-8F8F-92FC50DBC114}"/>
              </a:ext>
            </a:extLst>
          </p:cNvPr>
          <p:cNvSpPr/>
          <p:nvPr/>
        </p:nvSpPr>
        <p:spPr>
          <a:xfrm>
            <a:off x="2197506" y="10614"/>
            <a:ext cx="2195938" cy="388470"/>
          </a:xfrm>
          <a:prstGeom prst="rect">
            <a:avLst/>
          </a:prstGeom>
          <a:solidFill>
            <a:srgbClr val="7030A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24" name="正方形/長方形 23">
            <a:extLst>
              <a:ext uri="{FF2B5EF4-FFF2-40B4-BE49-F238E27FC236}">
                <a16:creationId xmlns:a16="http://schemas.microsoft.com/office/drawing/2014/main" id="{9C059039-C071-45A2-8207-D93B368C8E00}"/>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グループ化 19">
            <a:extLst>
              <a:ext uri="{FF2B5EF4-FFF2-40B4-BE49-F238E27FC236}">
                <a16:creationId xmlns:a16="http://schemas.microsoft.com/office/drawing/2014/main" id="{6FA55233-1F94-4719-8276-CC9041E10C57}"/>
              </a:ext>
            </a:extLst>
          </p:cNvPr>
          <p:cNvGrpSpPr>
            <a:grpSpLocks/>
          </p:cNvGrpSpPr>
          <p:nvPr/>
        </p:nvGrpSpPr>
        <p:grpSpPr bwMode="auto">
          <a:xfrm>
            <a:off x="98270" y="1453028"/>
            <a:ext cx="3998912" cy="2139950"/>
            <a:chOff x="-4286251" y="2157983"/>
            <a:chExt cx="6858001" cy="3970421"/>
          </a:xfrm>
        </p:grpSpPr>
        <p:pic>
          <p:nvPicPr>
            <p:cNvPr id="23" name="図 20">
              <a:extLst>
                <a:ext uri="{FF2B5EF4-FFF2-40B4-BE49-F238E27FC236}">
                  <a16:creationId xmlns:a16="http://schemas.microsoft.com/office/drawing/2014/main" id="{FBA688C4-57AB-45CD-B2D0-637012C2A202}"/>
                </a:ext>
              </a:extLst>
            </p:cNvPr>
            <p:cNvPicPr>
              <a:picLocks noChangeAspect="1"/>
            </p:cNvPicPr>
            <p:nvPr/>
          </p:nvPicPr>
          <p:blipFill>
            <a:blip r:embed="rId3"/>
            <a:srcRect/>
            <a:stretch>
              <a:fillRect/>
            </a:stretch>
          </p:blipFill>
          <p:spPr bwMode="auto">
            <a:xfrm>
              <a:off x="-4286251" y="2157983"/>
              <a:ext cx="6858001" cy="3970421"/>
            </a:xfrm>
            <a:prstGeom prst="rect">
              <a:avLst/>
            </a:prstGeom>
            <a:noFill/>
            <a:ln w="9525">
              <a:solidFill>
                <a:schemeClr val="bg1">
                  <a:lumMod val="50000"/>
                </a:schemeClr>
              </a:solidFill>
              <a:miter lim="800000"/>
              <a:headEnd/>
              <a:tailEnd/>
            </a:ln>
          </p:spPr>
        </p:pic>
        <p:pic>
          <p:nvPicPr>
            <p:cNvPr id="28688" name="図 21">
              <a:extLst>
                <a:ext uri="{FF2B5EF4-FFF2-40B4-BE49-F238E27FC236}">
                  <a16:creationId xmlns:a16="http://schemas.microsoft.com/office/drawing/2014/main" id="{6C964F96-9A9C-4FE8-9E90-29BFF9F8EE3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6251" y="4453840"/>
              <a:ext cx="1047291" cy="167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8675" name="図 2">
            <a:extLst>
              <a:ext uri="{FF2B5EF4-FFF2-40B4-BE49-F238E27FC236}">
                <a16:creationId xmlns:a16="http://schemas.microsoft.com/office/drawing/2014/main" id="{874BC788-1ED7-4287-BE96-2155493736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70" y="4131140"/>
            <a:ext cx="4179887"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スライド番号プレースホルダ 2">
            <a:extLst>
              <a:ext uri="{FF2B5EF4-FFF2-40B4-BE49-F238E27FC236}">
                <a16:creationId xmlns:a16="http://schemas.microsoft.com/office/drawing/2014/main" id="{0F324201-337B-4622-86A2-FFC3A3BD80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B029EA-EB12-4DF0-92D5-6BD62E3801D2}"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258E7FC-DCCA-4BFD-8BF1-C4A83FE716BE}"/>
              </a:ext>
            </a:extLst>
          </p:cNvPr>
          <p:cNvSpPr txBox="1">
            <a:spLocks noChangeArrowheads="1"/>
          </p:cNvSpPr>
          <p:nvPr/>
        </p:nvSpPr>
        <p:spPr bwMode="auto">
          <a:xfrm>
            <a:off x="4179732" y="1411753"/>
            <a:ext cx="26289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「代理安否回答」を選択します。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FA7946C-C9E8-43AA-9EA0-B71408BFE781}"/>
              </a:ext>
            </a:extLst>
          </p:cNvPr>
          <p:cNvSpPr txBox="1">
            <a:spLocks noChangeArrowheads="1"/>
          </p:cNvSpPr>
          <p:nvPr/>
        </p:nvSpPr>
        <p:spPr bwMode="auto">
          <a:xfrm>
            <a:off x="4273395" y="4131140"/>
            <a:ext cx="2535237"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②代理回答したい対象ユーザを検索します。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検索する項目を入力・選択後に</a:t>
            </a:r>
            <a:endParaRPr lang="en-US" altLang="ja-JP" sz="1400" dirty="0">
              <a:latin typeface="+mj-ea"/>
              <a:ea typeface="+mj-ea"/>
            </a:endParaRPr>
          </a:p>
          <a:p>
            <a:pPr eaLnBrk="1" hangingPunct="1">
              <a:defRPr/>
            </a:pPr>
            <a:r>
              <a:rPr lang="ja-JP" altLang="en-US" sz="1400" dirty="0">
                <a:latin typeface="+mj-ea"/>
                <a:ea typeface="+mj-ea"/>
              </a:rPr>
              <a:t>「検索」をクリックすることで対象ユーザが表示されます。</a:t>
            </a:r>
            <a:endParaRPr lang="en-US" altLang="ja-JP" sz="1400" dirty="0">
              <a:latin typeface="+mj-ea"/>
              <a:ea typeface="+mj-ea"/>
            </a:endParaRPr>
          </a:p>
        </p:txBody>
      </p:sp>
      <p:sp>
        <p:nvSpPr>
          <p:cNvPr id="28679" name="AutoShape 177">
            <a:extLst>
              <a:ext uri="{FF2B5EF4-FFF2-40B4-BE49-F238E27FC236}">
                <a16:creationId xmlns:a16="http://schemas.microsoft.com/office/drawing/2014/main" id="{43173202-1630-42C0-9B34-F43639E894AD}"/>
              </a:ext>
            </a:extLst>
          </p:cNvPr>
          <p:cNvSpPr>
            <a:spLocks noChangeArrowheads="1"/>
          </p:cNvSpPr>
          <p:nvPr/>
        </p:nvSpPr>
        <p:spPr bwMode="auto">
          <a:xfrm>
            <a:off x="2522382" y="2222965"/>
            <a:ext cx="1173163" cy="1730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680" name="AutoShape 177">
            <a:extLst>
              <a:ext uri="{FF2B5EF4-FFF2-40B4-BE49-F238E27FC236}">
                <a16:creationId xmlns:a16="http://schemas.microsoft.com/office/drawing/2014/main" id="{DC8CDB25-3149-4E4B-8FA6-4024DA726D51}"/>
              </a:ext>
            </a:extLst>
          </p:cNvPr>
          <p:cNvSpPr>
            <a:spLocks noChangeArrowheads="1"/>
          </p:cNvSpPr>
          <p:nvPr/>
        </p:nvSpPr>
        <p:spPr bwMode="auto">
          <a:xfrm>
            <a:off x="1409545" y="4531190"/>
            <a:ext cx="2338387" cy="15986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3">
            <a:extLst>
              <a:ext uri="{FF2B5EF4-FFF2-40B4-BE49-F238E27FC236}">
                <a16:creationId xmlns:a16="http://schemas.microsoft.com/office/drawing/2014/main" id="{0294B7AA-567C-406C-A05A-54D9FC9A948B}"/>
              </a:ext>
            </a:extLst>
          </p:cNvPr>
          <p:cNvSpPr txBox="1">
            <a:spLocks noChangeArrowheads="1"/>
          </p:cNvSpPr>
          <p:nvPr/>
        </p:nvSpPr>
        <p:spPr bwMode="auto">
          <a:xfrm>
            <a:off x="69695" y="794215"/>
            <a:ext cx="6281737" cy="369888"/>
          </a:xfrm>
          <a:prstGeom prst="rect">
            <a:avLst/>
          </a:prstGeom>
          <a:solidFill>
            <a:schemeClr val="bg1"/>
          </a:solidFill>
          <a:ln w="28575">
            <a:solidFill>
              <a:schemeClr val="accent4">
                <a:lumMod val="75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sp>
        <p:nvSpPr>
          <p:cNvPr id="19" name="正方形/長方形 18">
            <a:extLst>
              <a:ext uri="{FF2B5EF4-FFF2-40B4-BE49-F238E27FC236}">
                <a16:creationId xmlns:a16="http://schemas.microsoft.com/office/drawing/2014/main" id="{BF824ADC-5779-42B7-BA72-2EDE7556F166}"/>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0" name="正方形/長方形 19">
            <a:extLst>
              <a:ext uri="{FF2B5EF4-FFF2-40B4-BE49-F238E27FC236}">
                <a16:creationId xmlns:a16="http://schemas.microsoft.com/office/drawing/2014/main" id="{E3981D8E-7768-4AEB-8EAF-4E2B033E6E6A}"/>
              </a:ext>
            </a:extLst>
          </p:cNvPr>
          <p:cNvSpPr/>
          <p:nvPr/>
        </p:nvSpPr>
        <p:spPr>
          <a:xfrm>
            <a:off x="2197506" y="10614"/>
            <a:ext cx="2195938" cy="388470"/>
          </a:xfrm>
          <a:prstGeom prst="rect">
            <a:avLst/>
          </a:prstGeom>
          <a:solidFill>
            <a:srgbClr val="7030A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21" name="正方形/長方形 20">
            <a:extLst>
              <a:ext uri="{FF2B5EF4-FFF2-40B4-BE49-F238E27FC236}">
                <a16:creationId xmlns:a16="http://schemas.microsoft.com/office/drawing/2014/main" id="{E6096FB3-39CC-41FB-AC91-A65AA138C676}"/>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図 3">
            <a:extLst>
              <a:ext uri="{FF2B5EF4-FFF2-40B4-BE49-F238E27FC236}">
                <a16:creationId xmlns:a16="http://schemas.microsoft.com/office/drawing/2014/main" id="{4B90A784-1363-49C4-A548-057623989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4434545"/>
            <a:ext cx="4024312" cy="42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図 3">
            <a:extLst>
              <a:ext uri="{FF2B5EF4-FFF2-40B4-BE49-F238E27FC236}">
                <a16:creationId xmlns:a16="http://schemas.microsoft.com/office/drawing/2014/main" id="{EB135924-F57D-49DE-BE95-797CB6C344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3" y="802345"/>
            <a:ext cx="4027487"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スライド番号プレースホルダ 2">
            <a:extLst>
              <a:ext uri="{FF2B5EF4-FFF2-40B4-BE49-F238E27FC236}">
                <a16:creationId xmlns:a16="http://schemas.microsoft.com/office/drawing/2014/main" id="{076645ED-4C3E-42AD-8103-85E5C8FE96D4}"/>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D2CC24E-8B19-4A62-9E8A-BF0AE01377B3}"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69DB080C-AD2B-450E-A87D-0549EF3D2941}"/>
              </a:ext>
            </a:extLst>
          </p:cNvPr>
          <p:cNvSpPr txBox="1">
            <a:spLocks noChangeArrowheads="1"/>
          </p:cNvSpPr>
          <p:nvPr/>
        </p:nvSpPr>
        <p:spPr bwMode="auto">
          <a:xfrm>
            <a:off x="4322763" y="789645"/>
            <a:ext cx="2535237"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③検索したユーザ一覧から</a:t>
            </a:r>
            <a:endParaRPr lang="en-US" altLang="ja-JP" sz="1400" dirty="0">
              <a:latin typeface="+mj-ea"/>
              <a:ea typeface="+mj-ea"/>
            </a:endParaRPr>
          </a:p>
          <a:p>
            <a:pPr eaLnBrk="1" hangingPunct="1">
              <a:defRPr/>
            </a:pPr>
            <a:r>
              <a:rPr lang="ja-JP" altLang="en-US" sz="1400" dirty="0">
                <a:latin typeface="+mj-ea"/>
                <a:ea typeface="+mj-ea"/>
              </a:rPr>
              <a:t>代理回答したいユーザを選択し、「チェックユーザを対象にする」を選択します。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F9EF4822-2EE9-4001-9544-5896CF72BD1F}"/>
              </a:ext>
            </a:extLst>
          </p:cNvPr>
          <p:cNvSpPr txBox="1">
            <a:spLocks noChangeArrowheads="1"/>
          </p:cNvSpPr>
          <p:nvPr/>
        </p:nvSpPr>
        <p:spPr bwMode="auto">
          <a:xfrm>
            <a:off x="4322763" y="4410733"/>
            <a:ext cx="2535237"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③代理で回答する項目を入力し、「選択ユーザの回答をする」を選択します。</a:t>
            </a:r>
            <a:endParaRPr lang="en-US" altLang="ja-JP" sz="1400" dirty="0">
              <a:latin typeface="+mj-ea"/>
              <a:ea typeface="+mj-ea"/>
            </a:endParaRPr>
          </a:p>
        </p:txBody>
      </p:sp>
      <p:sp>
        <p:nvSpPr>
          <p:cNvPr id="30727" name="AutoShape 177">
            <a:extLst>
              <a:ext uri="{FF2B5EF4-FFF2-40B4-BE49-F238E27FC236}">
                <a16:creationId xmlns:a16="http://schemas.microsoft.com/office/drawing/2014/main" id="{EA3638A1-0925-43F5-9089-A90AD018FC22}"/>
              </a:ext>
            </a:extLst>
          </p:cNvPr>
          <p:cNvSpPr>
            <a:spLocks noChangeArrowheads="1"/>
          </p:cNvSpPr>
          <p:nvPr/>
        </p:nvSpPr>
        <p:spPr bwMode="auto">
          <a:xfrm>
            <a:off x="1354138" y="3067708"/>
            <a:ext cx="255587" cy="8048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728" name="AutoShape 177">
            <a:extLst>
              <a:ext uri="{FF2B5EF4-FFF2-40B4-BE49-F238E27FC236}">
                <a16:creationId xmlns:a16="http://schemas.microsoft.com/office/drawing/2014/main" id="{AEA32C78-F351-450F-8B57-8D87DFB1ADBF}"/>
              </a:ext>
            </a:extLst>
          </p:cNvPr>
          <p:cNvSpPr>
            <a:spLocks noChangeArrowheads="1"/>
          </p:cNvSpPr>
          <p:nvPr/>
        </p:nvSpPr>
        <p:spPr bwMode="auto">
          <a:xfrm>
            <a:off x="1444625" y="6874533"/>
            <a:ext cx="2463800" cy="18176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角丸四角形 37">
            <a:extLst>
              <a:ext uri="{FF2B5EF4-FFF2-40B4-BE49-F238E27FC236}">
                <a16:creationId xmlns:a16="http://schemas.microsoft.com/office/drawing/2014/main" id="{FAEF1E2C-B34F-4898-BC51-EFF16C6EF899}"/>
              </a:ext>
            </a:extLst>
          </p:cNvPr>
          <p:cNvSpPr/>
          <p:nvPr/>
        </p:nvSpPr>
        <p:spPr bwMode="auto">
          <a:xfrm>
            <a:off x="4415632" y="7098206"/>
            <a:ext cx="2244725" cy="523219"/>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30735" name="AutoShape 177">
            <a:extLst>
              <a:ext uri="{FF2B5EF4-FFF2-40B4-BE49-F238E27FC236}">
                <a16:creationId xmlns:a16="http://schemas.microsoft.com/office/drawing/2014/main" id="{D645C37A-7574-433D-B32A-B8C76A67C1B7}"/>
              </a:ext>
            </a:extLst>
          </p:cNvPr>
          <p:cNvSpPr>
            <a:spLocks noChangeArrowheads="1"/>
          </p:cNvSpPr>
          <p:nvPr/>
        </p:nvSpPr>
        <p:spPr bwMode="auto">
          <a:xfrm>
            <a:off x="2676525" y="3901145"/>
            <a:ext cx="717550" cy="2063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正方形/長方形 15">
            <a:extLst>
              <a:ext uri="{FF2B5EF4-FFF2-40B4-BE49-F238E27FC236}">
                <a16:creationId xmlns:a16="http://schemas.microsoft.com/office/drawing/2014/main" id="{7601B411-C2F1-4E96-A28F-F41D9C7AAF85}"/>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17" name="正方形/長方形 16">
            <a:extLst>
              <a:ext uri="{FF2B5EF4-FFF2-40B4-BE49-F238E27FC236}">
                <a16:creationId xmlns:a16="http://schemas.microsoft.com/office/drawing/2014/main" id="{30466789-963F-446E-8576-396ABCC2AFF6}"/>
              </a:ext>
            </a:extLst>
          </p:cNvPr>
          <p:cNvSpPr/>
          <p:nvPr/>
        </p:nvSpPr>
        <p:spPr>
          <a:xfrm>
            <a:off x="2197506" y="10614"/>
            <a:ext cx="2195938" cy="388470"/>
          </a:xfrm>
          <a:prstGeom prst="rect">
            <a:avLst/>
          </a:prstGeom>
          <a:solidFill>
            <a:srgbClr val="7030A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8" name="正方形/長方形 17">
            <a:extLst>
              <a:ext uri="{FF2B5EF4-FFF2-40B4-BE49-F238E27FC236}">
                <a16:creationId xmlns:a16="http://schemas.microsoft.com/office/drawing/2014/main" id="{29B7342E-276F-4F6C-9112-23126FDEC8C1}"/>
              </a:ext>
            </a:extLst>
          </p:cNvPr>
          <p:cNvSpPr/>
          <p:nvPr/>
        </p:nvSpPr>
        <p:spPr>
          <a:xfrm>
            <a:off x="4405313" y="7004"/>
            <a:ext cx="219593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図 6">
            <a:extLst>
              <a:ext uri="{FF2B5EF4-FFF2-40B4-BE49-F238E27FC236}">
                <a16:creationId xmlns:a16="http://schemas.microsoft.com/office/drawing/2014/main" id="{B4014C97-4F62-40E2-85F6-99FF82DC7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3" y="2122488"/>
            <a:ext cx="37719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図 4">
            <a:extLst>
              <a:ext uri="{FF2B5EF4-FFF2-40B4-BE49-F238E27FC236}">
                <a16:creationId xmlns:a16="http://schemas.microsoft.com/office/drawing/2014/main" id="{A0A38AB8-704D-4869-BCD4-4E15205292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3951288"/>
            <a:ext cx="3748088"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スライド番号プレースホルダ 2">
            <a:extLst>
              <a:ext uri="{FF2B5EF4-FFF2-40B4-BE49-F238E27FC236}">
                <a16:creationId xmlns:a16="http://schemas.microsoft.com/office/drawing/2014/main" id="{3E7C2C71-BB6C-4099-99EB-8BB1706C780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CA9D54-AF14-41AF-B636-8904ACCA2C9D}"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32773" name="テキスト ボックス 24">
            <a:extLst>
              <a:ext uri="{FF2B5EF4-FFF2-40B4-BE49-F238E27FC236}">
                <a16:creationId xmlns:a16="http://schemas.microsoft.com/office/drawing/2014/main" id="{770AEAC3-D001-497C-9C3D-DE0AB812EC6D}"/>
              </a:ext>
            </a:extLst>
          </p:cNvPr>
          <p:cNvSpPr txBox="1">
            <a:spLocks noChangeArrowheads="1"/>
          </p:cNvSpPr>
          <p:nvPr/>
        </p:nvSpPr>
        <p:spPr bwMode="auto">
          <a:xfrm>
            <a:off x="-36513" y="495272"/>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92D050"/>
                </a:solidFill>
              </a:rPr>
              <a:t>３．連絡を発信する</a:t>
            </a:r>
            <a:endParaRPr lang="en-US" altLang="ja-JP" sz="2800" dirty="0">
              <a:solidFill>
                <a:srgbClr val="92D050"/>
              </a:solidFill>
            </a:endParaRPr>
          </a:p>
        </p:txBody>
      </p:sp>
      <p:sp>
        <p:nvSpPr>
          <p:cNvPr id="25" name="テキスト ボックス 56">
            <a:extLst>
              <a:ext uri="{FF2B5EF4-FFF2-40B4-BE49-F238E27FC236}">
                <a16:creationId xmlns:a16="http://schemas.microsoft.com/office/drawing/2014/main" id="{D7E88D22-E2AE-457F-9034-AE0043A99E9A}"/>
              </a:ext>
            </a:extLst>
          </p:cNvPr>
          <p:cNvSpPr txBox="1">
            <a:spLocks noChangeArrowheads="1"/>
          </p:cNvSpPr>
          <p:nvPr/>
        </p:nvSpPr>
        <p:spPr bwMode="auto">
          <a:xfrm>
            <a:off x="4302125" y="206692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「新規連絡発信」を選択します。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2775" name="テキスト ボックス 23">
            <a:extLst>
              <a:ext uri="{FF2B5EF4-FFF2-40B4-BE49-F238E27FC236}">
                <a16:creationId xmlns:a16="http://schemas.microsoft.com/office/drawing/2014/main" id="{DEE7AA07-4D9E-4FC8-80CD-4E8247FC11B2}"/>
              </a:ext>
            </a:extLst>
          </p:cNvPr>
          <p:cNvSpPr txBox="1">
            <a:spLocks noChangeArrowheads="1"/>
          </p:cNvSpPr>
          <p:nvPr/>
        </p:nvSpPr>
        <p:spPr bwMode="auto">
          <a:xfrm>
            <a:off x="117475" y="1685925"/>
            <a:ext cx="6448425" cy="369887"/>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32776" name="Rectangle 2">
            <a:extLst>
              <a:ext uri="{FF2B5EF4-FFF2-40B4-BE49-F238E27FC236}">
                <a16:creationId xmlns:a16="http://schemas.microsoft.com/office/drawing/2014/main" id="{6022D82D-8824-4B00-8112-423004170EE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2777" name="AutoShape 177">
            <a:extLst>
              <a:ext uri="{FF2B5EF4-FFF2-40B4-BE49-F238E27FC236}">
                <a16:creationId xmlns:a16="http://schemas.microsoft.com/office/drawing/2014/main" id="{A1FBBBFF-640F-4041-8813-EE9E4B34DC0E}"/>
              </a:ext>
            </a:extLst>
          </p:cNvPr>
          <p:cNvSpPr>
            <a:spLocks noChangeArrowheads="1"/>
          </p:cNvSpPr>
          <p:nvPr/>
        </p:nvSpPr>
        <p:spPr bwMode="auto">
          <a:xfrm>
            <a:off x="1214438" y="2773363"/>
            <a:ext cx="609600" cy="3111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07727747-C38E-41D0-8B4D-3C33073861D1}"/>
              </a:ext>
            </a:extLst>
          </p:cNvPr>
          <p:cNvSpPr txBox="1">
            <a:spLocks noChangeArrowheads="1"/>
          </p:cNvSpPr>
          <p:nvPr/>
        </p:nvSpPr>
        <p:spPr bwMode="auto">
          <a:xfrm>
            <a:off x="124618" y="1005981"/>
            <a:ext cx="6608763"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連絡の発信や連絡テンプレートの作成・編集を行うことができます。</a:t>
            </a:r>
            <a:endParaRPr lang="en-US" altLang="ja-JP" sz="1400" dirty="0">
              <a:latin typeface="+mj-ea"/>
              <a:ea typeface="+mj-ea"/>
            </a:endParaRPr>
          </a:p>
          <a:p>
            <a:pPr eaLnBrk="1" hangingPunct="1">
              <a:defRPr/>
            </a:pPr>
            <a:r>
              <a:rPr lang="ja-JP" altLang="en-US" sz="1400" dirty="0">
                <a:latin typeface="+mj-ea"/>
                <a:ea typeface="+mj-ea"/>
              </a:rPr>
              <a:t>「全発信集計権限」または「部署発信権限」を保有しているユーザが可能です。</a:t>
            </a:r>
            <a:endParaRPr lang="en-US" altLang="ja-JP" sz="1400" dirty="0">
              <a:latin typeface="+mj-ea"/>
              <a:ea typeface="+mj-ea"/>
            </a:endParaRPr>
          </a:p>
        </p:txBody>
      </p:sp>
      <p:sp>
        <p:nvSpPr>
          <p:cNvPr id="32784" name="AutoShape 177">
            <a:extLst>
              <a:ext uri="{FF2B5EF4-FFF2-40B4-BE49-F238E27FC236}">
                <a16:creationId xmlns:a16="http://schemas.microsoft.com/office/drawing/2014/main" id="{58A70829-D302-4940-B036-60D11F84917D}"/>
              </a:ext>
            </a:extLst>
          </p:cNvPr>
          <p:cNvSpPr>
            <a:spLocks noChangeArrowheads="1"/>
          </p:cNvSpPr>
          <p:nvPr/>
        </p:nvSpPr>
        <p:spPr bwMode="auto">
          <a:xfrm>
            <a:off x="182563" y="2436813"/>
            <a:ext cx="625475" cy="1127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 name="テキスト ボックス 56">
            <a:extLst>
              <a:ext uri="{FF2B5EF4-FFF2-40B4-BE49-F238E27FC236}">
                <a16:creationId xmlns:a16="http://schemas.microsoft.com/office/drawing/2014/main" id="{74C680EF-36C9-410B-B6DF-A733B0ED7FFC}"/>
              </a:ext>
            </a:extLst>
          </p:cNvPr>
          <p:cNvSpPr txBox="1">
            <a:spLocks noChangeArrowheads="1"/>
          </p:cNvSpPr>
          <p:nvPr/>
        </p:nvSpPr>
        <p:spPr bwMode="auto">
          <a:xfrm>
            <a:off x="4164013" y="4032250"/>
            <a:ext cx="2589212"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②連絡発信に必要な情報を入力します。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③必要な情報を入力後、</a:t>
            </a:r>
            <a:endParaRPr lang="en-US" altLang="ja-JP" sz="1400" dirty="0">
              <a:latin typeface="+mj-ea"/>
              <a:ea typeface="+mj-ea"/>
            </a:endParaRPr>
          </a:p>
          <a:p>
            <a:pPr eaLnBrk="1" hangingPunct="1">
              <a:defRPr/>
            </a:pPr>
            <a:r>
              <a:rPr lang="ja-JP" altLang="en-US" sz="1400" dirty="0">
                <a:latin typeface="+mj-ea"/>
                <a:ea typeface="+mj-ea"/>
              </a:rPr>
              <a:t>「連絡前確認画面へ」を選択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p:txBody>
      </p:sp>
      <p:sp>
        <p:nvSpPr>
          <p:cNvPr id="32786" name="AutoShape 177">
            <a:extLst>
              <a:ext uri="{FF2B5EF4-FFF2-40B4-BE49-F238E27FC236}">
                <a16:creationId xmlns:a16="http://schemas.microsoft.com/office/drawing/2014/main" id="{62A53AB9-670B-470F-9455-6427B418B13B}"/>
              </a:ext>
            </a:extLst>
          </p:cNvPr>
          <p:cNvSpPr>
            <a:spLocks noChangeArrowheads="1"/>
          </p:cNvSpPr>
          <p:nvPr/>
        </p:nvSpPr>
        <p:spPr bwMode="auto">
          <a:xfrm>
            <a:off x="1062038" y="4572000"/>
            <a:ext cx="2690812" cy="368935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787" name="AutoShape 177">
            <a:extLst>
              <a:ext uri="{FF2B5EF4-FFF2-40B4-BE49-F238E27FC236}">
                <a16:creationId xmlns:a16="http://schemas.microsoft.com/office/drawing/2014/main" id="{C7FA4FAA-8C35-4EC8-B571-4BA22A344FBD}"/>
              </a:ext>
            </a:extLst>
          </p:cNvPr>
          <p:cNvSpPr>
            <a:spLocks noChangeArrowheads="1"/>
          </p:cNvSpPr>
          <p:nvPr/>
        </p:nvSpPr>
        <p:spPr bwMode="auto">
          <a:xfrm>
            <a:off x="2182813" y="8551863"/>
            <a:ext cx="746125" cy="2524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正方形/長方形 19">
            <a:extLst>
              <a:ext uri="{FF2B5EF4-FFF2-40B4-BE49-F238E27FC236}">
                <a16:creationId xmlns:a16="http://schemas.microsoft.com/office/drawing/2014/main" id="{1E952297-5169-4925-8BE1-75ED970C369B}"/>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1" name="正方形/長方形 20">
            <a:extLst>
              <a:ext uri="{FF2B5EF4-FFF2-40B4-BE49-F238E27FC236}">
                <a16:creationId xmlns:a16="http://schemas.microsoft.com/office/drawing/2014/main" id="{7AB5B528-08F1-4926-8E7C-8CF916750664}"/>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7" name="正方形/長方形 26">
            <a:extLst>
              <a:ext uri="{FF2B5EF4-FFF2-40B4-BE49-F238E27FC236}">
                <a16:creationId xmlns:a16="http://schemas.microsoft.com/office/drawing/2014/main" id="{2E38BCA3-4AFC-4B0E-BE48-9001DFAB292A}"/>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グループ化 4">
            <a:extLst>
              <a:ext uri="{FF2B5EF4-FFF2-40B4-BE49-F238E27FC236}">
                <a16:creationId xmlns:a16="http://schemas.microsoft.com/office/drawing/2014/main" id="{FE2594D1-843E-4018-B6C7-164121FF5B32}"/>
              </a:ext>
            </a:extLst>
          </p:cNvPr>
          <p:cNvGrpSpPr>
            <a:grpSpLocks/>
          </p:cNvGrpSpPr>
          <p:nvPr/>
        </p:nvGrpSpPr>
        <p:grpSpPr bwMode="auto">
          <a:xfrm>
            <a:off x="212725" y="766763"/>
            <a:ext cx="3686175" cy="5165725"/>
            <a:chOff x="123258" y="514349"/>
            <a:chExt cx="4095692" cy="5462659"/>
          </a:xfrm>
        </p:grpSpPr>
        <p:pic>
          <p:nvPicPr>
            <p:cNvPr id="4" name="図 3">
              <a:extLst>
                <a:ext uri="{FF2B5EF4-FFF2-40B4-BE49-F238E27FC236}">
                  <a16:creationId xmlns:a16="http://schemas.microsoft.com/office/drawing/2014/main" id="{7FE0DF8A-EC72-46A3-B3BA-087B20DB99DA}"/>
                </a:ext>
              </a:extLst>
            </p:cNvPr>
            <p:cNvPicPr>
              <a:picLocks noChangeAspect="1"/>
            </p:cNvPicPr>
            <p:nvPr/>
          </p:nvPicPr>
          <p:blipFill>
            <a:blip r:embed="rId3"/>
            <a:stretch>
              <a:fillRect/>
            </a:stretch>
          </p:blipFill>
          <p:spPr>
            <a:xfrm>
              <a:off x="123258" y="514349"/>
              <a:ext cx="4095692" cy="5390472"/>
            </a:xfrm>
            <a:prstGeom prst="rect">
              <a:avLst/>
            </a:prstGeom>
            <a:ln>
              <a:solidFill>
                <a:schemeClr val="bg1">
                  <a:lumMod val="75000"/>
                </a:schemeClr>
              </a:solidFill>
            </a:ln>
          </p:spPr>
        </p:pic>
        <p:pic>
          <p:nvPicPr>
            <p:cNvPr id="34838" name="図 37">
              <a:extLst>
                <a:ext uri="{FF2B5EF4-FFF2-40B4-BE49-F238E27FC236}">
                  <a16:creationId xmlns:a16="http://schemas.microsoft.com/office/drawing/2014/main" id="{026CEE05-630A-429D-B8BB-1B76C05510A0}"/>
                </a:ext>
              </a:extLst>
            </p:cNvPr>
            <p:cNvPicPr>
              <a:picLocks noChangeAspect="1"/>
            </p:cNvPicPr>
            <p:nvPr/>
          </p:nvPicPr>
          <p:blipFill>
            <a:blip r:embed="rId4">
              <a:extLst>
                <a:ext uri="{28A0092B-C50C-407E-A947-70E740481C1C}">
                  <a14:useLocalDpi xmlns:a14="http://schemas.microsoft.com/office/drawing/2010/main" val="0"/>
                </a:ext>
              </a:extLst>
            </a:blip>
            <a:srcRect l="-12"/>
            <a:stretch>
              <a:fillRect/>
            </a:stretch>
          </p:blipFill>
          <p:spPr bwMode="auto">
            <a:xfrm>
              <a:off x="123258" y="1095375"/>
              <a:ext cx="781617" cy="48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19" name="スライド番号プレースホルダ 2">
            <a:extLst>
              <a:ext uri="{FF2B5EF4-FFF2-40B4-BE49-F238E27FC236}">
                <a16:creationId xmlns:a16="http://schemas.microsoft.com/office/drawing/2014/main" id="{6CC38B5D-8CA0-4247-9406-DDD4B7F2280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08D3D63-7186-4EC9-9D36-49FA6EB9D2B2}"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34820" name="Rectangle 2">
            <a:extLst>
              <a:ext uri="{FF2B5EF4-FFF2-40B4-BE49-F238E27FC236}">
                <a16:creationId xmlns:a16="http://schemas.microsoft.com/office/drawing/2014/main" id="{D46DC993-EBD0-4621-A25C-D742C132F1C6}"/>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A9533DA4-40DE-437E-8C9B-30D8CC7C268D}"/>
              </a:ext>
            </a:extLst>
          </p:cNvPr>
          <p:cNvSpPr txBox="1">
            <a:spLocks noChangeArrowheads="1"/>
          </p:cNvSpPr>
          <p:nvPr/>
        </p:nvSpPr>
        <p:spPr bwMode="auto">
          <a:xfrm>
            <a:off x="4117976" y="638969"/>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pic>
        <p:nvPicPr>
          <p:cNvPr id="6" name="図 5">
            <a:extLst>
              <a:ext uri="{FF2B5EF4-FFF2-40B4-BE49-F238E27FC236}">
                <a16:creationId xmlns:a16="http://schemas.microsoft.com/office/drawing/2014/main" id="{AF0D27D5-FB6C-4D26-BCB4-50284C6FFA65}"/>
              </a:ext>
            </a:extLst>
          </p:cNvPr>
          <p:cNvPicPr>
            <a:picLocks noChangeAspect="1"/>
          </p:cNvPicPr>
          <p:nvPr/>
        </p:nvPicPr>
        <p:blipFill>
          <a:blip r:embed="rId5"/>
          <a:stretch>
            <a:fillRect/>
          </a:stretch>
        </p:blipFill>
        <p:spPr>
          <a:xfrm>
            <a:off x="2314575" y="6494463"/>
            <a:ext cx="1754188" cy="184943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82DCBCB1-6458-4203-9BA5-F064C1995CDD}"/>
              </a:ext>
            </a:extLst>
          </p:cNvPr>
          <p:cNvPicPr>
            <a:picLocks noChangeAspect="1"/>
          </p:cNvPicPr>
          <p:nvPr/>
        </p:nvPicPr>
        <p:blipFill>
          <a:blip r:embed="rId6"/>
          <a:stretch>
            <a:fillRect/>
          </a:stretch>
        </p:blipFill>
        <p:spPr>
          <a:xfrm>
            <a:off x="147638" y="6494463"/>
            <a:ext cx="1808162" cy="1849437"/>
          </a:xfrm>
          <a:prstGeom prst="rect">
            <a:avLst/>
          </a:prstGeom>
          <a:ln>
            <a:solidFill>
              <a:schemeClr val="bg1">
                <a:lumMod val="75000"/>
              </a:schemeClr>
            </a:solidFill>
          </a:ln>
        </p:spPr>
      </p:pic>
      <p:sp>
        <p:nvSpPr>
          <p:cNvPr id="34829" name="AutoShape 177">
            <a:extLst>
              <a:ext uri="{FF2B5EF4-FFF2-40B4-BE49-F238E27FC236}">
                <a16:creationId xmlns:a16="http://schemas.microsoft.com/office/drawing/2014/main" id="{3AE9ED8A-F95C-453C-98BF-52AEE40BABF6}"/>
              </a:ext>
            </a:extLst>
          </p:cNvPr>
          <p:cNvSpPr>
            <a:spLocks noChangeArrowheads="1"/>
          </p:cNvSpPr>
          <p:nvPr/>
        </p:nvSpPr>
        <p:spPr bwMode="auto">
          <a:xfrm>
            <a:off x="2078038" y="2030413"/>
            <a:ext cx="1714500" cy="26828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CB903A27-C465-4552-BB7A-2B877B17720D}"/>
              </a:ext>
            </a:extLst>
          </p:cNvPr>
          <p:cNvSpPr txBox="1">
            <a:spLocks noChangeArrowheads="1"/>
          </p:cNvSpPr>
          <p:nvPr/>
        </p:nvSpPr>
        <p:spPr bwMode="auto">
          <a:xfrm>
            <a:off x="49213" y="6186488"/>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B1F81CE1-5376-4FAF-BEFC-DEBABF5DE8D5}"/>
              </a:ext>
            </a:extLst>
          </p:cNvPr>
          <p:cNvSpPr txBox="1">
            <a:spLocks noChangeArrowheads="1"/>
          </p:cNvSpPr>
          <p:nvPr/>
        </p:nvSpPr>
        <p:spPr bwMode="auto">
          <a:xfrm>
            <a:off x="2224088" y="6186488"/>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FB0725E4-01F5-4DD1-B35D-B8954B6AD959}"/>
              </a:ext>
            </a:extLst>
          </p:cNvPr>
          <p:cNvSpPr txBox="1">
            <a:spLocks noChangeArrowheads="1"/>
          </p:cNvSpPr>
          <p:nvPr/>
        </p:nvSpPr>
        <p:spPr bwMode="auto">
          <a:xfrm>
            <a:off x="4229100" y="6249988"/>
            <a:ext cx="258921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sp>
        <p:nvSpPr>
          <p:cNvPr id="21" name="角丸四角形 37">
            <a:extLst>
              <a:ext uri="{FF2B5EF4-FFF2-40B4-BE49-F238E27FC236}">
                <a16:creationId xmlns:a16="http://schemas.microsoft.com/office/drawing/2014/main" id="{C15E1B98-F377-4D9C-B3DB-D65B22295F36}"/>
              </a:ext>
            </a:extLst>
          </p:cNvPr>
          <p:cNvSpPr/>
          <p:nvPr/>
        </p:nvSpPr>
        <p:spPr bwMode="auto">
          <a:xfrm>
            <a:off x="4427538" y="8291513"/>
            <a:ext cx="2054225"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4834" name="AutoShape 177">
            <a:extLst>
              <a:ext uri="{FF2B5EF4-FFF2-40B4-BE49-F238E27FC236}">
                <a16:creationId xmlns:a16="http://schemas.microsoft.com/office/drawing/2014/main" id="{090A72FD-07AC-4968-967B-B5CC2D50697E}"/>
              </a:ext>
            </a:extLst>
          </p:cNvPr>
          <p:cNvSpPr>
            <a:spLocks noChangeArrowheads="1"/>
          </p:cNvSpPr>
          <p:nvPr/>
        </p:nvSpPr>
        <p:spPr bwMode="auto">
          <a:xfrm>
            <a:off x="1089025" y="7943850"/>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835" name="AutoShape 177">
            <a:extLst>
              <a:ext uri="{FF2B5EF4-FFF2-40B4-BE49-F238E27FC236}">
                <a16:creationId xmlns:a16="http://schemas.microsoft.com/office/drawing/2014/main" id="{C731B131-967B-4533-8413-73DD5C85A77F}"/>
              </a:ext>
            </a:extLst>
          </p:cNvPr>
          <p:cNvSpPr>
            <a:spLocks noChangeArrowheads="1"/>
          </p:cNvSpPr>
          <p:nvPr/>
        </p:nvSpPr>
        <p:spPr bwMode="auto">
          <a:xfrm>
            <a:off x="2671763" y="7405688"/>
            <a:ext cx="1397000"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836" name="AutoShape 177">
            <a:extLst>
              <a:ext uri="{FF2B5EF4-FFF2-40B4-BE49-F238E27FC236}">
                <a16:creationId xmlns:a16="http://schemas.microsoft.com/office/drawing/2014/main" id="{4E18708C-396D-4FCD-9F7B-3A39C9471FED}"/>
              </a:ext>
            </a:extLst>
          </p:cNvPr>
          <p:cNvSpPr>
            <a:spLocks noChangeArrowheads="1"/>
          </p:cNvSpPr>
          <p:nvPr/>
        </p:nvSpPr>
        <p:spPr bwMode="auto">
          <a:xfrm>
            <a:off x="3367088" y="8075613"/>
            <a:ext cx="642937"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正方形/長方形 28">
            <a:extLst>
              <a:ext uri="{FF2B5EF4-FFF2-40B4-BE49-F238E27FC236}">
                <a16:creationId xmlns:a16="http://schemas.microsoft.com/office/drawing/2014/main" id="{4165FC84-D9C6-4841-AB5C-EB2B51E754AB}"/>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30" name="正方形/長方形 29">
            <a:extLst>
              <a:ext uri="{FF2B5EF4-FFF2-40B4-BE49-F238E27FC236}">
                <a16:creationId xmlns:a16="http://schemas.microsoft.com/office/drawing/2014/main" id="{6CF2E416-6603-4CE8-BBD0-84A729E194E9}"/>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31" name="正方形/長方形 30">
            <a:extLst>
              <a:ext uri="{FF2B5EF4-FFF2-40B4-BE49-F238E27FC236}">
                <a16:creationId xmlns:a16="http://schemas.microsoft.com/office/drawing/2014/main" id="{7305BA43-DCC5-4605-A5AF-1CFC88E56AFD}"/>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図 18">
            <a:extLst>
              <a:ext uri="{FF2B5EF4-FFF2-40B4-BE49-F238E27FC236}">
                <a16:creationId xmlns:a16="http://schemas.microsoft.com/office/drawing/2014/main" id="{AB8BD649-BAAC-4EA6-8C3E-90AE4220FB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1444625"/>
            <a:ext cx="38131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3">
            <a:extLst>
              <a:ext uri="{FF2B5EF4-FFF2-40B4-BE49-F238E27FC236}">
                <a16:creationId xmlns:a16="http://schemas.microsoft.com/office/drawing/2014/main" id="{251056FF-693A-45D7-8DAF-5754E3DC9D5C}"/>
              </a:ext>
            </a:extLst>
          </p:cNvPr>
          <p:cNvPicPr>
            <a:picLocks noChangeAspect="1"/>
          </p:cNvPicPr>
          <p:nvPr/>
        </p:nvPicPr>
        <p:blipFill>
          <a:blip r:embed="rId4"/>
          <a:stretch>
            <a:fillRect/>
          </a:stretch>
        </p:blipFill>
        <p:spPr>
          <a:xfrm>
            <a:off x="204788" y="4122738"/>
            <a:ext cx="3708400" cy="3703637"/>
          </a:xfrm>
          <a:prstGeom prst="rect">
            <a:avLst/>
          </a:prstGeom>
          <a:ln>
            <a:solidFill>
              <a:schemeClr val="bg1">
                <a:lumMod val="65000"/>
              </a:schemeClr>
            </a:solidFill>
          </a:ln>
        </p:spPr>
      </p:pic>
      <p:sp>
        <p:nvSpPr>
          <p:cNvPr id="36868" name="スライド番号プレースホルダ 2">
            <a:extLst>
              <a:ext uri="{FF2B5EF4-FFF2-40B4-BE49-F238E27FC236}">
                <a16:creationId xmlns:a16="http://schemas.microsoft.com/office/drawing/2014/main" id="{175D8D6D-1FFB-4FA2-A638-41A97AE1FED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1AA7677-273F-43B2-A8A3-BB92C90D909D}"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3541CF8A-0C88-4A0F-A8FD-B6861DEBB84E}"/>
              </a:ext>
            </a:extLst>
          </p:cNvPr>
          <p:cNvSpPr txBox="1">
            <a:spLocks noChangeArrowheads="1"/>
          </p:cNvSpPr>
          <p:nvPr/>
        </p:nvSpPr>
        <p:spPr bwMode="auto">
          <a:xfrm>
            <a:off x="4311650" y="1436688"/>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「テンプレート作成・編集」を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p:txBody>
      </p:sp>
      <p:sp>
        <p:nvSpPr>
          <p:cNvPr id="36870" name="テキスト ボックス 23">
            <a:extLst>
              <a:ext uri="{FF2B5EF4-FFF2-40B4-BE49-F238E27FC236}">
                <a16:creationId xmlns:a16="http://schemas.microsoft.com/office/drawing/2014/main" id="{907E1429-8125-42CD-958E-0733665493D6}"/>
              </a:ext>
            </a:extLst>
          </p:cNvPr>
          <p:cNvSpPr txBox="1">
            <a:spLocks noChangeArrowheads="1"/>
          </p:cNvSpPr>
          <p:nvPr/>
        </p:nvSpPr>
        <p:spPr bwMode="auto">
          <a:xfrm>
            <a:off x="204788" y="514350"/>
            <a:ext cx="6448425" cy="369888"/>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2</a:t>
            </a:r>
            <a:r>
              <a:rPr lang="ja-JP" altLang="en-US" sz="1800"/>
              <a:t>）連絡を予め用意する </a:t>
            </a:r>
          </a:p>
        </p:txBody>
      </p:sp>
      <p:sp>
        <p:nvSpPr>
          <p:cNvPr id="36871" name="Rectangle 2">
            <a:extLst>
              <a:ext uri="{FF2B5EF4-FFF2-40B4-BE49-F238E27FC236}">
                <a16:creationId xmlns:a16="http://schemas.microsoft.com/office/drawing/2014/main" id="{715B8C05-4CD2-4F3C-848F-2E1BBC0233AC}"/>
              </a:ext>
            </a:extLst>
          </p:cNvPr>
          <p:cNvSpPr>
            <a:spLocks noChangeArrowheads="1"/>
          </p:cNvSpPr>
          <p:nvPr/>
        </p:nvSpPr>
        <p:spPr bwMode="auto">
          <a:xfrm>
            <a:off x="547688" y="26924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872" name="AutoShape 177">
            <a:extLst>
              <a:ext uri="{FF2B5EF4-FFF2-40B4-BE49-F238E27FC236}">
                <a16:creationId xmlns:a16="http://schemas.microsoft.com/office/drawing/2014/main" id="{956089F5-8626-42A9-9EE4-1C962FA642CE}"/>
              </a:ext>
            </a:extLst>
          </p:cNvPr>
          <p:cNvSpPr>
            <a:spLocks noChangeArrowheads="1"/>
          </p:cNvSpPr>
          <p:nvPr/>
        </p:nvSpPr>
        <p:spPr bwMode="auto">
          <a:xfrm>
            <a:off x="2425700" y="2176463"/>
            <a:ext cx="658813" cy="3508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878" name="AutoShape 177">
            <a:extLst>
              <a:ext uri="{FF2B5EF4-FFF2-40B4-BE49-F238E27FC236}">
                <a16:creationId xmlns:a16="http://schemas.microsoft.com/office/drawing/2014/main" id="{3AFB63F1-5B5D-4BDB-914F-AA59953CA312}"/>
              </a:ext>
            </a:extLst>
          </p:cNvPr>
          <p:cNvSpPr>
            <a:spLocks noChangeArrowheads="1"/>
          </p:cNvSpPr>
          <p:nvPr/>
        </p:nvSpPr>
        <p:spPr bwMode="auto">
          <a:xfrm>
            <a:off x="1571625" y="5084763"/>
            <a:ext cx="925513" cy="2301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BF71EE84-F212-4B0B-B9F4-700DBD72D6AD}"/>
              </a:ext>
            </a:extLst>
          </p:cNvPr>
          <p:cNvSpPr txBox="1">
            <a:spLocks noChangeArrowheads="1"/>
          </p:cNvSpPr>
          <p:nvPr/>
        </p:nvSpPr>
        <p:spPr bwMode="auto">
          <a:xfrm>
            <a:off x="4278313" y="4187825"/>
            <a:ext cx="2460625" cy="16017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②「新規に作成する」を選択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一度作成した連絡を編集または削除する場合は、本画面のテンプレートの一覧から該当の連絡を選択します。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90D32BF8-5238-4173-ACFB-B2AE74138DAF}"/>
              </a:ext>
            </a:extLst>
          </p:cNvPr>
          <p:cNvSpPr txBox="1">
            <a:spLocks noChangeArrowheads="1"/>
          </p:cNvSpPr>
          <p:nvPr/>
        </p:nvSpPr>
        <p:spPr bwMode="auto">
          <a:xfrm>
            <a:off x="96838" y="990600"/>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連絡内容を予めテンプレートとして登録することができます。</a:t>
            </a:r>
            <a:endParaRPr lang="en-US" altLang="ja-JP" sz="1400" dirty="0">
              <a:latin typeface="+mj-ea"/>
              <a:ea typeface="+mj-ea"/>
            </a:endParaRPr>
          </a:p>
        </p:txBody>
      </p:sp>
      <p:sp>
        <p:nvSpPr>
          <p:cNvPr id="17" name="正方形/長方形 16">
            <a:extLst>
              <a:ext uri="{FF2B5EF4-FFF2-40B4-BE49-F238E27FC236}">
                <a16:creationId xmlns:a16="http://schemas.microsoft.com/office/drawing/2014/main" id="{089C6A58-8DD5-4575-854F-C1122503E95B}"/>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19" name="正方形/長方形 18">
            <a:extLst>
              <a:ext uri="{FF2B5EF4-FFF2-40B4-BE49-F238E27FC236}">
                <a16:creationId xmlns:a16="http://schemas.microsoft.com/office/drawing/2014/main" id="{B13C60E5-062D-4F87-8E4F-B99D77EEF571}"/>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0" name="正方形/長方形 19">
            <a:extLst>
              <a:ext uri="{FF2B5EF4-FFF2-40B4-BE49-F238E27FC236}">
                <a16:creationId xmlns:a16="http://schemas.microsoft.com/office/drawing/2014/main" id="{FF04F58C-298A-4E7E-844B-AE2592A13501}"/>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70A6AE26-6423-4618-B60A-B83BE8143C2D}"/>
              </a:ext>
            </a:extLst>
          </p:cNvPr>
          <p:cNvPicPr>
            <a:picLocks noChangeAspect="1"/>
          </p:cNvPicPr>
          <p:nvPr/>
        </p:nvPicPr>
        <p:blipFill>
          <a:blip r:embed="rId3"/>
          <a:stretch>
            <a:fillRect/>
          </a:stretch>
        </p:blipFill>
        <p:spPr>
          <a:xfrm>
            <a:off x="49213" y="538163"/>
            <a:ext cx="3757612" cy="8048625"/>
          </a:xfrm>
          <a:prstGeom prst="rect">
            <a:avLst/>
          </a:prstGeom>
          <a:ln>
            <a:solidFill>
              <a:schemeClr val="tx1">
                <a:lumMod val="50000"/>
                <a:lumOff val="50000"/>
              </a:schemeClr>
            </a:solidFill>
          </a:ln>
        </p:spPr>
      </p:pic>
      <p:sp>
        <p:nvSpPr>
          <p:cNvPr id="38915" name="スライド番号プレースホルダ 2">
            <a:extLst>
              <a:ext uri="{FF2B5EF4-FFF2-40B4-BE49-F238E27FC236}">
                <a16:creationId xmlns:a16="http://schemas.microsoft.com/office/drawing/2014/main" id="{6775B207-AD4D-49F5-BC50-60E6AF9236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C8EE433-0CC0-49BF-B963-5FB36C064581}"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3FB140F-F5B5-4A03-A0BA-75D1D7112C1E}"/>
              </a:ext>
            </a:extLst>
          </p:cNvPr>
          <p:cNvSpPr txBox="1">
            <a:spLocks noChangeArrowheads="1"/>
          </p:cNvSpPr>
          <p:nvPr/>
        </p:nvSpPr>
        <p:spPr bwMode="auto">
          <a:xfrm>
            <a:off x="4044950" y="703263"/>
            <a:ext cx="2814638"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③登録したい内容を設定します。</a:t>
            </a:r>
            <a:endParaRPr lang="en-US" altLang="ja-JP" sz="1400" dirty="0">
              <a:latin typeface="+mj-ea"/>
              <a:ea typeface="+mj-ea"/>
            </a:endParaRPr>
          </a:p>
          <a:p>
            <a:pPr eaLnBrk="1" hangingPunct="1">
              <a:defRPr/>
            </a:pPr>
            <a:r>
              <a:rPr lang="ja-JP" altLang="en-US" sz="1400" dirty="0">
                <a:latin typeface="+mj-ea"/>
                <a:ea typeface="+mj-ea"/>
              </a:rPr>
              <a:t>設定した後、</a:t>
            </a:r>
            <a:endParaRPr lang="en-US" altLang="ja-JP" sz="1400" dirty="0">
              <a:latin typeface="+mj-ea"/>
              <a:ea typeface="+mj-ea"/>
            </a:endParaRPr>
          </a:p>
          <a:p>
            <a:pPr eaLnBrk="1" hangingPunct="1">
              <a:defRPr/>
            </a:pPr>
            <a:r>
              <a:rPr lang="ja-JP" altLang="en-US" sz="1400" dirty="0">
                <a:latin typeface="+mj-ea"/>
                <a:ea typeface="+mj-ea"/>
              </a:rPr>
              <a:t>「テンプレート保存前確認画面へ」を選択します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設定項目については、連絡発信時の設定項目（</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ページ参照）と同様です。</a:t>
            </a:r>
            <a:endParaRPr lang="en-US" altLang="ja-JP" sz="1400" dirty="0">
              <a:latin typeface="+mj-ea"/>
              <a:ea typeface="+mj-ea"/>
            </a:endParaRPr>
          </a:p>
        </p:txBody>
      </p:sp>
      <p:sp>
        <p:nvSpPr>
          <p:cNvPr id="38917" name="Rectangle 2">
            <a:extLst>
              <a:ext uri="{FF2B5EF4-FFF2-40B4-BE49-F238E27FC236}">
                <a16:creationId xmlns:a16="http://schemas.microsoft.com/office/drawing/2014/main" id="{EA2E1301-2A3A-4C24-B6BB-D7C1B614417A}"/>
              </a:ext>
            </a:extLst>
          </p:cNvPr>
          <p:cNvSpPr>
            <a:spLocks noChangeArrowheads="1"/>
          </p:cNvSpPr>
          <p:nvPr/>
        </p:nvSpPr>
        <p:spPr bwMode="auto">
          <a:xfrm>
            <a:off x="538163" y="23034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8923" name="AutoShape 177">
            <a:extLst>
              <a:ext uri="{FF2B5EF4-FFF2-40B4-BE49-F238E27FC236}">
                <a16:creationId xmlns:a16="http://schemas.microsoft.com/office/drawing/2014/main" id="{DA50A710-094E-4EE5-A18E-518CAA1B49B4}"/>
              </a:ext>
            </a:extLst>
          </p:cNvPr>
          <p:cNvSpPr>
            <a:spLocks noChangeArrowheads="1"/>
          </p:cNvSpPr>
          <p:nvPr/>
        </p:nvSpPr>
        <p:spPr bwMode="auto">
          <a:xfrm>
            <a:off x="303213" y="977900"/>
            <a:ext cx="3390900" cy="67992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4" name="AutoShape 177">
            <a:extLst>
              <a:ext uri="{FF2B5EF4-FFF2-40B4-BE49-F238E27FC236}">
                <a16:creationId xmlns:a16="http://schemas.microsoft.com/office/drawing/2014/main" id="{BBB44A6A-6FA2-48A7-855A-2E2ACC08567B}"/>
              </a:ext>
            </a:extLst>
          </p:cNvPr>
          <p:cNvSpPr>
            <a:spLocks noChangeArrowheads="1"/>
          </p:cNvSpPr>
          <p:nvPr/>
        </p:nvSpPr>
        <p:spPr bwMode="auto">
          <a:xfrm>
            <a:off x="2260600" y="8382000"/>
            <a:ext cx="1109663" cy="21431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正方形/長方形 12">
            <a:extLst>
              <a:ext uri="{FF2B5EF4-FFF2-40B4-BE49-F238E27FC236}">
                <a16:creationId xmlns:a16="http://schemas.microsoft.com/office/drawing/2014/main" id="{C4ECBB62-B30D-4CC4-89BC-297C7112E8FF}"/>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14" name="正方形/長方形 13">
            <a:extLst>
              <a:ext uri="{FF2B5EF4-FFF2-40B4-BE49-F238E27FC236}">
                <a16:creationId xmlns:a16="http://schemas.microsoft.com/office/drawing/2014/main" id="{91C8D3C4-C9FD-4E21-8553-04C159388DF3}"/>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正方形/長方形 14">
            <a:extLst>
              <a:ext uri="{FF2B5EF4-FFF2-40B4-BE49-F238E27FC236}">
                <a16:creationId xmlns:a16="http://schemas.microsoft.com/office/drawing/2014/main" id="{ECDA7833-42CF-49CD-841D-D5581BC2E5F4}"/>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番号プレースホルダ 2">
            <a:extLst>
              <a:ext uri="{FF2B5EF4-FFF2-40B4-BE49-F238E27FC236}">
                <a16:creationId xmlns:a16="http://schemas.microsoft.com/office/drawing/2014/main" id="{E0DA4564-ADC7-4508-B590-62DE1554E2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95D8D64-3DEF-443B-9C5E-E391B123C505}"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40963" name="Rectangle 2">
            <a:extLst>
              <a:ext uri="{FF2B5EF4-FFF2-40B4-BE49-F238E27FC236}">
                <a16:creationId xmlns:a16="http://schemas.microsoft.com/office/drawing/2014/main" id="{0FAD38F5-710A-4AAB-A225-6FD22B6C6AD7}"/>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4F8521DD-6545-4196-B4D5-E2F767F3628A}"/>
              </a:ext>
            </a:extLst>
          </p:cNvPr>
          <p:cNvPicPr>
            <a:picLocks noChangeAspect="1"/>
          </p:cNvPicPr>
          <p:nvPr/>
        </p:nvPicPr>
        <p:blipFill rotWithShape="1">
          <a:blip r:embed="rId3"/>
          <a:srcRect/>
          <a:stretch/>
        </p:blipFill>
        <p:spPr>
          <a:xfrm>
            <a:off x="244475" y="749300"/>
            <a:ext cx="3524250" cy="6811963"/>
          </a:xfrm>
          <a:prstGeom prst="rect">
            <a:avLst/>
          </a:prstGeom>
          <a:ln>
            <a:solidFill>
              <a:schemeClr val="bg1">
                <a:lumMod val="75000"/>
              </a:schemeClr>
            </a:solidFill>
          </a:ln>
        </p:spPr>
      </p:pic>
      <p:sp>
        <p:nvSpPr>
          <p:cNvPr id="14" name="テキスト ボックス 56">
            <a:extLst>
              <a:ext uri="{FF2B5EF4-FFF2-40B4-BE49-F238E27FC236}">
                <a16:creationId xmlns:a16="http://schemas.microsoft.com/office/drawing/2014/main" id="{83A0EDE5-29A3-4DC3-8658-7AEF5AEDA5F5}"/>
              </a:ext>
            </a:extLst>
          </p:cNvPr>
          <p:cNvSpPr txBox="1">
            <a:spLocks noChangeArrowheads="1"/>
          </p:cNvSpPr>
          <p:nvPr/>
        </p:nvSpPr>
        <p:spPr bwMode="auto">
          <a:xfrm>
            <a:off x="4151313" y="722313"/>
            <a:ext cx="265430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④内容を確認の上、</a:t>
            </a:r>
            <a:endParaRPr lang="en-US" altLang="ja-JP" sz="1400" dirty="0">
              <a:latin typeface="+mj-ea"/>
              <a:ea typeface="+mj-ea"/>
            </a:endParaRPr>
          </a:p>
          <a:p>
            <a:pPr eaLnBrk="1" hangingPunct="1">
              <a:defRPr/>
            </a:pPr>
            <a:r>
              <a:rPr lang="ja-JP" altLang="en-US" sz="1400" dirty="0">
                <a:latin typeface="+mj-ea"/>
                <a:ea typeface="+mj-ea"/>
              </a:rPr>
              <a:t>「テンプレート保存する」を選択します。</a:t>
            </a:r>
            <a:endParaRPr lang="en-US" altLang="ja-JP" sz="1400" dirty="0">
              <a:latin typeface="+mj-ea"/>
              <a:ea typeface="+mj-ea"/>
            </a:endParaRPr>
          </a:p>
        </p:txBody>
      </p:sp>
      <p:sp>
        <p:nvSpPr>
          <p:cNvPr id="40971" name="AutoShape 177">
            <a:extLst>
              <a:ext uri="{FF2B5EF4-FFF2-40B4-BE49-F238E27FC236}">
                <a16:creationId xmlns:a16="http://schemas.microsoft.com/office/drawing/2014/main" id="{B0407939-A060-4B5B-8E81-AFFB548C91D5}"/>
              </a:ext>
            </a:extLst>
          </p:cNvPr>
          <p:cNvSpPr>
            <a:spLocks noChangeArrowheads="1"/>
          </p:cNvSpPr>
          <p:nvPr/>
        </p:nvSpPr>
        <p:spPr bwMode="auto">
          <a:xfrm>
            <a:off x="2319338" y="1943100"/>
            <a:ext cx="1109662" cy="3730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角丸四角形 37">
            <a:extLst>
              <a:ext uri="{FF2B5EF4-FFF2-40B4-BE49-F238E27FC236}">
                <a16:creationId xmlns:a16="http://schemas.microsoft.com/office/drawing/2014/main" id="{36DD8790-566B-4205-AE00-496F19052CD0}"/>
              </a:ext>
            </a:extLst>
          </p:cNvPr>
          <p:cNvSpPr/>
          <p:nvPr/>
        </p:nvSpPr>
        <p:spPr bwMode="auto">
          <a:xfrm>
            <a:off x="4229100" y="1763713"/>
            <a:ext cx="2054225"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テンプレートの保存 完了</a:t>
            </a:r>
          </a:p>
        </p:txBody>
      </p:sp>
      <p:sp>
        <p:nvSpPr>
          <p:cNvPr id="15" name="正方形/長方形 14">
            <a:extLst>
              <a:ext uri="{FF2B5EF4-FFF2-40B4-BE49-F238E27FC236}">
                <a16:creationId xmlns:a16="http://schemas.microsoft.com/office/drawing/2014/main" id="{C18AD5CB-5FBD-4A79-9D96-60255B560276}"/>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16" name="正方形/長方形 15">
            <a:extLst>
              <a:ext uri="{FF2B5EF4-FFF2-40B4-BE49-F238E27FC236}">
                <a16:creationId xmlns:a16="http://schemas.microsoft.com/office/drawing/2014/main" id="{C85CB990-AA08-46FD-BAC6-001A662EA621}"/>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7" name="正方形/長方形 16">
            <a:extLst>
              <a:ext uri="{FF2B5EF4-FFF2-40B4-BE49-F238E27FC236}">
                <a16:creationId xmlns:a16="http://schemas.microsoft.com/office/drawing/2014/main" id="{549F6A6B-93A7-45EE-BE63-13E10342D278}"/>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082D9171-2E43-46B2-AB9E-9A889675469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669B364-C3CC-4F02-B134-3AD884D8ACBE}"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43011" name="Rectangle 2">
            <a:extLst>
              <a:ext uri="{FF2B5EF4-FFF2-40B4-BE49-F238E27FC236}">
                <a16:creationId xmlns:a16="http://schemas.microsoft.com/office/drawing/2014/main" id="{069A127D-FBF0-4ADE-999A-B9E809DB8C94}"/>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E0E322A6-AA78-430E-8E9E-91F78DF305F1}"/>
              </a:ext>
            </a:extLst>
          </p:cNvPr>
          <p:cNvSpPr txBox="1">
            <a:spLocks noChangeArrowheads="1"/>
          </p:cNvSpPr>
          <p:nvPr/>
        </p:nvSpPr>
        <p:spPr bwMode="auto">
          <a:xfrm>
            <a:off x="146050" y="1012825"/>
            <a:ext cx="6400800" cy="7558088"/>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br>
              <a:rPr lang="en-US" altLang="ja-JP" sz="16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F304D626-8E30-4076-A4A4-45CE0D67A016}"/>
              </a:ext>
            </a:extLst>
          </p:cNvPr>
          <p:cNvSpPr txBox="1">
            <a:spLocks noChangeArrowheads="1"/>
          </p:cNvSpPr>
          <p:nvPr/>
        </p:nvSpPr>
        <p:spPr bwMode="auto">
          <a:xfrm>
            <a:off x="293688" y="1120775"/>
            <a:ext cx="62357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既に登録済みのテンプレートの内容を基にした新規作成（コピー）が可能です。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68D80DC2-9C99-40D5-B2FB-9B393C8C0EF9}"/>
              </a:ext>
            </a:extLst>
          </p:cNvPr>
          <p:cNvSpPr txBox="1">
            <a:spLocks noChangeArrowheads="1"/>
          </p:cNvSpPr>
          <p:nvPr/>
        </p:nvSpPr>
        <p:spPr bwMode="auto">
          <a:xfrm>
            <a:off x="3878263" y="1574800"/>
            <a:ext cx="25479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①テンプレート一覧画面で基にしたいテンプレートの行全体をクリックします。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C1503DB4-E40D-4124-8815-2A782A9B2904}"/>
              </a:ext>
            </a:extLst>
          </p:cNvPr>
          <p:cNvPicPr>
            <a:picLocks noChangeAspect="1"/>
          </p:cNvPicPr>
          <p:nvPr/>
        </p:nvPicPr>
        <p:blipFill rotWithShape="1">
          <a:blip r:embed="rId3"/>
          <a:srcRect/>
          <a:stretch/>
        </p:blipFill>
        <p:spPr>
          <a:xfrm>
            <a:off x="355600" y="4610100"/>
            <a:ext cx="3478213" cy="1835150"/>
          </a:xfrm>
          <a:prstGeom prst="rect">
            <a:avLst/>
          </a:prstGeom>
          <a:ln>
            <a:solidFill>
              <a:schemeClr val="bg1">
                <a:lumMod val="75000"/>
              </a:schemeClr>
            </a:solidFill>
          </a:ln>
        </p:spPr>
      </p:pic>
      <p:sp>
        <p:nvSpPr>
          <p:cNvPr id="17" name="テキスト ボックス 56">
            <a:extLst>
              <a:ext uri="{FF2B5EF4-FFF2-40B4-BE49-F238E27FC236}">
                <a16:creationId xmlns:a16="http://schemas.microsoft.com/office/drawing/2014/main" id="{38A364E6-7A8D-4D1C-8F0B-03DADFBA5A35}"/>
              </a:ext>
            </a:extLst>
          </p:cNvPr>
          <p:cNvSpPr txBox="1">
            <a:spLocks noChangeArrowheads="1"/>
          </p:cNvSpPr>
          <p:nvPr/>
        </p:nvSpPr>
        <p:spPr bwMode="auto">
          <a:xfrm>
            <a:off x="3967163" y="4610100"/>
            <a:ext cx="265430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②「コピーする」を選択します。</a:t>
            </a:r>
            <a:endParaRPr lang="en-US" altLang="ja-JP" sz="1400" dirty="0">
              <a:latin typeface="+mj-ea"/>
              <a:ea typeface="+mj-ea"/>
            </a:endParaRPr>
          </a:p>
        </p:txBody>
      </p:sp>
      <p:sp>
        <p:nvSpPr>
          <p:cNvPr id="43022" name="AutoShape 177">
            <a:extLst>
              <a:ext uri="{FF2B5EF4-FFF2-40B4-BE49-F238E27FC236}">
                <a16:creationId xmlns:a16="http://schemas.microsoft.com/office/drawing/2014/main" id="{6714C793-5619-4720-BDF3-13E1A56A37D4}"/>
              </a:ext>
            </a:extLst>
          </p:cNvPr>
          <p:cNvSpPr>
            <a:spLocks noChangeArrowheads="1"/>
          </p:cNvSpPr>
          <p:nvPr/>
        </p:nvSpPr>
        <p:spPr bwMode="auto">
          <a:xfrm>
            <a:off x="2736850" y="5688013"/>
            <a:ext cx="858838" cy="3714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0D69416B-3265-4145-9742-5477F4CE169B}"/>
              </a:ext>
            </a:extLst>
          </p:cNvPr>
          <p:cNvPicPr>
            <a:picLocks noChangeAspect="1"/>
          </p:cNvPicPr>
          <p:nvPr/>
        </p:nvPicPr>
        <p:blipFill rotWithShape="1">
          <a:blip r:embed="rId4"/>
          <a:srcRect/>
          <a:stretch/>
        </p:blipFill>
        <p:spPr>
          <a:xfrm>
            <a:off x="355600" y="6791325"/>
            <a:ext cx="3417888" cy="1339850"/>
          </a:xfrm>
          <a:prstGeom prst="rect">
            <a:avLst/>
          </a:prstGeom>
          <a:ln>
            <a:solidFill>
              <a:schemeClr val="bg1">
                <a:lumMod val="75000"/>
              </a:schemeClr>
            </a:solidFill>
          </a:ln>
        </p:spPr>
      </p:pic>
      <p:sp>
        <p:nvSpPr>
          <p:cNvPr id="21" name="テキスト ボックス 56">
            <a:extLst>
              <a:ext uri="{FF2B5EF4-FFF2-40B4-BE49-F238E27FC236}">
                <a16:creationId xmlns:a16="http://schemas.microsoft.com/office/drawing/2014/main" id="{8B831E0B-EE4A-4929-84D4-35BA9DB6A327}"/>
              </a:ext>
            </a:extLst>
          </p:cNvPr>
          <p:cNvSpPr txBox="1">
            <a:spLocks noChangeArrowheads="1"/>
          </p:cNvSpPr>
          <p:nvPr/>
        </p:nvSpPr>
        <p:spPr bwMode="auto">
          <a:xfrm>
            <a:off x="3849688" y="6791325"/>
            <a:ext cx="2652712" cy="11699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③基にしたテンプレートの連絡設定項目が設定された新規作成画面が表示されます。</a:t>
            </a:r>
            <a:endParaRPr lang="en-US" altLang="ja-JP" sz="1400" dirty="0">
              <a:latin typeface="+mj-ea"/>
              <a:ea typeface="+mj-ea"/>
            </a:endParaRPr>
          </a:p>
          <a:p>
            <a:pPr eaLnBrk="1" hangingPunct="1">
              <a:defRPr/>
            </a:pPr>
            <a:r>
              <a:rPr lang="ja-JP" altLang="en-US" sz="1400" dirty="0">
                <a:latin typeface="+mj-ea"/>
                <a:ea typeface="+mj-ea"/>
              </a:rPr>
              <a:t>任意の項目を変更することで、新たにテンプレートが作成できます。</a:t>
            </a:r>
            <a:endParaRPr lang="en-US" altLang="ja-JP" sz="1400" dirty="0">
              <a:latin typeface="+mj-ea"/>
              <a:ea typeface="+mj-ea"/>
            </a:endParaRPr>
          </a:p>
        </p:txBody>
      </p:sp>
      <p:sp>
        <p:nvSpPr>
          <p:cNvPr id="43025" name="テキスト ボックス 19">
            <a:extLst>
              <a:ext uri="{FF2B5EF4-FFF2-40B4-BE49-F238E27FC236}">
                <a16:creationId xmlns:a16="http://schemas.microsoft.com/office/drawing/2014/main" id="{79AAEF7D-2E4C-4F3F-A523-E58C47B70A35}"/>
              </a:ext>
            </a:extLst>
          </p:cNvPr>
          <p:cNvSpPr txBox="1">
            <a:spLocks noChangeArrowheads="1"/>
          </p:cNvSpPr>
          <p:nvPr/>
        </p:nvSpPr>
        <p:spPr bwMode="auto">
          <a:xfrm>
            <a:off x="146050" y="504825"/>
            <a:ext cx="3443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70C0"/>
                </a:solidFill>
                <a:latin typeface="ＭＳ Ｐゴシック" panose="020B0600070205080204" pitchFamily="50" charset="-128"/>
              </a:rPr>
              <a:t>＜既存テンプレートのコピー＞</a:t>
            </a:r>
            <a:endParaRPr lang="en-US" altLang="ja-JP" sz="1800" b="1">
              <a:solidFill>
                <a:srgbClr val="0070C0"/>
              </a:solidFill>
              <a:latin typeface="ＭＳ Ｐゴシック" panose="020B0600070205080204" pitchFamily="50" charset="-128"/>
            </a:endParaRPr>
          </a:p>
        </p:txBody>
      </p:sp>
      <p:pic>
        <p:nvPicPr>
          <p:cNvPr id="25" name="図 24">
            <a:extLst>
              <a:ext uri="{FF2B5EF4-FFF2-40B4-BE49-F238E27FC236}">
                <a16:creationId xmlns:a16="http://schemas.microsoft.com/office/drawing/2014/main" id="{51F3D70D-249E-477E-AE80-B1EE5E58D307}"/>
              </a:ext>
            </a:extLst>
          </p:cNvPr>
          <p:cNvPicPr>
            <a:picLocks noChangeAspect="1"/>
          </p:cNvPicPr>
          <p:nvPr/>
        </p:nvPicPr>
        <p:blipFill>
          <a:blip r:embed="rId5"/>
          <a:stretch>
            <a:fillRect/>
          </a:stretch>
        </p:blipFill>
        <p:spPr>
          <a:xfrm>
            <a:off x="320675" y="1604963"/>
            <a:ext cx="3522663" cy="2743200"/>
          </a:xfrm>
          <a:prstGeom prst="rect">
            <a:avLst/>
          </a:prstGeom>
          <a:ln>
            <a:solidFill>
              <a:schemeClr val="bg1">
                <a:lumMod val="65000"/>
              </a:schemeClr>
            </a:solidFill>
          </a:ln>
        </p:spPr>
      </p:pic>
      <p:sp>
        <p:nvSpPr>
          <p:cNvPr id="43027" name="AutoShape 177">
            <a:extLst>
              <a:ext uri="{FF2B5EF4-FFF2-40B4-BE49-F238E27FC236}">
                <a16:creationId xmlns:a16="http://schemas.microsoft.com/office/drawing/2014/main" id="{6B92D135-7725-4636-9CD9-C6AEC7A0D39B}"/>
              </a:ext>
            </a:extLst>
          </p:cNvPr>
          <p:cNvSpPr>
            <a:spLocks noChangeArrowheads="1"/>
          </p:cNvSpPr>
          <p:nvPr/>
        </p:nvSpPr>
        <p:spPr bwMode="auto">
          <a:xfrm>
            <a:off x="457200" y="3378200"/>
            <a:ext cx="3359150" cy="23018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正方形/長方形 19">
            <a:extLst>
              <a:ext uri="{FF2B5EF4-FFF2-40B4-BE49-F238E27FC236}">
                <a16:creationId xmlns:a16="http://schemas.microsoft.com/office/drawing/2014/main" id="{8A62055A-D9A8-4BA4-B500-00AA41044D39}"/>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7" name="正方形/長方形 26">
            <a:extLst>
              <a:ext uri="{FF2B5EF4-FFF2-40B4-BE49-F238E27FC236}">
                <a16:creationId xmlns:a16="http://schemas.microsoft.com/office/drawing/2014/main" id="{0052563E-7201-4055-8C3B-BF03DC3E74EA}"/>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8" name="正方形/長方形 27">
            <a:extLst>
              <a:ext uri="{FF2B5EF4-FFF2-40B4-BE49-F238E27FC236}">
                <a16:creationId xmlns:a16="http://schemas.microsoft.com/office/drawing/2014/main" id="{F2D975B0-150F-461B-BD89-A99B96718D34}"/>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5A39B3C8-53ED-4E76-8B25-91084803E449}"/>
              </a:ext>
            </a:extLst>
          </p:cNvPr>
          <p:cNvPicPr>
            <a:picLocks noChangeAspect="1"/>
          </p:cNvPicPr>
          <p:nvPr/>
        </p:nvPicPr>
        <p:blipFill>
          <a:blip r:embed="rId3"/>
          <a:stretch>
            <a:fillRect/>
          </a:stretch>
        </p:blipFill>
        <p:spPr>
          <a:xfrm>
            <a:off x="261938" y="4320362"/>
            <a:ext cx="3695700" cy="3355975"/>
          </a:xfrm>
          <a:prstGeom prst="rect">
            <a:avLst/>
          </a:prstGeom>
          <a:ln>
            <a:solidFill>
              <a:schemeClr val="bg1">
                <a:lumMod val="65000"/>
              </a:schemeClr>
            </a:solidFill>
          </a:ln>
        </p:spPr>
      </p:pic>
      <p:pic>
        <p:nvPicPr>
          <p:cNvPr id="48148" name="図 44">
            <a:extLst>
              <a:ext uri="{FF2B5EF4-FFF2-40B4-BE49-F238E27FC236}">
                <a16:creationId xmlns:a16="http://schemas.microsoft.com/office/drawing/2014/main" id="{E83B28FD-695E-45CD-BBD6-AC1CFF99FFCB}"/>
              </a:ext>
            </a:extLst>
          </p:cNvPr>
          <p:cNvPicPr>
            <a:picLocks noChangeAspect="1"/>
          </p:cNvPicPr>
          <p:nvPr/>
        </p:nvPicPr>
        <p:blipFill>
          <a:blip r:embed="rId4"/>
          <a:stretch>
            <a:fillRect/>
          </a:stretch>
        </p:blipFill>
        <p:spPr bwMode="auto">
          <a:xfrm>
            <a:off x="261938" y="1699399"/>
            <a:ext cx="3695700" cy="2060575"/>
          </a:xfrm>
          <a:prstGeom prst="rect">
            <a:avLst/>
          </a:prstGeom>
          <a:noFill/>
          <a:ln w="9525">
            <a:solidFill>
              <a:schemeClr val="bg1">
                <a:lumMod val="65000"/>
              </a:schemeClr>
            </a:solidFill>
            <a:miter lim="800000"/>
            <a:headEnd/>
            <a:tailEnd/>
          </a:ln>
          <a:effectLst/>
        </p:spPr>
      </p:pic>
      <p:sp>
        <p:nvSpPr>
          <p:cNvPr id="45060" name="スライド番号プレースホルダ 2">
            <a:extLst>
              <a:ext uri="{FF2B5EF4-FFF2-40B4-BE49-F238E27FC236}">
                <a16:creationId xmlns:a16="http://schemas.microsoft.com/office/drawing/2014/main" id="{E47C3E04-B505-44B7-966E-D52CBB3D86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952022B-98CE-4B18-BFB8-EED250F07F5D}"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D119A8B4-FC24-4BF2-ABCF-89FD521DFA75}"/>
              </a:ext>
            </a:extLst>
          </p:cNvPr>
          <p:cNvSpPr txBox="1">
            <a:spLocks noChangeArrowheads="1"/>
          </p:cNvSpPr>
          <p:nvPr/>
        </p:nvSpPr>
        <p:spPr bwMode="auto">
          <a:xfrm>
            <a:off x="4233863" y="1672412"/>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「テンプレートから発信」を選択します。</a:t>
            </a:r>
            <a:endParaRPr lang="en-US" altLang="ja-JP" sz="1400" dirty="0">
              <a:latin typeface="+mj-ea"/>
              <a:ea typeface="+mj-ea"/>
            </a:endParaRPr>
          </a:p>
        </p:txBody>
      </p:sp>
      <p:sp>
        <p:nvSpPr>
          <p:cNvPr id="45062" name="テキスト ボックス 23">
            <a:extLst>
              <a:ext uri="{FF2B5EF4-FFF2-40B4-BE49-F238E27FC236}">
                <a16:creationId xmlns:a16="http://schemas.microsoft.com/office/drawing/2014/main" id="{F9580813-BEF6-47DD-A002-96B3ABF0BA09}"/>
              </a:ext>
            </a:extLst>
          </p:cNvPr>
          <p:cNvSpPr txBox="1">
            <a:spLocks noChangeArrowheads="1"/>
          </p:cNvSpPr>
          <p:nvPr/>
        </p:nvSpPr>
        <p:spPr bwMode="auto">
          <a:xfrm>
            <a:off x="198438" y="751662"/>
            <a:ext cx="6448425" cy="369887"/>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3</a:t>
            </a:r>
            <a:r>
              <a:rPr lang="ja-JP" altLang="en-US" sz="1800"/>
              <a:t>）予め用意した連絡から発信する</a:t>
            </a:r>
          </a:p>
        </p:txBody>
      </p:sp>
      <p:sp>
        <p:nvSpPr>
          <p:cNvPr id="45063" name="Rectangle 2">
            <a:extLst>
              <a:ext uri="{FF2B5EF4-FFF2-40B4-BE49-F238E27FC236}">
                <a16:creationId xmlns:a16="http://schemas.microsoft.com/office/drawing/2014/main" id="{B98C3B12-F261-48FC-8E28-AAF3FE421A88}"/>
              </a:ext>
            </a:extLst>
          </p:cNvPr>
          <p:cNvSpPr>
            <a:spLocks noChangeArrowheads="1"/>
          </p:cNvSpPr>
          <p:nvPr/>
        </p:nvSpPr>
        <p:spPr bwMode="auto">
          <a:xfrm>
            <a:off x="538163" y="272968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45064" name="AutoShape 177">
            <a:extLst>
              <a:ext uri="{FF2B5EF4-FFF2-40B4-BE49-F238E27FC236}">
                <a16:creationId xmlns:a16="http://schemas.microsoft.com/office/drawing/2014/main" id="{5392CB5F-7E34-4182-94CD-FCEA7BBBE529}"/>
              </a:ext>
            </a:extLst>
          </p:cNvPr>
          <p:cNvSpPr>
            <a:spLocks noChangeArrowheads="1"/>
          </p:cNvSpPr>
          <p:nvPr/>
        </p:nvSpPr>
        <p:spPr bwMode="auto">
          <a:xfrm>
            <a:off x="1881188" y="2401074"/>
            <a:ext cx="660400" cy="4445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DF673025-FC1E-4535-A9E3-CE24820086AD}"/>
              </a:ext>
            </a:extLst>
          </p:cNvPr>
          <p:cNvSpPr txBox="1">
            <a:spLocks noChangeArrowheads="1"/>
          </p:cNvSpPr>
          <p:nvPr/>
        </p:nvSpPr>
        <p:spPr bwMode="auto">
          <a:xfrm>
            <a:off x="4148138" y="4355287"/>
            <a:ext cx="256698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②発信したいテンプレートの行全体をクリックします。</a:t>
            </a:r>
            <a:endParaRPr lang="en-US" altLang="ja-JP" sz="1400" dirty="0">
              <a:latin typeface="+mj-ea"/>
              <a:ea typeface="+mj-ea"/>
            </a:endParaRPr>
          </a:p>
        </p:txBody>
      </p:sp>
      <p:sp>
        <p:nvSpPr>
          <p:cNvPr id="45071" name="AutoShape 177">
            <a:extLst>
              <a:ext uri="{FF2B5EF4-FFF2-40B4-BE49-F238E27FC236}">
                <a16:creationId xmlns:a16="http://schemas.microsoft.com/office/drawing/2014/main" id="{AA01AABD-F2C8-4742-ABFE-E7D1E34A822D}"/>
              </a:ext>
            </a:extLst>
          </p:cNvPr>
          <p:cNvSpPr>
            <a:spLocks noChangeArrowheads="1"/>
          </p:cNvSpPr>
          <p:nvPr/>
        </p:nvSpPr>
        <p:spPr bwMode="auto">
          <a:xfrm>
            <a:off x="538163" y="6222187"/>
            <a:ext cx="3365500" cy="2921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C9860FAD-97FC-4E70-9299-6C06F8C32016}"/>
              </a:ext>
            </a:extLst>
          </p:cNvPr>
          <p:cNvSpPr txBox="1">
            <a:spLocks noChangeArrowheads="1"/>
          </p:cNvSpPr>
          <p:nvPr/>
        </p:nvSpPr>
        <p:spPr bwMode="auto">
          <a:xfrm>
            <a:off x="96838" y="1213624"/>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予め作成したテンプレートを利用して発信できます。</a:t>
            </a:r>
            <a:endParaRPr lang="en-US" altLang="ja-JP" sz="1400" dirty="0">
              <a:latin typeface="+mj-ea"/>
              <a:ea typeface="+mj-ea"/>
            </a:endParaRPr>
          </a:p>
        </p:txBody>
      </p:sp>
      <p:sp>
        <p:nvSpPr>
          <p:cNvPr id="19" name="正方形/長方形 18">
            <a:extLst>
              <a:ext uri="{FF2B5EF4-FFF2-40B4-BE49-F238E27FC236}">
                <a16:creationId xmlns:a16="http://schemas.microsoft.com/office/drawing/2014/main" id="{FFE23627-4188-4017-8DB5-E2C948B47732}"/>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0" name="正方形/長方形 19">
            <a:extLst>
              <a:ext uri="{FF2B5EF4-FFF2-40B4-BE49-F238E27FC236}">
                <a16:creationId xmlns:a16="http://schemas.microsoft.com/office/drawing/2014/main" id="{D6593DF3-4DF9-46B0-9C00-A05762997070}"/>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1" name="正方形/長方形 20">
            <a:extLst>
              <a:ext uri="{FF2B5EF4-FFF2-40B4-BE49-F238E27FC236}">
                <a16:creationId xmlns:a16="http://schemas.microsoft.com/office/drawing/2014/main" id="{44D6F961-F201-4FCA-9D7F-F825FDB15364}"/>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図 5">
            <a:extLst>
              <a:ext uri="{FF2B5EF4-FFF2-40B4-BE49-F238E27FC236}">
                <a16:creationId xmlns:a16="http://schemas.microsoft.com/office/drawing/2014/main" id="{2859C475-CD6A-4358-843D-3EFE7ADEF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3" y="738188"/>
            <a:ext cx="3667125"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スライド番号プレースホルダ 2">
            <a:extLst>
              <a:ext uri="{FF2B5EF4-FFF2-40B4-BE49-F238E27FC236}">
                <a16:creationId xmlns:a16="http://schemas.microsoft.com/office/drawing/2014/main" id="{09081313-0534-4045-96F7-2B778D95F82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94EE51B-2362-45B9-B3C6-6933661E759B}" type="slidenum">
              <a:rPr lang="ja-JP" altLang="en-US" sz="1800" smtClean="0">
                <a:solidFill>
                  <a:schemeClr val="bg1"/>
                </a:solidFill>
              </a:rPr>
              <a:pPr>
                <a:spcBef>
                  <a:spcPct val="0"/>
                </a:spcBef>
                <a:buFontTx/>
                <a:buNone/>
              </a:pPr>
              <a:t>19</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7A7BE327-F337-4050-B155-9BC1454D8C60}"/>
              </a:ext>
            </a:extLst>
          </p:cNvPr>
          <p:cNvSpPr txBox="1">
            <a:spLocks noChangeArrowheads="1"/>
          </p:cNvSpPr>
          <p:nvPr/>
        </p:nvSpPr>
        <p:spPr bwMode="auto">
          <a:xfrm>
            <a:off x="4081463" y="728663"/>
            <a:ext cx="2744787" cy="22479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③連絡内容を確認の上、</a:t>
            </a:r>
            <a:endParaRPr lang="en-US" altLang="ja-JP" sz="1400" dirty="0">
              <a:latin typeface="+mj-ea"/>
              <a:ea typeface="+mj-ea"/>
            </a:endParaRPr>
          </a:p>
          <a:p>
            <a:pPr eaLnBrk="1" hangingPunct="1">
              <a:defRPr/>
            </a:pPr>
            <a:r>
              <a:rPr lang="ja-JP" altLang="en-US" sz="1400" dirty="0">
                <a:latin typeface="+mj-ea"/>
                <a:ea typeface="+mj-ea"/>
              </a:rPr>
              <a:t>「予約する」または「発信する」を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内容を修正した場合は、</a:t>
            </a:r>
            <a:endParaRPr lang="en-US" altLang="ja-JP" sz="1400" dirty="0">
              <a:latin typeface="+mj-ea"/>
              <a:ea typeface="+mj-ea"/>
            </a:endParaRPr>
          </a:p>
          <a:p>
            <a:pPr eaLnBrk="1" hangingPunct="1">
              <a:defRPr/>
            </a:pPr>
            <a:r>
              <a:rPr lang="ja-JP" altLang="en-US" sz="1400" dirty="0">
                <a:latin typeface="+mj-ea"/>
                <a:ea typeface="+mj-ea"/>
              </a:rPr>
              <a:t>「修正する」を選択し、修正します。</a:t>
            </a:r>
            <a:endParaRPr lang="en-US" altLang="ja-JP" sz="1400" dirty="0">
              <a:latin typeface="+mj-ea"/>
              <a:ea typeface="+mj-ea"/>
            </a:endParaRPr>
          </a:p>
          <a:p>
            <a:pPr eaLnBrk="1" hangingPunct="1">
              <a:defRPr/>
            </a:pPr>
            <a:r>
              <a:rPr lang="ja-JP" altLang="en-US" sz="1400" dirty="0">
                <a:latin typeface="+mj-ea"/>
                <a:ea typeface="+mj-ea"/>
              </a:rPr>
              <a:t>ここで行った修正は、もとのテンプレート自体は修正されず、今回の発信操作に限定した修正となります。</a:t>
            </a:r>
            <a:endParaRPr lang="en-US" altLang="ja-JP" sz="1400" dirty="0">
              <a:latin typeface="+mj-ea"/>
              <a:ea typeface="+mj-ea"/>
            </a:endParaRPr>
          </a:p>
        </p:txBody>
      </p:sp>
      <p:sp>
        <p:nvSpPr>
          <p:cNvPr id="47109" name="Rectangle 2">
            <a:extLst>
              <a:ext uri="{FF2B5EF4-FFF2-40B4-BE49-F238E27FC236}">
                <a16:creationId xmlns:a16="http://schemas.microsoft.com/office/drawing/2014/main" id="{ED9F6279-5A86-4EFB-821E-EDEBAF1CBAC0}"/>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47115" name="AutoShape 177">
            <a:extLst>
              <a:ext uri="{FF2B5EF4-FFF2-40B4-BE49-F238E27FC236}">
                <a16:creationId xmlns:a16="http://schemas.microsoft.com/office/drawing/2014/main" id="{ED5ABCD0-D8AA-45BE-B216-90751CAF6B42}"/>
              </a:ext>
            </a:extLst>
          </p:cNvPr>
          <p:cNvSpPr>
            <a:spLocks noChangeArrowheads="1"/>
          </p:cNvSpPr>
          <p:nvPr/>
        </p:nvSpPr>
        <p:spPr bwMode="auto">
          <a:xfrm>
            <a:off x="1350963" y="1554163"/>
            <a:ext cx="2381250" cy="2667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テキスト ボックス 56">
            <a:extLst>
              <a:ext uri="{FF2B5EF4-FFF2-40B4-BE49-F238E27FC236}">
                <a16:creationId xmlns:a16="http://schemas.microsoft.com/office/drawing/2014/main" id="{952EC562-BDC6-4A6D-AE1E-DAE5EC8C5269}"/>
              </a:ext>
            </a:extLst>
          </p:cNvPr>
          <p:cNvSpPr txBox="1">
            <a:spLocks noChangeArrowheads="1"/>
          </p:cNvSpPr>
          <p:nvPr/>
        </p:nvSpPr>
        <p:spPr bwMode="auto">
          <a:xfrm>
            <a:off x="128588" y="643255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33" name="テキスト ボックス 56">
            <a:extLst>
              <a:ext uri="{FF2B5EF4-FFF2-40B4-BE49-F238E27FC236}">
                <a16:creationId xmlns:a16="http://schemas.microsoft.com/office/drawing/2014/main" id="{5F69E36C-9673-4C83-A5F2-2C9FE8B8504C}"/>
              </a:ext>
            </a:extLst>
          </p:cNvPr>
          <p:cNvSpPr txBox="1">
            <a:spLocks noChangeArrowheads="1"/>
          </p:cNvSpPr>
          <p:nvPr/>
        </p:nvSpPr>
        <p:spPr bwMode="auto">
          <a:xfrm>
            <a:off x="2128838" y="6432550"/>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34" name="テキスト ボックス 56">
            <a:extLst>
              <a:ext uri="{FF2B5EF4-FFF2-40B4-BE49-F238E27FC236}">
                <a16:creationId xmlns:a16="http://schemas.microsoft.com/office/drawing/2014/main" id="{176EE976-2440-4A55-8004-7CC09D5528AE}"/>
              </a:ext>
            </a:extLst>
          </p:cNvPr>
          <p:cNvSpPr txBox="1">
            <a:spLocks noChangeArrowheads="1"/>
          </p:cNvSpPr>
          <p:nvPr/>
        </p:nvSpPr>
        <p:spPr bwMode="auto">
          <a:xfrm>
            <a:off x="4170363" y="6488113"/>
            <a:ext cx="2589212" cy="18145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sp>
        <p:nvSpPr>
          <p:cNvPr id="36" name="角丸四角形 37">
            <a:extLst>
              <a:ext uri="{FF2B5EF4-FFF2-40B4-BE49-F238E27FC236}">
                <a16:creationId xmlns:a16="http://schemas.microsoft.com/office/drawing/2014/main" id="{EFB0B0FA-04E1-448C-A928-084B43F313FB}"/>
              </a:ext>
            </a:extLst>
          </p:cNvPr>
          <p:cNvSpPr/>
          <p:nvPr/>
        </p:nvSpPr>
        <p:spPr bwMode="auto">
          <a:xfrm>
            <a:off x="4319588" y="8391525"/>
            <a:ext cx="2054225"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pic>
        <p:nvPicPr>
          <p:cNvPr id="47120" name="図 7">
            <a:extLst>
              <a:ext uri="{FF2B5EF4-FFF2-40B4-BE49-F238E27FC236}">
                <a16:creationId xmlns:a16="http://schemas.microsoft.com/office/drawing/2014/main" id="{E716409D-7310-473B-A392-6F3AE7F0C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792913"/>
            <a:ext cx="174942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1" name="図 9">
            <a:extLst>
              <a:ext uri="{FF2B5EF4-FFF2-40B4-BE49-F238E27FC236}">
                <a16:creationId xmlns:a16="http://schemas.microsoft.com/office/drawing/2014/main" id="{06062E7F-274C-4134-98FB-C27E2D40F1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0" y="6748463"/>
            <a:ext cx="1903413"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2" name="AutoShape 177">
            <a:extLst>
              <a:ext uri="{FF2B5EF4-FFF2-40B4-BE49-F238E27FC236}">
                <a16:creationId xmlns:a16="http://schemas.microsoft.com/office/drawing/2014/main" id="{C339A9B6-32A2-461D-8D49-13FAADF0AFDA}"/>
              </a:ext>
            </a:extLst>
          </p:cNvPr>
          <p:cNvSpPr>
            <a:spLocks noChangeArrowheads="1"/>
          </p:cNvSpPr>
          <p:nvPr/>
        </p:nvSpPr>
        <p:spPr bwMode="auto">
          <a:xfrm>
            <a:off x="1133475" y="8247063"/>
            <a:ext cx="725488" cy="238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123" name="AutoShape 177">
            <a:extLst>
              <a:ext uri="{FF2B5EF4-FFF2-40B4-BE49-F238E27FC236}">
                <a16:creationId xmlns:a16="http://schemas.microsoft.com/office/drawing/2014/main" id="{F7AD98CA-4A95-4E39-AEBD-9ADFB27503E3}"/>
              </a:ext>
            </a:extLst>
          </p:cNvPr>
          <p:cNvSpPr>
            <a:spLocks noChangeArrowheads="1"/>
          </p:cNvSpPr>
          <p:nvPr/>
        </p:nvSpPr>
        <p:spPr bwMode="auto">
          <a:xfrm>
            <a:off x="2628900" y="7696200"/>
            <a:ext cx="1303338" cy="2032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124" name="AutoShape 177">
            <a:extLst>
              <a:ext uri="{FF2B5EF4-FFF2-40B4-BE49-F238E27FC236}">
                <a16:creationId xmlns:a16="http://schemas.microsoft.com/office/drawing/2014/main" id="{D2EE49CF-923E-45E9-8ADD-D1F5DC0CC3B7}"/>
              </a:ext>
            </a:extLst>
          </p:cNvPr>
          <p:cNvSpPr>
            <a:spLocks noChangeArrowheads="1"/>
          </p:cNvSpPr>
          <p:nvPr/>
        </p:nvSpPr>
        <p:spPr bwMode="auto">
          <a:xfrm>
            <a:off x="3184525" y="8280400"/>
            <a:ext cx="633413" cy="263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 name="正方形/長方形 20">
            <a:extLst>
              <a:ext uri="{FF2B5EF4-FFF2-40B4-BE49-F238E27FC236}">
                <a16:creationId xmlns:a16="http://schemas.microsoft.com/office/drawing/2014/main" id="{BC811C9F-D6AD-415C-A59F-B40959AA8E51}"/>
              </a:ext>
            </a:extLst>
          </p:cNvPr>
          <p:cNvSpPr/>
          <p:nvPr/>
        </p:nvSpPr>
        <p:spPr>
          <a:xfrm>
            <a:off x="49967" y="7005"/>
            <a:ext cx="2147539"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7" name="正方形/長方形 26">
            <a:extLst>
              <a:ext uri="{FF2B5EF4-FFF2-40B4-BE49-F238E27FC236}">
                <a16:creationId xmlns:a16="http://schemas.microsoft.com/office/drawing/2014/main" id="{1EBAF194-1C1F-44AA-936C-4D8D3111CCA5}"/>
              </a:ext>
            </a:extLst>
          </p:cNvPr>
          <p:cNvSpPr/>
          <p:nvPr/>
        </p:nvSpPr>
        <p:spPr>
          <a:xfrm>
            <a:off x="2197506" y="10614"/>
            <a:ext cx="219593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8" name="正方形/長方形 27">
            <a:extLst>
              <a:ext uri="{FF2B5EF4-FFF2-40B4-BE49-F238E27FC236}">
                <a16:creationId xmlns:a16="http://schemas.microsoft.com/office/drawing/2014/main" id="{8B854A07-9FA0-4D63-908C-17520B773409}"/>
              </a:ext>
            </a:extLst>
          </p:cNvPr>
          <p:cNvSpPr/>
          <p:nvPr/>
        </p:nvSpPr>
        <p:spPr>
          <a:xfrm>
            <a:off x="4405313" y="7004"/>
            <a:ext cx="2195938" cy="395565"/>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1957</Words>
  <Application>Microsoft Office PowerPoint</Application>
  <PresentationFormat>画面に合わせる (4:3)</PresentationFormat>
  <Paragraphs>306</Paragraphs>
  <Slides>20</Slides>
  <Notes>19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Mplus 1p</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2022-10-31T00:35:56Z</dcterms:modified>
</cp:coreProperties>
</file>