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7"/>
  </p:notesMasterIdLst>
  <p:sldIdLst>
    <p:sldId id="256" r:id="rId2"/>
    <p:sldId id="290" r:id="rId3"/>
    <p:sldId id="348" r:id="rId4"/>
    <p:sldId id="292" r:id="rId5"/>
    <p:sldId id="404" r:id="rId6"/>
    <p:sldId id="442" r:id="rId7"/>
    <p:sldId id="417" r:id="rId8"/>
    <p:sldId id="418" r:id="rId9"/>
    <p:sldId id="419" r:id="rId10"/>
    <p:sldId id="420" r:id="rId11"/>
    <p:sldId id="421" r:id="rId12"/>
    <p:sldId id="443" r:id="rId13"/>
    <p:sldId id="422" r:id="rId14"/>
    <p:sldId id="424" r:id="rId15"/>
    <p:sldId id="425" r:id="rId16"/>
    <p:sldId id="426" r:id="rId17"/>
    <p:sldId id="427" r:id="rId18"/>
    <p:sldId id="428" r:id="rId19"/>
    <p:sldId id="444" r:id="rId20"/>
    <p:sldId id="429" r:id="rId21"/>
    <p:sldId id="430" r:id="rId22"/>
    <p:sldId id="431" r:id="rId23"/>
    <p:sldId id="432" r:id="rId24"/>
    <p:sldId id="440" r:id="rId25"/>
    <p:sldId id="435" r:id="rId26"/>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182E"/>
    <a:srgbClr val="235EC1"/>
    <a:srgbClr val="FFFFCC"/>
    <a:srgbClr val="91A61B"/>
    <a:srgbClr val="FFFFFF"/>
    <a:srgbClr val="CCFFCC"/>
    <a:srgbClr val="FF99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56" autoAdjust="0"/>
    <p:restoredTop sz="96026" autoAdjust="0"/>
  </p:normalViewPr>
  <p:slideViewPr>
    <p:cSldViewPr snapToGrid="0">
      <p:cViewPr varScale="1">
        <p:scale>
          <a:sx n="57" d="100"/>
          <a:sy n="57" d="100"/>
        </p:scale>
        <p:origin x="1800" y="28"/>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7EECAFB-61E2-4DD4-B97B-AE5A334C5F8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1F8CCBFC-0C4B-4DDD-B096-EB9DA492BCE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2DBD466-48EA-43B6-AAAE-48A496E611EB}" type="datetimeFigureOut">
              <a:rPr lang="ja-JP" altLang="en-US"/>
              <a:pPr>
                <a:defRPr/>
              </a:pPr>
              <a:t>2022/10/31</a:t>
            </a:fld>
            <a:endParaRPr lang="ja-JP" altLang="en-US"/>
          </a:p>
        </p:txBody>
      </p:sp>
      <p:sp>
        <p:nvSpPr>
          <p:cNvPr id="4" name="スライド イメージ プレースホルダ 3">
            <a:extLst>
              <a:ext uri="{FF2B5EF4-FFF2-40B4-BE49-F238E27FC236}">
                <a16:creationId xmlns:a16="http://schemas.microsoft.com/office/drawing/2014/main" id="{1A2D4AA5-EC83-48FA-A2FF-9081D3B9B8D5}"/>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A69DB8C9-8F7C-40C4-9B8F-119A71E99656}"/>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70ABED7D-2064-4E0D-8B42-50E63B90864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847AF763-DE80-4EEE-A0B4-9B491A0FBB3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DC3B9E35-641A-47F3-AD43-FB8EA779916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94D6FF13-32DC-4A98-BEE4-03C5AD5DE4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33AF9684-8E15-4B89-A100-BAC7C2EC37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D741892B-F7A1-4671-8D76-DD7D7B142F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9679433-CD70-4484-A151-5D7DB4A28483}" type="slidenum">
              <a:rPr lang="ja-JP" altLang="en-US"/>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63A69506-6C45-466C-BAE6-D3BAB0ED39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ABA787C8-E0B2-4A20-9878-78EC9E572F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D696DA7B-B32D-4D88-B4A3-31F44ECAC4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431ABCA-7FFE-4FC1-8A30-4FB17749CEB5}" type="slidenum">
              <a:rPr lang="ja-JP" altLang="en-US"/>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89564389-CC9B-4FAD-98BC-F2AB47C934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DD95BFBF-04CB-4AB0-8C3A-46F260D129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419F5AD1-C1F3-4AEF-95B2-F0C11E1742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739577E-2827-41E4-A626-B2B241BFA753}" type="slidenum">
              <a:rPr lang="ja-JP" altLang="en-US">
                <a:latin typeface="Calibri" panose="020F0502020204030204" pitchFamily="34" charset="0"/>
              </a:rPr>
              <a:pPr/>
              <a:t>2</a:t>
            </a:fld>
            <a:endParaRPr lang="ja-JP"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0B0B6F07-B8CE-4659-862F-1EA7DEAF61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54D3A423-FFCE-4FD4-A07F-FA00894E5B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53F04E75-7389-4254-85C1-D82EE72C74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108054-8DF3-487A-ABE9-7C4FD002BAA0}" type="slidenum">
              <a:rPr lang="ja-JP" altLang="en-US"/>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F6FDC58-E004-48C1-9232-D5F712DECE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97C0B98-CAEF-441B-B15E-0BC59BD21B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5347DCCB-07C0-4F8F-8950-909EC5E665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135840A-97D3-46C8-BF9A-316951E1E3B8}" type="slidenum">
              <a:rPr lang="ja-JP" altLang="en-US"/>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F6FDC58-E004-48C1-9232-D5F712DECE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97C0B98-CAEF-441B-B15E-0BC59BD21B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5347DCCB-07C0-4F8F-8950-909EC5E665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135840A-97D3-46C8-BF9A-316951E1E3B8}" type="slidenum">
              <a:rPr lang="ja-JP" altLang="en-US"/>
              <a:pPr>
                <a:spcBef>
                  <a:spcPct val="0"/>
                </a:spcBef>
              </a:pPr>
              <a:t>5</a:t>
            </a:fld>
            <a:endParaRPr lang="ja-JP" altLang="en-US"/>
          </a:p>
        </p:txBody>
      </p:sp>
    </p:spTree>
    <p:extLst>
      <p:ext uri="{BB962C8B-B14F-4D97-AF65-F5344CB8AC3E}">
        <p14:creationId xmlns:p14="http://schemas.microsoft.com/office/powerpoint/2010/main" val="429274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294642FF-EFA4-40CC-B899-E6B775265C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FAE13FC4-4CF9-4D33-A523-5621B9550B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D8C6E52B-85FA-425E-B2CB-D797B297BC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3A8CD99-37F0-456B-9EDF-27EEF4502379}" type="slidenum">
              <a:rPr lang="ja-JP" altLang="en-US"/>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31A5F1ED-540A-4F19-9D9E-60000D5269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994F3B2-C94A-45B7-8623-38C628F945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60FC5780-7DD8-4FE5-8EF4-1451BAC44B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3FADBFE-1FB3-4F96-B8E2-B839EE32C257}" type="slidenum">
              <a:rPr lang="ja-JP" altLang="en-US"/>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1515081E-A83D-4935-BEA2-67316DC0E8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79D01E34-F789-4A7D-A335-98E58FA486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4CE25E46-022A-4360-8FA8-89E3ED7F34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1E2934A-1A67-4B88-9554-7560477D5F9E}" type="slidenum">
              <a:rPr lang="ja-JP" altLang="en-US"/>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C81BE210-CD1A-4FE2-82B4-2C7B6C88CE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E6BDCC7-0D3F-42A1-A84D-F13A3ED651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D1FEEE3F-84A2-4003-B8B1-B0691FC984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328866D-2CC3-4600-8838-5AC019EE1E15}" type="slidenum">
              <a:rPr lang="ja-JP" altLang="en-US"/>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B94866CA-C425-497E-92C3-0EBD52543C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C0C58DAC-78D0-4A5E-8D2D-50723228BA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0EE43BB5-F59C-4066-ACCC-A4991FC42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CC38EE3-4436-4631-8C36-AC085241571B}" type="slidenum">
              <a:rPr lang="ja-JP" altLang="en-US"/>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B94866CA-C425-497E-92C3-0EBD52543C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C0C58DAC-78D0-4A5E-8D2D-50723228BA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0EE43BB5-F59C-4066-ACCC-A4991FC42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CC38EE3-4436-4631-8C36-AC085241571B}" type="slidenum">
              <a:rPr lang="ja-JP" altLang="en-US"/>
              <a:pPr>
                <a:spcBef>
                  <a:spcPct val="0"/>
                </a:spcBef>
              </a:pPr>
              <a:t>11</a:t>
            </a:fld>
            <a:endParaRPr lang="ja-JP" altLang="en-US"/>
          </a:p>
        </p:txBody>
      </p:sp>
    </p:spTree>
    <p:extLst>
      <p:ext uri="{BB962C8B-B14F-4D97-AF65-F5344CB8AC3E}">
        <p14:creationId xmlns:p14="http://schemas.microsoft.com/office/powerpoint/2010/main" val="3840424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3B1B7628-6E21-4B19-9BB2-B3C4E54BC5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0C56E93D-60EB-4092-9C94-A5DADBC642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C4FA9C75-93F2-4F55-AF86-9BAC5CF7CD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A3CA70B-072C-493B-8E70-AC36EDFDA612}" type="slidenum">
              <a:rPr lang="ja-JP" altLang="en-US"/>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AC0038F2-A4C7-4A86-B282-AFF1C0B5D5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D039A353-B502-4419-ABB4-0B4322A986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EA843C9A-EA24-449E-B630-4C1DE5D7D4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529AEFD-5036-4AF1-9062-372A15AB6750}" type="slidenum">
              <a:rPr lang="ja-JP" altLang="en-US"/>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CEE0717D-9370-459A-AEB9-7B49ECA2E7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CEB3DB60-68BA-4BA3-BB2F-C95F61A27F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420CCABF-D4E1-47D9-98B2-3814534FF6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DC2E04-48EC-469F-9FD5-CD1DB578D825}" type="slidenum">
              <a:rPr lang="ja-JP" altLang="en-US"/>
              <a:pPr>
                <a:spcBef>
                  <a:spcPct val="0"/>
                </a:spcBef>
              </a:pPr>
              <a:t>14</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35860DB3-3E58-485F-BE58-6C303176B3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EA5F344A-BC9C-4453-A11F-1682EBD683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C5F8300A-62F7-49B8-A0E6-370C56DDB3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56231A3-961A-4FB1-B9DB-50028512B467}" type="slidenum">
              <a:rPr lang="ja-JP" altLang="en-US"/>
              <a:pPr>
                <a:spcBef>
                  <a:spcPct val="0"/>
                </a:spcBef>
              </a:pPr>
              <a:t>15</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36CE2CEE-B2E5-4A95-A56B-9545074A7D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759D27D7-02A1-4907-843F-893A5D83B1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7F4690C3-86FD-462B-A466-170572E60E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B20AA7D-792C-4981-BA37-0ACE3D6B1A2A}" type="slidenum">
              <a:rPr lang="ja-JP" altLang="en-US"/>
              <a:pPr>
                <a:spcBef>
                  <a:spcPct val="0"/>
                </a:spcBef>
              </a:pPr>
              <a:t>16</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2A5FB6BC-A5F7-44B3-A4C2-C953112F1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F7B71753-EFCA-4F8D-B266-1E6AE91526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370353C4-77E0-4FE8-B4C1-1684FBEC1D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CB50536-797B-4AE5-B3C0-FFF973CE49E1}" type="slidenum">
              <a:rPr lang="ja-JP" altLang="en-US"/>
              <a:pPr>
                <a:spcBef>
                  <a:spcPct val="0"/>
                </a:spcBef>
              </a:pPr>
              <a:t>17</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2A5FB6BC-A5F7-44B3-A4C2-C953112F1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F7B71753-EFCA-4F8D-B266-1E6AE91526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370353C4-77E0-4FE8-B4C1-1684FBEC1D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CB50536-797B-4AE5-B3C0-FFF973CE49E1}" type="slidenum">
              <a:rPr lang="ja-JP" altLang="en-US"/>
              <a:pPr>
                <a:spcBef>
                  <a:spcPct val="0"/>
                </a:spcBef>
              </a:pPr>
              <a:t>18</a:t>
            </a:fld>
            <a:endParaRPr lang="ja-JP" altLang="en-US"/>
          </a:p>
        </p:txBody>
      </p:sp>
    </p:spTree>
    <p:extLst>
      <p:ext uri="{BB962C8B-B14F-4D97-AF65-F5344CB8AC3E}">
        <p14:creationId xmlns:p14="http://schemas.microsoft.com/office/powerpoint/2010/main" val="3888745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a:extLst>
              <a:ext uri="{FF2B5EF4-FFF2-40B4-BE49-F238E27FC236}">
                <a16:creationId xmlns:a16="http://schemas.microsoft.com/office/drawing/2014/main" id="{DA644D90-E8E9-4757-8031-E7123BB045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a:extLst>
              <a:ext uri="{FF2B5EF4-FFF2-40B4-BE49-F238E27FC236}">
                <a16:creationId xmlns:a16="http://schemas.microsoft.com/office/drawing/2014/main" id="{D2C8CC36-0850-4C2F-A3FD-F87B695C57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a:extLst>
              <a:ext uri="{FF2B5EF4-FFF2-40B4-BE49-F238E27FC236}">
                <a16:creationId xmlns:a16="http://schemas.microsoft.com/office/drawing/2014/main" id="{133B719D-485F-4CC3-A537-41F46B7041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6819D76-A34D-4F0E-9D6B-F002A826C76D}" type="slidenum">
              <a:rPr lang="ja-JP" altLang="en-US"/>
              <a:pPr>
                <a:spcBef>
                  <a:spcPct val="0"/>
                </a:spcBef>
              </a:pPr>
              <a:t>19</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66B5D080-F6A4-4B8A-AB63-6DF2BD760E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0425CC21-F6D4-40E5-9572-290D41DEE4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8A7A8C8D-B5F2-49FA-9A44-1D14B813B6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DB9EDD8-4C51-47E1-81EC-A30F41118458}" type="slidenum">
              <a:rPr lang="ja-JP" altLang="en-US"/>
              <a:pPr>
                <a:spcBef>
                  <a:spcPct val="0"/>
                </a:spcBef>
              </a:pPr>
              <a:t>20</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A863E62B-67FD-4F88-BC0B-19946432C7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82ABB7CE-E828-4D7D-BE85-EB9C64B73E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EBA2CF62-543B-49C2-AD41-CDA6F21642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FD1A47A-AC6A-472C-9F5A-A8779699B31A}" type="slidenum">
              <a:rPr lang="ja-JP" altLang="en-US"/>
              <a:pPr>
                <a:spcBef>
                  <a:spcPct val="0"/>
                </a:spcBef>
              </a:pPr>
              <a:t>21</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125D0032-D1BA-4909-A3BF-B965CE8133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F80D6967-F5FE-4373-A716-12771CC180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BCE04EAF-E0C2-4952-AF64-51A0B5F235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92BBB84-767F-4BF6-8382-83A72D416B7B}" type="slidenum">
              <a:rPr lang="ja-JP" altLang="en-US"/>
              <a:pPr>
                <a:spcBef>
                  <a:spcPct val="0"/>
                </a:spcBef>
              </a:pPr>
              <a:t>22</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09525E0F-48E2-4FBF-AC42-EF8BA8D626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D1E81411-635E-40C0-8586-0113CBD79E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9156" name="スライド番号プレースホルダ 3">
            <a:extLst>
              <a:ext uri="{FF2B5EF4-FFF2-40B4-BE49-F238E27FC236}">
                <a16:creationId xmlns:a16="http://schemas.microsoft.com/office/drawing/2014/main" id="{D690CE14-9F46-4E7A-B876-9289BF71A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6A5CBB0-AEEE-4D2F-B05C-3B14C4F32BB3}" type="slidenum">
              <a:rPr lang="ja-JP" altLang="en-US"/>
              <a:pPr>
                <a:spcBef>
                  <a:spcPct val="0"/>
                </a:spcBef>
              </a:pPr>
              <a:t>23</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FE0706B-0B6D-4048-9D83-41289887C8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F622CC4D-2422-4DB1-909A-3F291BA4B5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04" name="スライド番号プレースホルダ 3">
            <a:extLst>
              <a:ext uri="{FF2B5EF4-FFF2-40B4-BE49-F238E27FC236}">
                <a16:creationId xmlns:a16="http://schemas.microsoft.com/office/drawing/2014/main" id="{6799D1A1-CA0B-48D8-A7E9-E0C8D9F041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5F79A44-4377-438E-8F8C-32EAAF0570E7}" type="slidenum">
              <a:rPr lang="ja-JP" altLang="en-US"/>
              <a:pPr>
                <a:spcBef>
                  <a:spcPct val="0"/>
                </a:spcBef>
              </a:pPr>
              <a:t>24</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44D8E17-818C-48C4-BD30-47E815D84992}"/>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3016036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2A436F4-64CE-41E1-9410-3BFCC156E87A}"/>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7F60DE6B-4C64-422B-BB23-C525691C8D77}"/>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AB1F9077-6D20-4570-BC51-6FC4DF7AE6B5}"/>
              </a:ext>
            </a:extLst>
          </p:cNvPr>
          <p:cNvSpPr>
            <a:spLocks noGrp="1"/>
          </p:cNvSpPr>
          <p:nvPr>
            <p:ph type="sldNum" sz="quarter" idx="10"/>
          </p:nvPr>
        </p:nvSpPr>
        <p:spPr>
          <a:xfrm>
            <a:off x="2628900" y="8929688"/>
            <a:ext cx="1600200" cy="214312"/>
          </a:xfrm>
        </p:spPr>
        <p:txBody>
          <a:bodyPr/>
          <a:lstStyle>
            <a:lvl1pPr algn="ctr">
              <a:defRPr sz="1800" smtClean="0">
                <a:solidFill>
                  <a:schemeClr val="bg1"/>
                </a:solidFill>
              </a:defRPr>
            </a:lvl1pPr>
          </a:lstStyle>
          <a:p>
            <a:pPr>
              <a:defRPr/>
            </a:pPr>
            <a:fld id="{1BE92737-6B13-4932-AE77-6980D36741A9}" type="slidenum">
              <a:rPr lang="ja-JP" altLang="en-US"/>
              <a:pPr>
                <a:defRPr/>
              </a:pPr>
              <a:t>‹#›</a:t>
            </a:fld>
            <a:endParaRPr lang="ja-JP" altLang="en-US"/>
          </a:p>
        </p:txBody>
      </p:sp>
    </p:spTree>
    <p:extLst>
      <p:ext uri="{BB962C8B-B14F-4D97-AF65-F5344CB8AC3E}">
        <p14:creationId xmlns:p14="http://schemas.microsoft.com/office/powerpoint/2010/main" val="1595152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789F5CDE-D196-4737-8F49-D5AF406F8969}"/>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408BF2DA-FF00-428F-A11F-628D101A53BE}"/>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9691B500-19A9-4408-ABD7-EEC842318C3F}"/>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ABDF7A5C-35CE-496F-B166-9B354454B97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209327CD-AE5F-41D8-9982-D281933B12A2}"/>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04C9EB20-65D6-4736-8778-4AB1D3DC448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5.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BC2F2E22-FB2E-425C-B2A5-2F0330327766}"/>
              </a:ext>
            </a:extLst>
          </p:cNvPr>
          <p:cNvSpPr>
            <a:spLocks noGrp="1"/>
          </p:cNvSpPr>
          <p:nvPr>
            <p:ph type="subTitle" idx="1"/>
          </p:nvPr>
        </p:nvSpPr>
        <p:spPr>
          <a:xfrm>
            <a:off x="438092" y="2563934"/>
            <a:ext cx="5981815" cy="1339850"/>
          </a:xfrm>
        </p:spPr>
        <p:txBody>
          <a:bodyPr/>
          <a:lstStyle/>
          <a:p>
            <a:pPr eaLnBrk="1" hangingPunct="1">
              <a:defRPr/>
            </a:pPr>
            <a:r>
              <a:rPr lang="ja-JP" altLang="en-US" b="1" dirty="0">
                <a:solidFill>
                  <a:schemeClr val="tx1">
                    <a:lumMod val="75000"/>
                    <a:lumOff val="25000"/>
                  </a:schemeClr>
                </a:solidFill>
                <a:ea typeface="Meiryo UI" panose="020B0604030504040204" pitchFamily="50" charset="-128"/>
              </a:rPr>
              <a:t>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rgbClr val="0070C0"/>
                </a:solidFill>
                <a:ea typeface="Meiryo UI" panose="020B0604030504040204" pitchFamily="50" charset="-128"/>
              </a:rPr>
              <a:t>～　</a:t>
            </a:r>
            <a:r>
              <a:rPr lang="ja-JP" altLang="en-US" sz="3600" b="1" dirty="0">
                <a:solidFill>
                  <a:srgbClr val="0070C0"/>
                </a:solidFill>
                <a:ea typeface="Meiryo UI" panose="020B0604030504040204" pitchFamily="50" charset="-128"/>
              </a:rPr>
              <a:t>メンテナンスサイト版</a:t>
            </a:r>
            <a:r>
              <a:rPr lang="ja-JP" altLang="en-US" b="1" dirty="0">
                <a:solidFill>
                  <a:srgbClr val="0070C0"/>
                </a:solidFill>
                <a:ea typeface="Meiryo UI" panose="020B0604030504040204" pitchFamily="50" charset="-128"/>
              </a:rPr>
              <a:t> ～</a:t>
            </a:r>
            <a:endParaRPr lang="en-US" altLang="ja-JP" b="1" dirty="0">
              <a:solidFill>
                <a:srgbClr val="0070C0"/>
              </a:solidFill>
              <a:ea typeface="Meiryo UI" panose="020B0604030504040204" pitchFamily="50" charset="-128"/>
            </a:endParaRPr>
          </a:p>
        </p:txBody>
      </p:sp>
      <p:sp>
        <p:nvSpPr>
          <p:cNvPr id="16" name="テキスト ボックス 15">
            <a:extLst>
              <a:ext uri="{FF2B5EF4-FFF2-40B4-BE49-F238E27FC236}">
                <a16:creationId xmlns:a16="http://schemas.microsoft.com/office/drawing/2014/main" id="{656DC740-7376-43D8-B739-F2246CFCD727}"/>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5127" name="サブタイトル 2">
            <a:extLst>
              <a:ext uri="{FF2B5EF4-FFF2-40B4-BE49-F238E27FC236}">
                <a16:creationId xmlns:a16="http://schemas.microsoft.com/office/drawing/2014/main" id="{6601BAC7-EA7F-4F41-AD0A-69F256784BB3}"/>
              </a:ext>
            </a:extLst>
          </p:cNvPr>
          <p:cNvSpPr txBox="1">
            <a:spLocks/>
          </p:cNvSpPr>
          <p:nvPr/>
        </p:nvSpPr>
        <p:spPr bwMode="auto">
          <a:xfrm>
            <a:off x="1028700" y="8388350"/>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2000"/>
              <a:t>インフォコム株式会社</a:t>
            </a:r>
            <a:endParaRPr lang="en-US" altLang="ja-JP"/>
          </a:p>
        </p:txBody>
      </p:sp>
      <p:pic>
        <p:nvPicPr>
          <p:cNvPr id="15" name="図 14" descr="テキスト, ロゴ&#10;&#10;自動的に生成された説明">
            <a:extLst>
              <a:ext uri="{FF2B5EF4-FFF2-40B4-BE49-F238E27FC236}">
                <a16:creationId xmlns:a16="http://schemas.microsoft.com/office/drawing/2014/main" id="{DA03D891-1A29-41DD-8150-B626728EE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17" name="四角形: 角を丸くする 16">
            <a:extLst>
              <a:ext uri="{FF2B5EF4-FFF2-40B4-BE49-F238E27FC236}">
                <a16:creationId xmlns:a16="http://schemas.microsoft.com/office/drawing/2014/main" id="{81392B5F-D849-4919-8076-A3B95DD4B5F6}"/>
              </a:ext>
            </a:extLst>
          </p:cNvPr>
          <p:cNvSpPr/>
          <p:nvPr/>
        </p:nvSpPr>
        <p:spPr>
          <a:xfrm>
            <a:off x="1427356" y="1405049"/>
            <a:ext cx="4176954" cy="481009"/>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
        <p:nvSpPr>
          <p:cNvPr id="2" name="四角形: 角を丸くする 1">
            <a:extLst>
              <a:ext uri="{FF2B5EF4-FFF2-40B4-BE49-F238E27FC236}">
                <a16:creationId xmlns:a16="http://schemas.microsoft.com/office/drawing/2014/main" id="{9F256AD9-B273-4E7F-A2A2-F29111AF237F}"/>
              </a:ext>
            </a:extLst>
          </p:cNvPr>
          <p:cNvSpPr/>
          <p:nvPr/>
        </p:nvSpPr>
        <p:spPr>
          <a:xfrm>
            <a:off x="930144" y="4774477"/>
            <a:ext cx="5260588" cy="1152177"/>
          </a:xfrm>
          <a:prstGeom prst="roundRect">
            <a:avLst/>
          </a:prstGeom>
          <a:solidFill>
            <a:schemeClr val="accent5">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ltLang="ja-JP" sz="1400" kern="100" dirty="0">
              <a:solidFill>
                <a:srgbClr val="262626"/>
              </a:solidFill>
              <a:latin typeface="Meiryo UI" panose="020B0604030504040204" pitchFamily="50" charset="-128"/>
              <a:ea typeface="Meiryo UI" panose="020B0604030504040204" pitchFamily="50" charset="-128"/>
              <a:cs typeface="Times New Roman" panose="02020603050405020304" pitchFamily="18" charset="0"/>
            </a:endParaRPr>
          </a:p>
          <a:p>
            <a:pPr algn="l"/>
            <a:r>
              <a:rPr lang="ja-JP" altLang="en-US" sz="1400" b="1" kern="100" dirty="0">
                <a:solidFill>
                  <a:srgbClr val="262626"/>
                </a:solidFill>
                <a:latin typeface="Meiryo UI" panose="020B0604030504040204" pitchFamily="50" charset="-128"/>
                <a:ea typeface="Meiryo UI" panose="020B0604030504040204" pitchFamily="50" charset="-128"/>
                <a:cs typeface="Times New Roman" panose="02020603050405020304" pitchFamily="18" charset="0"/>
              </a:rPr>
              <a:t>メンテナンスサイト：</a:t>
            </a:r>
            <a:endParaRPr lang="en-US" altLang="ja-JP" sz="1400" b="1" kern="100" dirty="0">
              <a:solidFill>
                <a:srgbClr val="262626"/>
              </a:solidFill>
              <a:effectLst/>
              <a:latin typeface="Meiryo UI" panose="020B0604030504040204" pitchFamily="50" charset="-128"/>
              <a:ea typeface="Meiryo UI" panose="020B0604030504040204" pitchFamily="50" charset="-128"/>
              <a:cs typeface="Times New Roman" panose="02020603050405020304" pitchFamily="18" charset="0"/>
            </a:endParaRPr>
          </a:p>
          <a:p>
            <a:pPr algn="l"/>
            <a:r>
              <a:rPr lang="ja-JP" altLang="ja-JP" sz="1400" kern="100" dirty="0">
                <a:solidFill>
                  <a:srgbClr val="262626"/>
                </a:solidFill>
                <a:effectLst/>
                <a:latin typeface="Meiryo UI" panose="020B0604030504040204" pitchFamily="50" charset="-128"/>
                <a:ea typeface="Meiryo UI" panose="020B0604030504040204" pitchFamily="50" charset="-128"/>
                <a:cs typeface="Times New Roman" panose="02020603050405020304" pitchFamily="18" charset="0"/>
              </a:rPr>
              <a:t>ユーザや部署情報の作成・更新・削除ならびに操作ログ閲覧のためのデータメンテナンス専用サイトとなり</a:t>
            </a:r>
            <a:r>
              <a:rPr lang="ja-JP" altLang="en-US" sz="1400" kern="100" dirty="0">
                <a:solidFill>
                  <a:srgbClr val="262626"/>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dirty="0">
                <a:solidFill>
                  <a:srgbClr val="262626"/>
                </a:solidFill>
                <a:effectLst/>
                <a:latin typeface="Meiryo UI" panose="020B0604030504040204" pitchFamily="50" charset="-128"/>
                <a:ea typeface="Meiryo UI" panose="020B0604030504040204" pitchFamily="50" charset="-128"/>
                <a:cs typeface="Times New Roman" panose="02020603050405020304" pitchFamily="18" charset="0"/>
              </a:rPr>
              <a:t>データの管理を行う運用担当者が利用します。（一般従業員は利用しません）</a:t>
            </a:r>
            <a:endParaRPr lang="ja-JP" altLang="ja-JP" sz="14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1162EE85-5A79-404B-8848-0C69F311943F}"/>
              </a:ext>
            </a:extLst>
          </p:cNvPr>
          <p:cNvSpPr txBox="1">
            <a:spLocks/>
          </p:cNvSpPr>
          <p:nvPr/>
        </p:nvSpPr>
        <p:spPr>
          <a:xfrm>
            <a:off x="61913" y="354013"/>
            <a:ext cx="4929187" cy="323850"/>
          </a:xfrm>
          <a:prstGeom prst="rect">
            <a:avLst/>
          </a:prstGeom>
          <a:noFill/>
        </p:spPr>
        <p:txBody>
          <a:bodyPr anchor="ctr"/>
          <a:lstStyle/>
          <a:p>
            <a:pPr eaLnBrk="1" fontAlgn="auto" hangingPunct="1">
              <a:spcAft>
                <a:spcPts val="0"/>
              </a:spcAft>
              <a:defRPr/>
            </a:pPr>
            <a:r>
              <a:rPr lang="ja-JP" altLang="en-US" sz="3200" b="1" u="sng" dirty="0">
                <a:latin typeface="+mj-lt"/>
                <a:ea typeface="+mj-ea"/>
                <a:cs typeface="+mj-cs"/>
              </a:rPr>
              <a:t>目次</a:t>
            </a:r>
            <a:endParaRPr lang="en-US" altLang="ja-JP" sz="3200" b="1" u="sng" dirty="0">
              <a:latin typeface="+mj-lt"/>
              <a:ea typeface="+mj-ea"/>
              <a:cs typeface="+mj-cs"/>
            </a:endParaRPr>
          </a:p>
        </p:txBody>
      </p:sp>
      <p:sp>
        <p:nvSpPr>
          <p:cNvPr id="62" name="正方形/長方形 61">
            <a:extLst>
              <a:ext uri="{FF2B5EF4-FFF2-40B4-BE49-F238E27FC236}">
                <a16:creationId xmlns:a16="http://schemas.microsoft.com/office/drawing/2014/main" id="{E92F8CF3-E135-472E-AC59-7241C406FA6B}"/>
              </a:ext>
            </a:extLst>
          </p:cNvPr>
          <p:cNvSpPr/>
          <p:nvPr/>
        </p:nvSpPr>
        <p:spPr>
          <a:xfrm rot="5400000">
            <a:off x="79375" y="1135063"/>
            <a:ext cx="855663" cy="714375"/>
          </a:xfrm>
          <a:prstGeom prst="rect">
            <a:avLst/>
          </a:prstGeom>
          <a:solidFill>
            <a:schemeClr val="tx1">
              <a:lumMod val="95000"/>
              <a:lumOff val="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00DCAAF9-6D67-44C7-B9DD-A86F2F44E059}"/>
              </a:ext>
            </a:extLst>
          </p:cNvPr>
          <p:cNvSpPr/>
          <p:nvPr/>
        </p:nvSpPr>
        <p:spPr>
          <a:xfrm rot="5400000">
            <a:off x="3348832" y="-1454943"/>
            <a:ext cx="855663" cy="589438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3" name="テキスト ボックス 21">
            <a:extLst>
              <a:ext uri="{FF2B5EF4-FFF2-40B4-BE49-F238E27FC236}">
                <a16:creationId xmlns:a16="http://schemas.microsoft.com/office/drawing/2014/main" id="{9E2BB990-221C-4400-9EDE-18318C26A1B5}"/>
              </a:ext>
            </a:extLst>
          </p:cNvPr>
          <p:cNvSpPr txBox="1">
            <a:spLocks noChangeArrowheads="1"/>
          </p:cNvSpPr>
          <p:nvPr/>
        </p:nvSpPr>
        <p:spPr bwMode="ltGray">
          <a:xfrm>
            <a:off x="284956" y="1002507"/>
            <a:ext cx="401638"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ログイン</a:t>
            </a:r>
          </a:p>
        </p:txBody>
      </p:sp>
      <p:sp>
        <p:nvSpPr>
          <p:cNvPr id="65" name="角丸四角形 64">
            <a:extLst>
              <a:ext uri="{FF2B5EF4-FFF2-40B4-BE49-F238E27FC236}">
                <a16:creationId xmlns:a16="http://schemas.microsoft.com/office/drawing/2014/main" id="{99D9737E-D7E8-446B-B5CD-FABD4462B8AB}"/>
              </a:ext>
            </a:extLst>
          </p:cNvPr>
          <p:cNvSpPr/>
          <p:nvPr/>
        </p:nvSpPr>
        <p:spPr>
          <a:xfrm>
            <a:off x="5382413" y="1233487"/>
            <a:ext cx="884237" cy="517525"/>
          </a:xfrm>
          <a:prstGeom prst="roundRect">
            <a:avLst>
              <a:gd name="adj" fmla="val 20252"/>
            </a:avLst>
          </a:prstGeom>
          <a:solidFill>
            <a:schemeClr val="bg1"/>
          </a:solidFill>
          <a:ln w="571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a:t>
            </a:r>
            <a:endParaRPr lang="ja-JP" altLang="en-US" sz="2800" dirty="0">
              <a:solidFill>
                <a:schemeClr val="tx1"/>
              </a:solidFill>
              <a:latin typeface="+mn-ea"/>
            </a:endParaRPr>
          </a:p>
        </p:txBody>
      </p:sp>
      <p:sp>
        <p:nvSpPr>
          <p:cNvPr id="7175" name="テキスト ボックス 24">
            <a:extLst>
              <a:ext uri="{FF2B5EF4-FFF2-40B4-BE49-F238E27FC236}">
                <a16:creationId xmlns:a16="http://schemas.microsoft.com/office/drawing/2014/main" id="{E57B5E56-D2FD-41B9-9508-3EF307E5D97F}"/>
              </a:ext>
            </a:extLst>
          </p:cNvPr>
          <p:cNvSpPr txBox="1">
            <a:spLocks noChangeArrowheads="1"/>
          </p:cNvSpPr>
          <p:nvPr/>
        </p:nvSpPr>
        <p:spPr bwMode="auto">
          <a:xfrm>
            <a:off x="864394" y="1056482"/>
            <a:ext cx="512921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t>１．ログイン</a:t>
            </a:r>
            <a:br>
              <a:rPr lang="en-US" altLang="ja-JP" sz="1400" dirty="0"/>
            </a:br>
            <a:r>
              <a:rPr lang="ja-JP" altLang="en-US" sz="1400" dirty="0"/>
              <a:t>　（１）ログインする方法</a:t>
            </a:r>
            <a:endParaRPr lang="en-US" altLang="ja-JP" sz="1400" dirty="0"/>
          </a:p>
        </p:txBody>
      </p:sp>
      <p:grpSp>
        <p:nvGrpSpPr>
          <p:cNvPr id="7176" name="グループ化 3">
            <a:extLst>
              <a:ext uri="{FF2B5EF4-FFF2-40B4-BE49-F238E27FC236}">
                <a16:creationId xmlns:a16="http://schemas.microsoft.com/office/drawing/2014/main" id="{D5708BE3-6E32-4A3A-931A-7CD37D1FD864}"/>
              </a:ext>
            </a:extLst>
          </p:cNvPr>
          <p:cNvGrpSpPr>
            <a:grpSpLocks/>
          </p:cNvGrpSpPr>
          <p:nvPr/>
        </p:nvGrpSpPr>
        <p:grpSpPr bwMode="auto">
          <a:xfrm>
            <a:off x="124619" y="3272632"/>
            <a:ext cx="6796087" cy="1287464"/>
            <a:chOff x="71437" y="2489588"/>
            <a:chExt cx="6796980" cy="1624366"/>
          </a:xfrm>
        </p:grpSpPr>
        <p:sp>
          <p:nvSpPr>
            <p:cNvPr id="43" name="正方形/長方形 42">
              <a:extLst>
                <a:ext uri="{FF2B5EF4-FFF2-40B4-BE49-F238E27FC236}">
                  <a16:creationId xmlns:a16="http://schemas.microsoft.com/office/drawing/2014/main" id="{08A667AA-4646-4D12-8199-478C3A18D5B9}"/>
                </a:ext>
              </a:extLst>
            </p:cNvPr>
            <p:cNvSpPr/>
            <p:nvPr/>
          </p:nvSpPr>
          <p:spPr>
            <a:xfrm rot="5400000">
              <a:off x="2950592" y="393003"/>
              <a:ext cx="1556265" cy="5885637"/>
            </a:xfrm>
            <a:prstGeom prst="rect">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7" name="グループ化 2">
              <a:extLst>
                <a:ext uri="{FF2B5EF4-FFF2-40B4-BE49-F238E27FC236}">
                  <a16:creationId xmlns:a16="http://schemas.microsoft.com/office/drawing/2014/main" id="{89F2EA1B-753E-4E8F-9ABD-A6D46D441315}"/>
                </a:ext>
              </a:extLst>
            </p:cNvPr>
            <p:cNvGrpSpPr>
              <a:grpSpLocks/>
            </p:cNvGrpSpPr>
            <p:nvPr/>
          </p:nvGrpSpPr>
          <p:grpSpPr bwMode="auto">
            <a:xfrm>
              <a:off x="71437" y="2489588"/>
              <a:ext cx="714469" cy="1624364"/>
              <a:chOff x="71437" y="2489588"/>
              <a:chExt cx="714469" cy="1624364"/>
            </a:xfrm>
          </p:grpSpPr>
          <p:sp>
            <p:nvSpPr>
              <p:cNvPr id="48" name="正方形/長方形 47">
                <a:extLst>
                  <a:ext uri="{FF2B5EF4-FFF2-40B4-BE49-F238E27FC236}">
                    <a16:creationId xmlns:a16="http://schemas.microsoft.com/office/drawing/2014/main" id="{C1E666B5-F9C3-4AE9-B6D2-E1BE189EBB7E}"/>
                  </a:ext>
                </a:extLst>
              </p:cNvPr>
              <p:cNvSpPr/>
              <p:nvPr/>
            </p:nvSpPr>
            <p:spPr>
              <a:xfrm rot="5400000">
                <a:off x="-349461" y="2978585"/>
                <a:ext cx="1556265" cy="714469"/>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11" name="テキスト ボックス 21">
                <a:extLst>
                  <a:ext uri="{FF2B5EF4-FFF2-40B4-BE49-F238E27FC236}">
                    <a16:creationId xmlns:a16="http://schemas.microsoft.com/office/drawing/2014/main" id="{2F457BB6-D898-46B8-ADE3-7734D019163C}"/>
                  </a:ext>
                </a:extLst>
              </p:cNvPr>
              <p:cNvSpPr txBox="1">
                <a:spLocks noChangeArrowheads="1"/>
              </p:cNvSpPr>
              <p:nvPr/>
            </p:nvSpPr>
            <p:spPr bwMode="ltGray">
              <a:xfrm>
                <a:off x="215771" y="2489588"/>
                <a:ext cx="400163" cy="155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ユーザ管理</a:t>
                </a:r>
                <a:endParaRPr lang="en-US" altLang="ja-JP" sz="1400">
                  <a:solidFill>
                    <a:schemeClr val="bg1"/>
                  </a:solidFill>
                </a:endParaRPr>
              </a:p>
            </p:txBody>
          </p:sp>
        </p:grpSp>
        <p:sp>
          <p:nvSpPr>
            <p:cNvPr id="7208" name="テキスト ボックス 25">
              <a:extLst>
                <a:ext uri="{FF2B5EF4-FFF2-40B4-BE49-F238E27FC236}">
                  <a16:creationId xmlns:a16="http://schemas.microsoft.com/office/drawing/2014/main" id="{02245AFF-6205-4112-8083-3A564B0933D0}"/>
                </a:ext>
              </a:extLst>
            </p:cNvPr>
            <p:cNvSpPr txBox="1">
              <a:spLocks noChangeArrowheads="1"/>
            </p:cNvSpPr>
            <p:nvPr/>
          </p:nvSpPr>
          <p:spPr bwMode="auto">
            <a:xfrm>
              <a:off x="785896" y="2591094"/>
              <a:ext cx="6082521" cy="124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rgbClr val="00B0F0"/>
                  </a:solidFill>
                </a:rPr>
                <a:t>３．ユーザの管理</a:t>
              </a:r>
              <a:br>
                <a:rPr lang="en-US" altLang="ja-JP" sz="1400"/>
              </a:br>
              <a:r>
                <a:rPr lang="ja-JP" altLang="en-US" sz="1400"/>
                <a:t>　（１）ユーザを新規に作成する</a:t>
              </a:r>
              <a:endParaRPr lang="en-US" altLang="ja-JP" sz="1400"/>
            </a:p>
            <a:p>
              <a:pPr eaLnBrk="1" hangingPunct="1">
                <a:spcBef>
                  <a:spcPct val="0"/>
                </a:spcBef>
                <a:buFontTx/>
                <a:buNone/>
              </a:pPr>
              <a:r>
                <a:rPr lang="ja-JP" altLang="en-US" sz="1400"/>
                <a:t>　（２）ユーザを編集または削除する</a:t>
              </a:r>
              <a:endParaRPr lang="en-US" altLang="ja-JP" sz="1400"/>
            </a:p>
            <a:p>
              <a:pPr eaLnBrk="1" hangingPunct="1">
                <a:spcBef>
                  <a:spcPct val="0"/>
                </a:spcBef>
                <a:buFontTx/>
                <a:buNone/>
              </a:pPr>
              <a:r>
                <a:rPr lang="ja-JP" altLang="en-US" sz="1400"/>
                <a:t>　（３）ユーザを一括アップロードする</a:t>
              </a:r>
              <a:endParaRPr lang="en-US" altLang="ja-JP" sz="1400"/>
            </a:p>
          </p:txBody>
        </p:sp>
        <p:sp>
          <p:nvSpPr>
            <p:cNvPr id="47" name="角丸四角形 46">
              <a:extLst>
                <a:ext uri="{FF2B5EF4-FFF2-40B4-BE49-F238E27FC236}">
                  <a16:creationId xmlns:a16="http://schemas.microsoft.com/office/drawing/2014/main" id="{E613EC00-9431-44D0-8334-63E3F9B337AA}"/>
                </a:ext>
              </a:extLst>
            </p:cNvPr>
            <p:cNvSpPr/>
            <p:nvPr/>
          </p:nvSpPr>
          <p:spPr>
            <a:xfrm>
              <a:off x="5312457" y="2918544"/>
              <a:ext cx="901818" cy="773125"/>
            </a:xfrm>
            <a:prstGeom prst="roundRect">
              <a:avLst>
                <a:gd name="adj" fmla="val 20252"/>
              </a:avLst>
            </a:prstGeom>
            <a:solidFill>
              <a:schemeClr val="bg1"/>
            </a:solidFill>
            <a:ln w="57150"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P12</a:t>
              </a:r>
              <a:endParaRPr lang="ja-JP" altLang="en-US" sz="2800" dirty="0">
                <a:solidFill>
                  <a:schemeClr val="tx1"/>
                </a:solidFill>
                <a:latin typeface="+mn-ea"/>
              </a:endParaRPr>
            </a:p>
          </p:txBody>
        </p:sp>
      </p:grpSp>
      <p:grpSp>
        <p:nvGrpSpPr>
          <p:cNvPr id="7177" name="グループ化 3">
            <a:extLst>
              <a:ext uri="{FF2B5EF4-FFF2-40B4-BE49-F238E27FC236}">
                <a16:creationId xmlns:a16="http://schemas.microsoft.com/office/drawing/2014/main" id="{B4ECD982-5671-4AE6-B84D-41783FEDC9ED}"/>
              </a:ext>
            </a:extLst>
          </p:cNvPr>
          <p:cNvGrpSpPr>
            <a:grpSpLocks/>
          </p:cNvGrpSpPr>
          <p:nvPr/>
        </p:nvGrpSpPr>
        <p:grpSpPr bwMode="auto">
          <a:xfrm>
            <a:off x="124619" y="4655578"/>
            <a:ext cx="6929437" cy="1008061"/>
            <a:chOff x="71437" y="2540000"/>
            <a:chExt cx="6948482" cy="899686"/>
          </a:xfrm>
        </p:grpSpPr>
        <p:sp>
          <p:nvSpPr>
            <p:cNvPr id="61" name="正方形/長方形 60">
              <a:extLst>
                <a:ext uri="{FF2B5EF4-FFF2-40B4-BE49-F238E27FC236}">
                  <a16:creationId xmlns:a16="http://schemas.microsoft.com/office/drawing/2014/main" id="{F324CA42-B015-4BF0-ADC2-7DBD26F85BB5}"/>
                </a:ext>
              </a:extLst>
            </p:cNvPr>
            <p:cNvSpPr/>
            <p:nvPr/>
          </p:nvSpPr>
          <p:spPr>
            <a:xfrm rot="5400000">
              <a:off x="3295360" y="47825"/>
              <a:ext cx="882685" cy="5901038"/>
            </a:xfrm>
            <a:prstGeom prst="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1" name="グループ化 2">
              <a:extLst>
                <a:ext uri="{FF2B5EF4-FFF2-40B4-BE49-F238E27FC236}">
                  <a16:creationId xmlns:a16="http://schemas.microsoft.com/office/drawing/2014/main" id="{46BC8FCE-DD9C-4861-8092-26D14C94C5E2}"/>
                </a:ext>
              </a:extLst>
            </p:cNvPr>
            <p:cNvGrpSpPr>
              <a:grpSpLocks/>
            </p:cNvGrpSpPr>
            <p:nvPr/>
          </p:nvGrpSpPr>
          <p:grpSpPr bwMode="auto">
            <a:xfrm>
              <a:off x="71437" y="2557001"/>
              <a:ext cx="714746" cy="882685"/>
              <a:chOff x="71437" y="2557001"/>
              <a:chExt cx="714746" cy="882685"/>
            </a:xfrm>
          </p:grpSpPr>
          <p:sp>
            <p:nvSpPr>
              <p:cNvPr id="72" name="正方形/長方形 71">
                <a:extLst>
                  <a:ext uri="{FF2B5EF4-FFF2-40B4-BE49-F238E27FC236}">
                    <a16:creationId xmlns:a16="http://schemas.microsoft.com/office/drawing/2014/main" id="{3B8D2C7F-1903-4AD5-B988-2A05C39B3980}"/>
                  </a:ext>
                </a:extLst>
              </p:cNvPr>
              <p:cNvSpPr/>
              <p:nvPr/>
            </p:nvSpPr>
            <p:spPr>
              <a:xfrm rot="5400000">
                <a:off x="-12532" y="2640971"/>
                <a:ext cx="882685" cy="714746"/>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5" name="テキスト ボックス 21">
                <a:extLst>
                  <a:ext uri="{FF2B5EF4-FFF2-40B4-BE49-F238E27FC236}">
                    <a16:creationId xmlns:a16="http://schemas.microsoft.com/office/drawing/2014/main" id="{D8A2ED9D-EE32-42B2-96F1-8D4617ABDA56}"/>
                  </a:ext>
                </a:extLst>
              </p:cNvPr>
              <p:cNvSpPr txBox="1">
                <a:spLocks noChangeArrowheads="1"/>
              </p:cNvSpPr>
              <p:nvPr/>
            </p:nvSpPr>
            <p:spPr bwMode="ltGray">
              <a:xfrm>
                <a:off x="241728" y="2557463"/>
                <a:ext cx="4012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ログ管理</a:t>
                </a:r>
              </a:p>
            </p:txBody>
          </p:sp>
        </p:grpSp>
        <p:sp>
          <p:nvSpPr>
            <p:cNvPr id="70" name="テキスト ボックス 25">
              <a:extLst>
                <a:ext uri="{FF2B5EF4-FFF2-40B4-BE49-F238E27FC236}">
                  <a16:creationId xmlns:a16="http://schemas.microsoft.com/office/drawing/2014/main" id="{82D3AF42-BE07-4DBC-B167-0B40B043E872}"/>
                </a:ext>
              </a:extLst>
            </p:cNvPr>
            <p:cNvSpPr txBox="1">
              <a:spLocks noChangeArrowheads="1"/>
            </p:cNvSpPr>
            <p:nvPr/>
          </p:nvSpPr>
          <p:spPr bwMode="auto">
            <a:xfrm>
              <a:off x="800510" y="2540000"/>
              <a:ext cx="6219409" cy="878435"/>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chemeClr val="accent6">
                      <a:lumMod val="75000"/>
                    </a:schemeClr>
                  </a:solidFill>
                </a:rPr>
                <a:t>４．ログ管理</a:t>
              </a:r>
              <a:br>
                <a:rPr lang="en-US" altLang="ja-JP" sz="1400" dirty="0">
                  <a:solidFill>
                    <a:schemeClr val="accent4">
                      <a:lumMod val="75000"/>
                    </a:schemeClr>
                  </a:solidFill>
                </a:rPr>
              </a:br>
              <a:r>
                <a:rPr lang="ja-JP" altLang="en-US" sz="1400" dirty="0"/>
                <a:t>　（１）メンテナンスサイトの操作履歴</a:t>
              </a:r>
              <a:endParaRPr lang="en-US" altLang="ja-JP" sz="1400" dirty="0"/>
            </a:p>
            <a:p>
              <a:pPr eaLnBrk="1" hangingPunct="1">
                <a:spcBef>
                  <a:spcPct val="0"/>
                </a:spcBef>
                <a:buFont typeface="Arial" charset="0"/>
                <a:buNone/>
                <a:defRPr/>
              </a:pPr>
              <a:r>
                <a:rPr lang="ja-JP" altLang="en-US" sz="1400" dirty="0"/>
                <a:t>　（２）ログイン履歴</a:t>
              </a:r>
              <a:endParaRPr lang="en-US" altLang="ja-JP" sz="1400" dirty="0"/>
            </a:p>
            <a:p>
              <a:pPr eaLnBrk="1" hangingPunct="1">
                <a:spcBef>
                  <a:spcPct val="0"/>
                </a:spcBef>
                <a:buFontTx/>
                <a:buNone/>
                <a:defRPr/>
              </a:pPr>
              <a:r>
                <a:rPr lang="ja-JP" altLang="en-US" sz="1400" dirty="0"/>
                <a:t>　（３）ユーザ情報変更ログ</a:t>
              </a:r>
            </a:p>
          </p:txBody>
        </p:sp>
        <p:sp>
          <p:nvSpPr>
            <p:cNvPr id="71" name="角丸四角形 70">
              <a:extLst>
                <a:ext uri="{FF2B5EF4-FFF2-40B4-BE49-F238E27FC236}">
                  <a16:creationId xmlns:a16="http://schemas.microsoft.com/office/drawing/2014/main" id="{8E76F465-D572-4C4D-9239-BF80FEB4652B}"/>
                </a:ext>
              </a:extLst>
            </p:cNvPr>
            <p:cNvSpPr/>
            <p:nvPr/>
          </p:nvSpPr>
          <p:spPr>
            <a:xfrm>
              <a:off x="5343682" y="2733897"/>
              <a:ext cx="900995" cy="507225"/>
            </a:xfrm>
            <a:prstGeom prst="roundRect">
              <a:avLst>
                <a:gd name="adj" fmla="val 20252"/>
              </a:avLst>
            </a:prstGeom>
            <a:solidFill>
              <a:schemeClr val="bg1"/>
            </a:solidFill>
            <a:ln w="57150" cmpd="dbl">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P19</a:t>
              </a:r>
              <a:endParaRPr lang="ja-JP" altLang="en-US" sz="2800" dirty="0">
                <a:solidFill>
                  <a:schemeClr val="tx1"/>
                </a:solidFill>
                <a:latin typeface="+mn-ea"/>
              </a:endParaRPr>
            </a:p>
          </p:txBody>
        </p:sp>
      </p:grpSp>
      <p:grpSp>
        <p:nvGrpSpPr>
          <p:cNvPr id="7178" name="グループ化 4">
            <a:extLst>
              <a:ext uri="{FF2B5EF4-FFF2-40B4-BE49-F238E27FC236}">
                <a16:creationId xmlns:a16="http://schemas.microsoft.com/office/drawing/2014/main" id="{8E76C5EB-99BA-4B42-9342-EC6D06CCB8FB}"/>
              </a:ext>
            </a:extLst>
          </p:cNvPr>
          <p:cNvGrpSpPr>
            <a:grpSpLocks/>
          </p:cNvGrpSpPr>
          <p:nvPr/>
        </p:nvGrpSpPr>
        <p:grpSpPr bwMode="auto">
          <a:xfrm>
            <a:off x="-38894" y="5761832"/>
            <a:ext cx="6761163" cy="1106487"/>
            <a:chOff x="-250893" y="4207363"/>
            <a:chExt cx="6949713" cy="1419053"/>
          </a:xfrm>
        </p:grpSpPr>
        <p:sp>
          <p:nvSpPr>
            <p:cNvPr id="44" name="正方形/長方形 43">
              <a:extLst>
                <a:ext uri="{FF2B5EF4-FFF2-40B4-BE49-F238E27FC236}">
                  <a16:creationId xmlns:a16="http://schemas.microsoft.com/office/drawing/2014/main" id="{230C6EB5-7673-4D37-8831-0EF81F0655C3}"/>
                </a:ext>
              </a:extLst>
            </p:cNvPr>
            <p:cNvSpPr/>
            <p:nvPr/>
          </p:nvSpPr>
          <p:spPr>
            <a:xfrm rot="5400000">
              <a:off x="-325018" y="4535070"/>
              <a:ext cx="1231746" cy="747351"/>
            </a:xfrm>
            <a:prstGeom prst="rect">
              <a:avLst/>
            </a:prstGeom>
            <a:solidFill>
              <a:schemeClr val="accent4">
                <a:lumMod val="75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5" name="正方形/長方形 44">
              <a:extLst>
                <a:ext uri="{FF2B5EF4-FFF2-40B4-BE49-F238E27FC236}">
                  <a16:creationId xmlns:a16="http://schemas.microsoft.com/office/drawing/2014/main" id="{71C3E986-FBDB-40E4-99D8-3CF7BB9978A2}"/>
                </a:ext>
              </a:extLst>
            </p:cNvPr>
            <p:cNvSpPr/>
            <p:nvPr/>
          </p:nvSpPr>
          <p:spPr>
            <a:xfrm rot="5400000">
              <a:off x="3059275" y="1885073"/>
              <a:ext cx="1231746" cy="6047344"/>
            </a:xfrm>
            <a:prstGeom prst="rect">
              <a:avLst/>
            </a:prstGeom>
            <a:solidFill>
              <a:schemeClr val="bg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6DFADDF6-3FB3-4D36-A7C3-17FE67F313D3}"/>
                </a:ext>
              </a:extLst>
            </p:cNvPr>
            <p:cNvSpPr txBox="1">
              <a:spLocks noChangeArrowheads="1"/>
            </p:cNvSpPr>
            <p:nvPr/>
          </p:nvSpPr>
          <p:spPr bwMode="auto">
            <a:xfrm>
              <a:off x="-250893" y="4207363"/>
              <a:ext cx="632776" cy="141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パスワード</a:t>
              </a:r>
              <a:endParaRPr lang="en-US" altLang="ja-JP" sz="1400">
                <a:solidFill>
                  <a:schemeClr val="bg1"/>
                </a:solidFill>
              </a:endParaRPr>
            </a:p>
            <a:p>
              <a:pPr algn="ctr" eaLnBrk="1" hangingPunct="1">
                <a:spcBef>
                  <a:spcPct val="0"/>
                </a:spcBef>
                <a:buFontTx/>
                <a:buNone/>
              </a:pPr>
              <a:endParaRPr lang="ja-JP" altLang="en-US" sz="1400">
                <a:solidFill>
                  <a:schemeClr val="bg1"/>
                </a:solidFill>
              </a:endParaRPr>
            </a:p>
          </p:txBody>
        </p:sp>
        <p:sp>
          <p:nvSpPr>
            <p:cNvPr id="49" name="テキスト ボックス 26">
              <a:extLst>
                <a:ext uri="{FF2B5EF4-FFF2-40B4-BE49-F238E27FC236}">
                  <a16:creationId xmlns:a16="http://schemas.microsoft.com/office/drawing/2014/main" id="{CC297247-66A5-48DF-9FF8-6A7B36A8A230}"/>
                </a:ext>
              </a:extLst>
            </p:cNvPr>
            <p:cNvSpPr txBox="1">
              <a:spLocks noChangeArrowheads="1"/>
            </p:cNvSpPr>
            <p:nvPr/>
          </p:nvSpPr>
          <p:spPr bwMode="auto">
            <a:xfrm>
              <a:off x="617209" y="4292873"/>
              <a:ext cx="5613292" cy="57820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4">
                      <a:lumMod val="75000"/>
                    </a:schemeClr>
                  </a:solidFill>
                </a:rPr>
                <a:t>５．パスワード変更</a:t>
              </a:r>
              <a:endParaRPr lang="en-US" altLang="ja-JP" sz="1600" b="1" dirty="0">
                <a:solidFill>
                  <a:schemeClr val="accent4">
                    <a:lumMod val="75000"/>
                  </a:schemeClr>
                </a:solidFill>
              </a:endParaRPr>
            </a:p>
            <a:p>
              <a:pPr eaLnBrk="1" hangingPunct="1">
                <a:spcBef>
                  <a:spcPct val="0"/>
                </a:spcBef>
                <a:buFont typeface="Arial" panose="020B0604020202020204" pitchFamily="34" charset="0"/>
                <a:buNone/>
                <a:defRPr/>
              </a:pPr>
              <a:r>
                <a:rPr lang="ja-JP" altLang="en-US" sz="1400" dirty="0"/>
                <a:t>　（１）パスワード変更</a:t>
              </a:r>
            </a:p>
          </p:txBody>
        </p:sp>
        <p:sp>
          <p:nvSpPr>
            <p:cNvPr id="50" name="角丸四角形 75">
              <a:extLst>
                <a:ext uri="{FF2B5EF4-FFF2-40B4-BE49-F238E27FC236}">
                  <a16:creationId xmlns:a16="http://schemas.microsoft.com/office/drawing/2014/main" id="{5399212B-8819-4E38-80E6-5126501F0465}"/>
                </a:ext>
              </a:extLst>
            </p:cNvPr>
            <p:cNvSpPr/>
            <p:nvPr/>
          </p:nvSpPr>
          <p:spPr>
            <a:xfrm>
              <a:off x="5373822" y="4573683"/>
              <a:ext cx="890947" cy="686410"/>
            </a:xfrm>
            <a:prstGeom prst="roundRect">
              <a:avLst>
                <a:gd name="adj" fmla="val 20252"/>
              </a:avLst>
            </a:prstGeom>
            <a:solidFill>
              <a:schemeClr val="bg1"/>
            </a:solidFill>
            <a:ln w="5715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P22</a:t>
              </a:r>
              <a:endParaRPr lang="ja-JP" altLang="en-US" sz="2800" dirty="0">
                <a:solidFill>
                  <a:schemeClr val="tx1"/>
                </a:solidFill>
                <a:latin typeface="+mn-ea"/>
              </a:endParaRPr>
            </a:p>
          </p:txBody>
        </p:sp>
      </p:grpSp>
      <p:grpSp>
        <p:nvGrpSpPr>
          <p:cNvPr id="7179" name="グループ化 3">
            <a:extLst>
              <a:ext uri="{FF2B5EF4-FFF2-40B4-BE49-F238E27FC236}">
                <a16:creationId xmlns:a16="http://schemas.microsoft.com/office/drawing/2014/main" id="{9417616C-B606-40B7-98B3-B8142C6D34E0}"/>
              </a:ext>
            </a:extLst>
          </p:cNvPr>
          <p:cNvGrpSpPr>
            <a:grpSpLocks/>
          </p:cNvGrpSpPr>
          <p:nvPr/>
        </p:nvGrpSpPr>
        <p:grpSpPr bwMode="auto">
          <a:xfrm>
            <a:off x="137319" y="2063751"/>
            <a:ext cx="6586539" cy="1111250"/>
            <a:chOff x="71437" y="2557443"/>
            <a:chExt cx="6703306" cy="1556509"/>
          </a:xfrm>
        </p:grpSpPr>
        <p:sp>
          <p:nvSpPr>
            <p:cNvPr id="30" name="正方形/長方形 29">
              <a:extLst>
                <a:ext uri="{FF2B5EF4-FFF2-40B4-BE49-F238E27FC236}">
                  <a16:creationId xmlns:a16="http://schemas.microsoft.com/office/drawing/2014/main" id="{F78AE0E3-7E33-4920-A1D1-10A1D9F26743}"/>
                </a:ext>
              </a:extLst>
            </p:cNvPr>
            <p:cNvSpPr/>
            <p:nvPr/>
          </p:nvSpPr>
          <p:spPr>
            <a:xfrm rot="5400000">
              <a:off x="3002070" y="341279"/>
              <a:ext cx="1556509" cy="5988837"/>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0" name="グループ化 2">
              <a:extLst>
                <a:ext uri="{FF2B5EF4-FFF2-40B4-BE49-F238E27FC236}">
                  <a16:creationId xmlns:a16="http://schemas.microsoft.com/office/drawing/2014/main" id="{3B4EB1E6-ACD1-451D-A472-18A238E5F601}"/>
                </a:ext>
              </a:extLst>
            </p:cNvPr>
            <p:cNvGrpSpPr>
              <a:grpSpLocks/>
            </p:cNvGrpSpPr>
            <p:nvPr/>
          </p:nvGrpSpPr>
          <p:grpSpPr bwMode="auto">
            <a:xfrm>
              <a:off x="71437" y="2557443"/>
              <a:ext cx="714469" cy="1556509"/>
              <a:chOff x="71437" y="2557443"/>
              <a:chExt cx="714469" cy="1556509"/>
            </a:xfrm>
          </p:grpSpPr>
          <p:sp>
            <p:nvSpPr>
              <p:cNvPr id="34" name="正方形/長方形 33">
                <a:extLst>
                  <a:ext uri="{FF2B5EF4-FFF2-40B4-BE49-F238E27FC236}">
                    <a16:creationId xmlns:a16="http://schemas.microsoft.com/office/drawing/2014/main" id="{048B3726-6F41-4684-95E7-2DA95C5F4F35}"/>
                  </a:ext>
                </a:extLst>
              </p:cNvPr>
              <p:cNvSpPr/>
              <p:nvPr/>
            </p:nvSpPr>
            <p:spPr>
              <a:xfrm rot="5400000">
                <a:off x="-349582" y="2978462"/>
                <a:ext cx="1556509" cy="714469"/>
              </a:xfrm>
              <a:prstGeom prst="rect">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4" name="テキスト ボックス 21">
                <a:extLst>
                  <a:ext uri="{FF2B5EF4-FFF2-40B4-BE49-F238E27FC236}">
                    <a16:creationId xmlns:a16="http://schemas.microsoft.com/office/drawing/2014/main" id="{25ED7851-A63D-4889-AA0D-1080D5860640}"/>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部署管理</a:t>
                </a:r>
              </a:p>
            </p:txBody>
          </p:sp>
        </p:grpSp>
        <p:sp>
          <p:nvSpPr>
            <p:cNvPr id="32" name="テキスト ボックス 25">
              <a:extLst>
                <a:ext uri="{FF2B5EF4-FFF2-40B4-BE49-F238E27FC236}">
                  <a16:creationId xmlns:a16="http://schemas.microsoft.com/office/drawing/2014/main" id="{CC759DE3-7723-4F84-B595-CC283986EAFA}"/>
                </a:ext>
              </a:extLst>
            </p:cNvPr>
            <p:cNvSpPr txBox="1">
              <a:spLocks noChangeArrowheads="1"/>
            </p:cNvSpPr>
            <p:nvPr/>
          </p:nvSpPr>
          <p:spPr bwMode="auto">
            <a:xfrm>
              <a:off x="785907" y="2590796"/>
              <a:ext cx="5911157" cy="1378622"/>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3">
                      <a:lumMod val="75000"/>
                    </a:schemeClr>
                  </a:solidFill>
                </a:rPr>
                <a:t>２．部署の管理</a:t>
              </a:r>
              <a:br>
                <a:rPr lang="en-US" altLang="ja-JP" sz="1400" dirty="0"/>
              </a:br>
              <a:r>
                <a:rPr lang="ja-JP" altLang="en-US" sz="1400" dirty="0"/>
                <a:t>　（１）部署を新規に作成する</a:t>
              </a:r>
              <a:endParaRPr lang="en-US" altLang="ja-JP" sz="1400" dirty="0"/>
            </a:p>
            <a:p>
              <a:pPr eaLnBrk="1" hangingPunct="1">
                <a:spcBef>
                  <a:spcPct val="0"/>
                </a:spcBef>
                <a:buFontTx/>
                <a:buNone/>
                <a:defRPr/>
              </a:pPr>
              <a:r>
                <a:rPr lang="ja-JP" altLang="en-US" sz="1400" dirty="0"/>
                <a:t>　（２）部署を編集または削除する</a:t>
              </a:r>
              <a:endParaRPr lang="en-US" altLang="ja-JP" sz="1400" dirty="0"/>
            </a:p>
            <a:p>
              <a:pPr eaLnBrk="1" hangingPunct="1">
                <a:spcBef>
                  <a:spcPct val="0"/>
                </a:spcBef>
                <a:buFontTx/>
                <a:buNone/>
                <a:defRPr/>
              </a:pPr>
              <a:r>
                <a:rPr lang="ja-JP" altLang="en-US" sz="1400" dirty="0"/>
                <a:t>　（３）部署を一括アップロードする</a:t>
              </a:r>
            </a:p>
          </p:txBody>
        </p:sp>
        <p:sp>
          <p:nvSpPr>
            <p:cNvPr id="33" name="角丸四角形 32">
              <a:extLst>
                <a:ext uri="{FF2B5EF4-FFF2-40B4-BE49-F238E27FC236}">
                  <a16:creationId xmlns:a16="http://schemas.microsoft.com/office/drawing/2014/main" id="{7F6B2F07-1055-46BB-9E9A-FA6BCB64A1FB}"/>
                </a:ext>
              </a:extLst>
            </p:cNvPr>
            <p:cNvSpPr/>
            <p:nvPr/>
          </p:nvSpPr>
          <p:spPr>
            <a:xfrm>
              <a:off x="5337976" y="2983031"/>
              <a:ext cx="901818" cy="794805"/>
            </a:xfrm>
            <a:prstGeom prst="roundRect">
              <a:avLst>
                <a:gd name="adj" fmla="val 20252"/>
              </a:avLst>
            </a:prstGeom>
            <a:solidFill>
              <a:schemeClr val="bg1"/>
            </a:solidFill>
            <a:ln w="57150"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P4</a:t>
              </a:r>
              <a:endParaRPr lang="ja-JP" altLang="en-US" sz="2800" dirty="0">
                <a:solidFill>
                  <a:schemeClr val="tx1"/>
                </a:solidFill>
                <a:latin typeface="+mn-ea"/>
              </a:endParaRPr>
            </a:p>
          </p:txBody>
        </p:sp>
      </p:grpSp>
      <p:grpSp>
        <p:nvGrpSpPr>
          <p:cNvPr id="7180" name="グループ化 4">
            <a:extLst>
              <a:ext uri="{FF2B5EF4-FFF2-40B4-BE49-F238E27FC236}">
                <a16:creationId xmlns:a16="http://schemas.microsoft.com/office/drawing/2014/main" id="{8B4ADE5B-14E2-4C26-B7C3-A40ED5D61BFF}"/>
              </a:ext>
            </a:extLst>
          </p:cNvPr>
          <p:cNvGrpSpPr>
            <a:grpSpLocks/>
          </p:cNvGrpSpPr>
          <p:nvPr/>
        </p:nvGrpSpPr>
        <p:grpSpPr bwMode="auto">
          <a:xfrm>
            <a:off x="124619" y="6754019"/>
            <a:ext cx="6597650" cy="1684339"/>
            <a:chOff x="-83784" y="4053079"/>
            <a:chExt cx="6782590" cy="1568703"/>
          </a:xfrm>
        </p:grpSpPr>
        <p:sp>
          <p:nvSpPr>
            <p:cNvPr id="36" name="正方形/長方形 35">
              <a:extLst>
                <a:ext uri="{FF2B5EF4-FFF2-40B4-BE49-F238E27FC236}">
                  <a16:creationId xmlns:a16="http://schemas.microsoft.com/office/drawing/2014/main" id="{B5A664E6-A74B-4805-950E-F6870FAF55BF}"/>
                </a:ext>
              </a:extLst>
            </p:cNvPr>
            <p:cNvSpPr/>
            <p:nvPr/>
          </p:nvSpPr>
          <p:spPr>
            <a:xfrm rot="5400000">
              <a:off x="-374648" y="4583462"/>
              <a:ext cx="1329183" cy="747456"/>
            </a:xfrm>
            <a:prstGeom prst="rect">
              <a:avLst/>
            </a:prstGeom>
            <a:solidFill>
              <a:srgbClr val="C0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 name="正方形/長方形 36">
              <a:extLst>
                <a:ext uri="{FF2B5EF4-FFF2-40B4-BE49-F238E27FC236}">
                  <a16:creationId xmlns:a16="http://schemas.microsoft.com/office/drawing/2014/main" id="{3C132F35-1BA2-4BD6-932D-FFD33C8C0827}"/>
                </a:ext>
              </a:extLst>
            </p:cNvPr>
            <p:cNvSpPr/>
            <p:nvPr/>
          </p:nvSpPr>
          <p:spPr>
            <a:xfrm rot="5400000">
              <a:off x="3010119" y="1933095"/>
              <a:ext cx="1329183" cy="6048191"/>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6" name="テキスト ボックス 22">
              <a:extLst>
                <a:ext uri="{FF2B5EF4-FFF2-40B4-BE49-F238E27FC236}">
                  <a16:creationId xmlns:a16="http://schemas.microsoft.com/office/drawing/2014/main" id="{9BA1E8EB-B32E-42CB-A488-392722E10543}"/>
                </a:ext>
              </a:extLst>
            </p:cNvPr>
            <p:cNvSpPr txBox="1">
              <a:spLocks noChangeArrowheads="1"/>
            </p:cNvSpPr>
            <p:nvPr/>
          </p:nvSpPr>
          <p:spPr bwMode="auto">
            <a:xfrm>
              <a:off x="-698" y="4053079"/>
              <a:ext cx="411325" cy="149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メンテナンス</a:t>
              </a:r>
            </a:p>
          </p:txBody>
        </p:sp>
        <p:sp>
          <p:nvSpPr>
            <p:cNvPr id="7187" name="テキスト ボックス 26">
              <a:extLst>
                <a:ext uri="{FF2B5EF4-FFF2-40B4-BE49-F238E27FC236}">
                  <a16:creationId xmlns:a16="http://schemas.microsoft.com/office/drawing/2014/main" id="{5111C300-FB85-46C2-99A4-15600997A0F0}"/>
                </a:ext>
              </a:extLst>
            </p:cNvPr>
            <p:cNvSpPr txBox="1">
              <a:spLocks noChangeArrowheads="1"/>
            </p:cNvSpPr>
            <p:nvPr/>
          </p:nvSpPr>
          <p:spPr bwMode="auto">
            <a:xfrm>
              <a:off x="616291" y="4384427"/>
              <a:ext cx="5614124" cy="93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C00000"/>
                  </a:solidFill>
                </a:rPr>
                <a:t>６．メンテナンスアカウント管理</a:t>
              </a:r>
              <a:endParaRPr lang="en-US" altLang="ja-JP" sz="1600" b="1" dirty="0">
                <a:solidFill>
                  <a:srgbClr val="C00000"/>
                </a:solidFill>
              </a:endParaRPr>
            </a:p>
            <a:p>
              <a:pPr eaLnBrk="1" hangingPunct="1">
                <a:spcBef>
                  <a:spcPct val="0"/>
                </a:spcBef>
                <a:buFontTx/>
                <a:buNone/>
              </a:pPr>
              <a:r>
                <a:rPr lang="ja-JP" altLang="en-US" sz="1400" dirty="0"/>
                <a:t>　（１）メンテナンスアカウントを新規に作成する</a:t>
              </a:r>
              <a:endParaRPr lang="en-US" altLang="ja-JP" sz="1400" dirty="0"/>
            </a:p>
            <a:p>
              <a:pPr eaLnBrk="1" hangingPunct="1">
                <a:spcBef>
                  <a:spcPct val="0"/>
                </a:spcBef>
                <a:buFontTx/>
                <a:buNone/>
              </a:pPr>
              <a:r>
                <a:rPr lang="ja-JP" altLang="en-US" sz="1400" dirty="0"/>
                <a:t>　（２）メンテナンスアカウントを編集または削除する</a:t>
              </a:r>
              <a:endParaRPr lang="en-US" altLang="ja-JP" sz="1400" dirty="0"/>
            </a:p>
            <a:p>
              <a:pPr eaLnBrk="1" hangingPunct="1">
                <a:spcBef>
                  <a:spcPct val="0"/>
                </a:spcBef>
                <a:buFontTx/>
                <a:buNone/>
              </a:pPr>
              <a:r>
                <a:rPr lang="ja-JP" altLang="en-US" sz="1400" dirty="0"/>
                <a:t>　</a:t>
              </a:r>
            </a:p>
          </p:txBody>
        </p:sp>
        <p:sp>
          <p:nvSpPr>
            <p:cNvPr id="40" name="角丸四角形 75">
              <a:extLst>
                <a:ext uri="{FF2B5EF4-FFF2-40B4-BE49-F238E27FC236}">
                  <a16:creationId xmlns:a16="http://schemas.microsoft.com/office/drawing/2014/main" id="{597769F6-7AD5-48C9-A48F-9C56E4F54989}"/>
                </a:ext>
              </a:extLst>
            </p:cNvPr>
            <p:cNvSpPr/>
            <p:nvPr/>
          </p:nvSpPr>
          <p:spPr>
            <a:xfrm>
              <a:off x="5432638" y="4508293"/>
              <a:ext cx="891072" cy="582534"/>
            </a:xfrm>
            <a:prstGeom prst="roundRect">
              <a:avLst>
                <a:gd name="adj" fmla="val 20252"/>
              </a:avLst>
            </a:prstGeom>
            <a:solidFill>
              <a:schemeClr val="bg1"/>
            </a:solidFill>
            <a:ln w="57150" cmpd="dbl">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chemeClr val="tx1"/>
                  </a:solidFill>
                  <a:latin typeface="+mn-ea"/>
                </a:rPr>
                <a:t>P23</a:t>
              </a:r>
              <a:endParaRPr lang="ja-JP" altLang="en-US" sz="2800" dirty="0">
                <a:solidFill>
                  <a:schemeClr val="tx1"/>
                </a:solidFill>
                <a:latin typeface="+mn-ea"/>
              </a:endParaRPr>
            </a:p>
          </p:txBody>
        </p:sp>
      </p:grpSp>
      <p:sp>
        <p:nvSpPr>
          <p:cNvPr id="7181" name="スライド番号プレースホルダ 2">
            <a:extLst>
              <a:ext uri="{FF2B5EF4-FFF2-40B4-BE49-F238E27FC236}">
                <a16:creationId xmlns:a16="http://schemas.microsoft.com/office/drawing/2014/main" id="{6976F8DF-7CF2-479A-A4D3-9E6E1E089CA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6D7C175-F11D-4AC8-A649-3F0DFE87A9C3}" type="slidenum">
              <a:rPr lang="ja-JP" altLang="en-US" sz="1800">
                <a:solidFill>
                  <a:schemeClr val="bg1"/>
                </a:solidFill>
              </a:rPr>
              <a:pPr>
                <a:spcBef>
                  <a:spcPct val="0"/>
                </a:spcBef>
                <a:buFontTx/>
                <a:buNone/>
              </a:pPr>
              <a:t>1</a:t>
            </a:fld>
            <a:endParaRPr lang="ja-JP" altLang="en-US" sz="1800">
              <a:solidFill>
                <a:schemeClr val="bg1"/>
              </a:solidFill>
            </a:endParaRPr>
          </a:p>
        </p:txBody>
      </p:sp>
      <p:sp>
        <p:nvSpPr>
          <p:cNvPr id="7182" name="テキスト ボックス 21">
            <a:extLst>
              <a:ext uri="{FF2B5EF4-FFF2-40B4-BE49-F238E27FC236}">
                <a16:creationId xmlns:a16="http://schemas.microsoft.com/office/drawing/2014/main" id="{1D3B3F8F-5F81-40CD-BF42-DB67A1FE0B5F}"/>
              </a:ext>
            </a:extLst>
          </p:cNvPr>
          <p:cNvSpPr txBox="1">
            <a:spLocks noChangeArrowheads="1"/>
          </p:cNvSpPr>
          <p:nvPr/>
        </p:nvSpPr>
        <p:spPr bwMode="ltGray">
          <a:xfrm>
            <a:off x="405606" y="5903119"/>
            <a:ext cx="40005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管理</a:t>
            </a:r>
            <a:endParaRPr lang="en-US" altLang="ja-JP" sz="1400">
              <a:solidFill>
                <a:schemeClr val="bg1"/>
              </a:solidFill>
            </a:endParaRPr>
          </a:p>
        </p:txBody>
      </p:sp>
      <p:sp>
        <p:nvSpPr>
          <p:cNvPr id="7183" name="テキスト ボックス 21">
            <a:extLst>
              <a:ext uri="{FF2B5EF4-FFF2-40B4-BE49-F238E27FC236}">
                <a16:creationId xmlns:a16="http://schemas.microsoft.com/office/drawing/2014/main" id="{0B1B242C-26CC-4FAC-9E14-C626599658FA}"/>
              </a:ext>
            </a:extLst>
          </p:cNvPr>
          <p:cNvSpPr txBox="1">
            <a:spLocks noChangeArrowheads="1"/>
          </p:cNvSpPr>
          <p:nvPr/>
        </p:nvSpPr>
        <p:spPr bwMode="ltGray">
          <a:xfrm>
            <a:off x="450056" y="7008019"/>
            <a:ext cx="40005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アカウント管理</a:t>
            </a:r>
            <a:endParaRPr lang="en-US" altLang="ja-JP" sz="14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図 1">
            <a:extLst>
              <a:ext uri="{FF2B5EF4-FFF2-40B4-BE49-F238E27FC236}">
                <a16:creationId xmlns:a16="http://schemas.microsoft.com/office/drawing/2014/main" id="{A7DF60C6-7764-4BC4-A069-0DC4B8CAF1EB}"/>
              </a:ext>
            </a:extLst>
          </p:cNvPr>
          <p:cNvPicPr>
            <a:picLocks noChangeAspect="1"/>
          </p:cNvPicPr>
          <p:nvPr/>
        </p:nvPicPr>
        <p:blipFill>
          <a:blip r:embed="rId3">
            <a:extLst>
              <a:ext uri="{28A0092B-C50C-407E-A947-70E740481C1C}">
                <a14:useLocalDpi xmlns:a14="http://schemas.microsoft.com/office/drawing/2010/main" val="0"/>
              </a:ext>
            </a:extLst>
          </a:blip>
          <a:srcRect l="27791" t="4689" r="26585" b="5870"/>
          <a:stretch>
            <a:fillRect/>
          </a:stretch>
        </p:blipFill>
        <p:spPr bwMode="auto">
          <a:xfrm>
            <a:off x="236538" y="4830763"/>
            <a:ext cx="29178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スライド番号プレースホルダ 2">
            <a:extLst>
              <a:ext uri="{FF2B5EF4-FFF2-40B4-BE49-F238E27FC236}">
                <a16:creationId xmlns:a16="http://schemas.microsoft.com/office/drawing/2014/main" id="{F53733AB-27FB-41EB-A9BB-140A468473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77E3334-C0E3-4ECE-9C69-6871ADF79F65}" type="slidenum">
              <a:rPr lang="ja-JP" altLang="en-US" sz="1800">
                <a:solidFill>
                  <a:schemeClr val="bg1"/>
                </a:solidFill>
              </a:rPr>
              <a:pPr>
                <a:spcBef>
                  <a:spcPct val="0"/>
                </a:spcBef>
                <a:buFontTx/>
                <a:buNone/>
              </a:pPr>
              <a:t>2</a:t>
            </a:fld>
            <a:endParaRPr lang="ja-JP" altLang="en-US" sz="1800">
              <a:solidFill>
                <a:schemeClr val="bg1"/>
              </a:solidFill>
            </a:endParaRPr>
          </a:p>
        </p:txBody>
      </p:sp>
      <p:sp>
        <p:nvSpPr>
          <p:cNvPr id="9220" name="テキスト ボックス 24">
            <a:extLst>
              <a:ext uri="{FF2B5EF4-FFF2-40B4-BE49-F238E27FC236}">
                <a16:creationId xmlns:a16="http://schemas.microsoft.com/office/drawing/2014/main" id="{005A6EEE-2649-4C7A-9E81-D954F6373200}"/>
              </a:ext>
            </a:extLst>
          </p:cNvPr>
          <p:cNvSpPr txBox="1">
            <a:spLocks noChangeArrowheads="1"/>
          </p:cNvSpPr>
          <p:nvPr/>
        </p:nvSpPr>
        <p:spPr bwMode="auto">
          <a:xfrm>
            <a:off x="0" y="1768475"/>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１．ログイン</a:t>
            </a:r>
            <a:endParaRPr lang="en-US" altLang="ja-JP" sz="2800"/>
          </a:p>
        </p:txBody>
      </p:sp>
      <p:sp>
        <p:nvSpPr>
          <p:cNvPr id="33" name="テキスト ボックス 56">
            <a:extLst>
              <a:ext uri="{FF2B5EF4-FFF2-40B4-BE49-F238E27FC236}">
                <a16:creationId xmlns:a16="http://schemas.microsoft.com/office/drawing/2014/main" id="{F4966A25-37EF-409C-8E66-935482829283}"/>
              </a:ext>
            </a:extLst>
          </p:cNvPr>
          <p:cNvSpPr txBox="1">
            <a:spLocks noChangeArrowheads="1"/>
          </p:cNvSpPr>
          <p:nvPr/>
        </p:nvSpPr>
        <p:spPr bwMode="auto">
          <a:xfrm>
            <a:off x="3375025" y="3124200"/>
            <a:ext cx="3349625" cy="3293209"/>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メンテナンスサイト用のＵＲＬを入力し、</a:t>
            </a:r>
            <a:endParaRPr lang="en-US" altLang="ja-JP" sz="1400" dirty="0">
              <a:latin typeface="+mj-ea"/>
              <a:ea typeface="+mj-ea"/>
            </a:endParaRPr>
          </a:p>
          <a:p>
            <a:pPr marL="87313" indent="87313">
              <a:defRPr/>
            </a:pPr>
            <a:r>
              <a:rPr lang="ja-JP" altLang="en-US" sz="1400" dirty="0">
                <a:latin typeface="+mj-ea"/>
                <a:ea typeface="+mj-ea"/>
              </a:rPr>
              <a:t>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②管理者用ログイン画面が表示されます。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9222" name="グループ化 8">
            <a:extLst>
              <a:ext uri="{FF2B5EF4-FFF2-40B4-BE49-F238E27FC236}">
                <a16:creationId xmlns:a16="http://schemas.microsoft.com/office/drawing/2014/main" id="{4087E9F1-DF8C-4D58-A98D-DBA19721B39E}"/>
              </a:ext>
            </a:extLst>
          </p:cNvPr>
          <p:cNvGrpSpPr>
            <a:grpSpLocks/>
          </p:cNvGrpSpPr>
          <p:nvPr/>
        </p:nvGrpSpPr>
        <p:grpSpPr bwMode="auto">
          <a:xfrm>
            <a:off x="409575" y="3124200"/>
            <a:ext cx="2781300" cy="1485900"/>
            <a:chOff x="329901" y="2499015"/>
            <a:chExt cx="2965085" cy="1849556"/>
          </a:xfrm>
        </p:grpSpPr>
        <p:pic>
          <p:nvPicPr>
            <p:cNvPr id="9246" name="Picture 35">
              <a:extLst>
                <a:ext uri="{FF2B5EF4-FFF2-40B4-BE49-F238E27FC236}">
                  <a16:creationId xmlns:a16="http://schemas.microsoft.com/office/drawing/2014/main" id="{98D8A266-BDC9-439B-A9E2-614FDB564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9247" name="グループ化 1">
              <a:extLst>
                <a:ext uri="{FF2B5EF4-FFF2-40B4-BE49-F238E27FC236}">
                  <a16:creationId xmlns:a16="http://schemas.microsoft.com/office/drawing/2014/main" id="{0FAB039C-B518-4C82-BE13-F6C0E5C2264F}"/>
                </a:ext>
              </a:extLst>
            </p:cNvPr>
            <p:cNvGrpSpPr>
              <a:grpSpLocks/>
            </p:cNvGrpSpPr>
            <p:nvPr/>
          </p:nvGrpSpPr>
          <p:grpSpPr bwMode="auto">
            <a:xfrm>
              <a:off x="565324" y="3114965"/>
              <a:ext cx="2729662" cy="685800"/>
              <a:chOff x="895932" y="2726822"/>
              <a:chExt cx="2729662" cy="685800"/>
            </a:xfrm>
          </p:grpSpPr>
          <p:sp>
            <p:nvSpPr>
              <p:cNvPr id="9248" name="AutoShape 5">
                <a:extLst>
                  <a:ext uri="{FF2B5EF4-FFF2-40B4-BE49-F238E27FC236}">
                    <a16:creationId xmlns:a16="http://schemas.microsoft.com/office/drawing/2014/main" id="{B4D35DB6-6400-44E2-A407-8E2EDFB7D3D6}"/>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249" name="Picture 34">
                <a:extLst>
                  <a:ext uri="{FF2B5EF4-FFF2-40B4-BE49-F238E27FC236}">
                    <a16:creationId xmlns:a16="http://schemas.microsoft.com/office/drawing/2014/main" id="{F06B4CF0-54DE-4544-A128-BDECB354A3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50" name="AutoShape 7">
                <a:extLst>
                  <a:ext uri="{FF2B5EF4-FFF2-40B4-BE49-F238E27FC236}">
                    <a16:creationId xmlns:a16="http://schemas.microsoft.com/office/drawing/2014/main" id="{37AE9C64-4B75-44F9-83B4-BE8F82C9834B}"/>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9223" name="テキスト ボックス 23">
            <a:extLst>
              <a:ext uri="{FF2B5EF4-FFF2-40B4-BE49-F238E27FC236}">
                <a16:creationId xmlns:a16="http://schemas.microsoft.com/office/drawing/2014/main" id="{1B42AECC-D995-40F1-B274-6A901A9F88E5}"/>
              </a:ext>
            </a:extLst>
          </p:cNvPr>
          <p:cNvSpPr txBox="1">
            <a:spLocks noChangeArrowheads="1"/>
          </p:cNvSpPr>
          <p:nvPr/>
        </p:nvSpPr>
        <p:spPr bwMode="auto">
          <a:xfrm>
            <a:off x="69850" y="2444750"/>
            <a:ext cx="6589713" cy="369888"/>
          </a:xfrm>
          <a:prstGeom prst="rect">
            <a:avLst/>
          </a:prstGeom>
          <a:solidFill>
            <a:schemeClr val="bg1"/>
          </a:solidFill>
          <a:ln w="28575">
            <a:solidFill>
              <a:schemeClr val="tx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（１）ログインする方法</a:t>
            </a:r>
            <a:endParaRPr lang="en-US" altLang="ja-JP" sz="1800" dirty="0"/>
          </a:p>
        </p:txBody>
      </p:sp>
      <p:sp>
        <p:nvSpPr>
          <p:cNvPr id="31" name="正方形/長方形 30">
            <a:extLst>
              <a:ext uri="{FF2B5EF4-FFF2-40B4-BE49-F238E27FC236}">
                <a16:creationId xmlns:a16="http://schemas.microsoft.com/office/drawing/2014/main" id="{718E2E3E-372D-4277-9DEF-F47BB6F6BCB7}"/>
              </a:ext>
            </a:extLst>
          </p:cNvPr>
          <p:cNvSpPr/>
          <p:nvPr/>
        </p:nvSpPr>
        <p:spPr>
          <a:xfrm>
            <a:off x="0" y="20638"/>
            <a:ext cx="977900" cy="449262"/>
          </a:xfrm>
          <a:prstGeom prst="rect">
            <a:avLst/>
          </a:prstGeom>
          <a:solidFill>
            <a:schemeClr val="tx1">
              <a:lumMod val="75000"/>
              <a:lumOff val="2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4" name="正方形/長方形 33">
            <a:extLst>
              <a:ext uri="{FF2B5EF4-FFF2-40B4-BE49-F238E27FC236}">
                <a16:creationId xmlns:a16="http://schemas.microsoft.com/office/drawing/2014/main" id="{904D1FDB-6F61-4328-901F-5BC8AE621E5A}"/>
              </a:ext>
            </a:extLst>
          </p:cNvPr>
          <p:cNvSpPr/>
          <p:nvPr/>
        </p:nvSpPr>
        <p:spPr>
          <a:xfrm>
            <a:off x="3268663" y="20638"/>
            <a:ext cx="1077912"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6" name="正方形/長方形 35">
            <a:extLst>
              <a:ext uri="{FF2B5EF4-FFF2-40B4-BE49-F238E27FC236}">
                <a16:creationId xmlns:a16="http://schemas.microsoft.com/office/drawing/2014/main" id="{35732519-2002-44A5-8663-8A55FA3D643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7" name="正方形/長方形 36">
            <a:extLst>
              <a:ext uri="{FF2B5EF4-FFF2-40B4-BE49-F238E27FC236}">
                <a16:creationId xmlns:a16="http://schemas.microsoft.com/office/drawing/2014/main" id="{D04984C4-F1DF-4E59-97B2-EE9341E90108}"/>
              </a:ext>
            </a:extLst>
          </p:cNvPr>
          <p:cNvSpPr/>
          <p:nvPr/>
        </p:nvSpPr>
        <p:spPr>
          <a:xfrm>
            <a:off x="2052638" y="20638"/>
            <a:ext cx="1214437"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9228" name="テキスト ボックス 56">
            <a:extLst>
              <a:ext uri="{FF2B5EF4-FFF2-40B4-BE49-F238E27FC236}">
                <a16:creationId xmlns:a16="http://schemas.microsoft.com/office/drawing/2014/main" id="{EF218440-5DF4-47B6-B203-0EEA80C8D784}"/>
              </a:ext>
            </a:extLst>
          </p:cNvPr>
          <p:cNvSpPr txBox="1">
            <a:spLocks noChangeArrowheads="1"/>
          </p:cNvSpPr>
          <p:nvPr/>
        </p:nvSpPr>
        <p:spPr bwMode="auto">
          <a:xfrm>
            <a:off x="3492500" y="6758153"/>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1" name="表 50">
            <a:extLst>
              <a:ext uri="{FF2B5EF4-FFF2-40B4-BE49-F238E27FC236}">
                <a16:creationId xmlns:a16="http://schemas.microsoft.com/office/drawing/2014/main" id="{6DE82DFC-2674-4202-9C95-8C71EA37B2AD}"/>
              </a:ext>
            </a:extLst>
          </p:cNvPr>
          <p:cNvGraphicFramePr>
            <a:graphicFrameLocks noGrp="1"/>
          </p:cNvGraphicFramePr>
          <p:nvPr/>
        </p:nvGraphicFramePr>
        <p:xfrm>
          <a:off x="3492500" y="8008938"/>
          <a:ext cx="3140075" cy="404812"/>
        </p:xfrm>
        <a:graphic>
          <a:graphicData uri="http://schemas.openxmlformats.org/drawingml/2006/table">
            <a:tbl>
              <a:tblPr firstRow="1" bandRow="1">
                <a:tableStyleId>{5C22544A-7EE6-4342-B048-85BDC9FD1C3A}</a:tableStyleId>
              </a:tblPr>
              <a:tblGrid>
                <a:gridCol w="2527179">
                  <a:extLst>
                    <a:ext uri="{9D8B030D-6E8A-4147-A177-3AD203B41FA5}">
                      <a16:colId xmlns:a16="http://schemas.microsoft.com/office/drawing/2014/main" val="20000"/>
                    </a:ext>
                  </a:extLst>
                </a:gridCol>
                <a:gridCol w="612896">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P3</a:t>
                      </a:r>
                      <a:endParaRPr kumimoji="1" lang="ja-JP" altLang="en-US"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pSp>
        <p:nvGrpSpPr>
          <p:cNvPr id="9237" name="グループ化 1">
            <a:extLst>
              <a:ext uri="{FF2B5EF4-FFF2-40B4-BE49-F238E27FC236}">
                <a16:creationId xmlns:a16="http://schemas.microsoft.com/office/drawing/2014/main" id="{F56A7046-5403-4FFB-969E-3CD1ACB2135B}"/>
              </a:ext>
            </a:extLst>
          </p:cNvPr>
          <p:cNvGrpSpPr>
            <a:grpSpLocks/>
          </p:cNvGrpSpPr>
          <p:nvPr/>
        </p:nvGrpSpPr>
        <p:grpSpPr bwMode="auto">
          <a:xfrm>
            <a:off x="3790950" y="7196138"/>
            <a:ext cx="2052638" cy="609600"/>
            <a:chOff x="1922223" y="2831036"/>
            <a:chExt cx="2927350" cy="863636"/>
          </a:xfrm>
        </p:grpSpPr>
        <p:sp>
          <p:nvSpPr>
            <p:cNvPr id="54" name="角丸四角形 37">
              <a:extLst>
                <a:ext uri="{FF2B5EF4-FFF2-40B4-BE49-F238E27FC236}">
                  <a16:creationId xmlns:a16="http://schemas.microsoft.com/office/drawing/2014/main" id="{3139BAEF-CA32-4D91-A394-B1F890CC4721}"/>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9857875D-8977-42C7-B5CD-62A3C4C1CB4D}"/>
                </a:ext>
              </a:extLst>
            </p:cNvPr>
            <p:cNvSpPr/>
            <p:nvPr/>
          </p:nvSpPr>
          <p:spPr>
            <a:xfrm>
              <a:off x="2884423" y="2831036"/>
              <a:ext cx="1002950"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238" name="AutoShape 7">
            <a:extLst>
              <a:ext uri="{FF2B5EF4-FFF2-40B4-BE49-F238E27FC236}">
                <a16:creationId xmlns:a16="http://schemas.microsoft.com/office/drawing/2014/main" id="{CCB4EAC9-BD09-497F-BD37-313FE91DA24C}"/>
              </a:ext>
            </a:extLst>
          </p:cNvPr>
          <p:cNvSpPr>
            <a:spLocks noChangeArrowheads="1"/>
          </p:cNvSpPr>
          <p:nvPr/>
        </p:nvSpPr>
        <p:spPr bwMode="auto">
          <a:xfrm>
            <a:off x="266700" y="5461000"/>
            <a:ext cx="2809875" cy="11382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正方形/長方形 24">
            <a:extLst>
              <a:ext uri="{FF2B5EF4-FFF2-40B4-BE49-F238E27FC236}">
                <a16:creationId xmlns:a16="http://schemas.microsoft.com/office/drawing/2014/main" id="{F9FDED4C-0357-43B9-A670-620531A6DE9B}"/>
              </a:ext>
            </a:extLst>
          </p:cNvPr>
          <p:cNvSpPr/>
          <p:nvPr/>
        </p:nvSpPr>
        <p:spPr>
          <a:xfrm>
            <a:off x="985838" y="12700"/>
            <a:ext cx="1066800"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0" name="正方形/長方形 29">
            <a:extLst>
              <a:ext uri="{FF2B5EF4-FFF2-40B4-BE49-F238E27FC236}">
                <a16:creationId xmlns:a16="http://schemas.microsoft.com/office/drawing/2014/main" id="{BA4D8C0C-5268-43F7-A355-DB3F7D94E039}"/>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2" name="テキスト ボックス 31">
            <a:extLst>
              <a:ext uri="{FF2B5EF4-FFF2-40B4-BE49-F238E27FC236}">
                <a16:creationId xmlns:a16="http://schemas.microsoft.com/office/drawing/2014/main" id="{6CE605CD-99AB-4CAB-8166-4C91C4B3127F}"/>
              </a:ext>
            </a:extLst>
          </p:cNvPr>
          <p:cNvSpPr txBox="1"/>
          <p:nvPr/>
        </p:nvSpPr>
        <p:spPr>
          <a:xfrm>
            <a:off x="69850" y="681038"/>
            <a:ext cx="5118100" cy="739775"/>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indent="174625">
              <a:defRPr/>
            </a:pPr>
            <a:r>
              <a:rPr lang="en-US" altLang="ja-JP" sz="1400" dirty="0">
                <a:latin typeface="+mj-ea"/>
                <a:ea typeface="+mj-ea"/>
              </a:rPr>
              <a:t>GoogleChrome104, FireFox101,MicrosoftEdge104</a:t>
            </a:r>
            <a:r>
              <a:rPr lang="ja-JP" altLang="en-US" sz="1400" dirty="0">
                <a:latin typeface="+mj-ea"/>
                <a:ea typeface="+mj-ea"/>
              </a:rPr>
              <a:t>（</a:t>
            </a:r>
            <a:r>
              <a:rPr lang="en-US" altLang="ja-JP" sz="1400" dirty="0" err="1">
                <a:latin typeface="+mj-ea"/>
                <a:ea typeface="+mj-ea"/>
              </a:rPr>
              <a:t>Chronium</a:t>
            </a:r>
            <a:r>
              <a:rPr lang="ja-JP" altLang="en-US" sz="1400" dirty="0">
                <a:latin typeface="+mj-ea"/>
                <a:ea typeface="+mj-ea"/>
              </a:rPr>
              <a:t>）</a:t>
            </a:r>
            <a:endParaRPr lang="en-US" altLang="ja-JP" sz="1400" dirty="0">
              <a:latin typeface="+mj-ea"/>
              <a:ea typeface="+mj-ea"/>
            </a:endParaRPr>
          </a:p>
          <a:p>
            <a:pPr indent="174625">
              <a:defRPr/>
            </a:pPr>
            <a:endParaRPr lang="en-US" altLang="ja-JP" sz="1400" dirty="0">
              <a:latin typeface="+mj-ea"/>
              <a:ea typeface="+mj-ea"/>
            </a:endParaRPr>
          </a:p>
        </p:txBody>
      </p:sp>
      <p:sp>
        <p:nvSpPr>
          <p:cNvPr id="9243" name="テキスト ボックス 34">
            <a:extLst>
              <a:ext uri="{FF2B5EF4-FFF2-40B4-BE49-F238E27FC236}">
                <a16:creationId xmlns:a16="http://schemas.microsoft.com/office/drawing/2014/main" id="{B9873C16-2405-4FCE-9BB9-6F737DF647CD}"/>
              </a:ext>
            </a:extLst>
          </p:cNvPr>
          <p:cNvSpPr txBox="1">
            <a:spLocks noChangeArrowheads="1"/>
          </p:cNvSpPr>
          <p:nvPr/>
        </p:nvSpPr>
        <p:spPr bwMode="auto">
          <a:xfrm>
            <a:off x="211138" y="1222375"/>
            <a:ext cx="6111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ja-JP" altLang="en-US" sz="1000"/>
              <a:t>サポート対象につきましては、最新のブラウザバージョンがリリースされた時点で順次対応いたします。</a:t>
            </a:r>
            <a:endParaRPr lang="en-US" altLang="ja-JP" sz="1000"/>
          </a:p>
          <a:p>
            <a:r>
              <a:rPr lang="en-US" altLang="ja-JP" sz="1000"/>
              <a:t> </a:t>
            </a:r>
            <a:r>
              <a:rPr lang="ja-JP" altLang="en-US" sz="1000"/>
              <a:t>リリース後、動作確認や不具合対応までにお時間がかかる場合もありますのでご了承ください。</a:t>
            </a:r>
          </a:p>
        </p:txBody>
      </p:sp>
      <p:pic>
        <p:nvPicPr>
          <p:cNvPr id="3" name="図 2">
            <a:extLst>
              <a:ext uri="{FF2B5EF4-FFF2-40B4-BE49-F238E27FC236}">
                <a16:creationId xmlns:a16="http://schemas.microsoft.com/office/drawing/2014/main" id="{369895AF-97E4-4D28-9EBA-2EDD57F7A8BA}"/>
              </a:ext>
            </a:extLst>
          </p:cNvPr>
          <p:cNvPicPr>
            <a:picLocks noChangeAspect="1"/>
          </p:cNvPicPr>
          <p:nvPr/>
        </p:nvPicPr>
        <p:blipFill>
          <a:blip r:embed="rId6"/>
          <a:stretch>
            <a:fillRect/>
          </a:stretch>
        </p:blipFill>
        <p:spPr>
          <a:xfrm>
            <a:off x="236538" y="6923088"/>
            <a:ext cx="2902661" cy="1658617"/>
          </a:xfrm>
          <a:prstGeom prst="rect">
            <a:avLst/>
          </a:prstGeom>
          <a:ln>
            <a:solidFill>
              <a:schemeClr val="tx1">
                <a:lumMod val="50000"/>
                <a:lumOff val="50000"/>
              </a:schemeClr>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92521F25-B2D2-45B4-B4E8-E5A4805B190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A085587-5474-4432-BEAF-1D4938084F4C}" type="slidenum">
              <a:rPr lang="ja-JP" altLang="en-US" sz="1800">
                <a:solidFill>
                  <a:schemeClr val="bg1"/>
                </a:solidFill>
              </a:rPr>
              <a:pPr>
                <a:spcBef>
                  <a:spcPct val="0"/>
                </a:spcBef>
                <a:buFontTx/>
                <a:buNone/>
              </a:pPr>
              <a:t>3</a:t>
            </a:fld>
            <a:endParaRPr lang="ja-JP" altLang="en-US" sz="1800">
              <a:solidFill>
                <a:schemeClr val="bg1"/>
              </a:solidFill>
            </a:endParaRPr>
          </a:p>
        </p:txBody>
      </p:sp>
      <p:sp>
        <p:nvSpPr>
          <p:cNvPr id="11" name="Text Box 59">
            <a:extLst>
              <a:ext uri="{FF2B5EF4-FFF2-40B4-BE49-F238E27FC236}">
                <a16:creationId xmlns:a16="http://schemas.microsoft.com/office/drawing/2014/main" id="{005E8534-BB3D-4150-8556-0A794C6CF77F}"/>
              </a:ext>
            </a:extLst>
          </p:cNvPr>
          <p:cNvSpPr txBox="1">
            <a:spLocks noChangeArrowheads="1"/>
          </p:cNvSpPr>
          <p:nvPr/>
        </p:nvSpPr>
        <p:spPr bwMode="auto">
          <a:xfrm>
            <a:off x="131763" y="849313"/>
            <a:ext cx="6594475" cy="2803525"/>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1268" name="Picture 154" descr="アイコン注意">
            <a:extLst>
              <a:ext uri="{FF2B5EF4-FFF2-40B4-BE49-F238E27FC236}">
                <a16:creationId xmlns:a16="http://schemas.microsoft.com/office/drawing/2014/main" id="{B36B5BBC-4D71-465B-A38C-BD2AA7895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95726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テキスト ボックス 56">
            <a:extLst>
              <a:ext uri="{FF2B5EF4-FFF2-40B4-BE49-F238E27FC236}">
                <a16:creationId xmlns:a16="http://schemas.microsoft.com/office/drawing/2014/main" id="{E8CC6B7F-17C4-44E5-ACAF-F2DDD943E662}"/>
              </a:ext>
            </a:extLst>
          </p:cNvPr>
          <p:cNvSpPr txBox="1">
            <a:spLocks noChangeArrowheads="1"/>
          </p:cNvSpPr>
          <p:nvPr/>
        </p:nvSpPr>
        <p:spPr bwMode="auto">
          <a:xfrm>
            <a:off x="303213" y="1824038"/>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1270" name="テキスト ボックス 3">
            <a:extLst>
              <a:ext uri="{FF2B5EF4-FFF2-40B4-BE49-F238E27FC236}">
                <a16:creationId xmlns:a16="http://schemas.microsoft.com/office/drawing/2014/main" id="{BC5F0A81-42E2-4CEC-8105-65FC8F81059B}"/>
              </a:ext>
            </a:extLst>
          </p:cNvPr>
          <p:cNvSpPr txBox="1">
            <a:spLocks noChangeArrowheads="1"/>
          </p:cNvSpPr>
          <p:nvPr/>
        </p:nvSpPr>
        <p:spPr bwMode="auto">
          <a:xfrm>
            <a:off x="303213" y="1328738"/>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E17671A4-37A9-4CBD-A0A4-13E0961BC3F1}"/>
              </a:ext>
            </a:extLst>
          </p:cNvPr>
          <p:cNvPicPr>
            <a:picLocks noChangeAspect="1"/>
          </p:cNvPicPr>
          <p:nvPr/>
        </p:nvPicPr>
        <p:blipFill>
          <a:blip r:embed="rId4"/>
          <a:stretch>
            <a:fillRect/>
          </a:stretch>
        </p:blipFill>
        <p:spPr>
          <a:xfrm>
            <a:off x="3402013" y="1646238"/>
            <a:ext cx="2984500" cy="1806575"/>
          </a:xfrm>
          <a:prstGeom prst="rect">
            <a:avLst/>
          </a:prstGeom>
          <a:ln>
            <a:solidFill>
              <a:schemeClr val="tx1">
                <a:lumMod val="50000"/>
                <a:lumOff val="50000"/>
              </a:schemeClr>
            </a:solidFill>
          </a:ln>
        </p:spPr>
      </p:pic>
      <p:sp>
        <p:nvSpPr>
          <p:cNvPr id="11272" name="AutoShape 172">
            <a:extLst>
              <a:ext uri="{FF2B5EF4-FFF2-40B4-BE49-F238E27FC236}">
                <a16:creationId xmlns:a16="http://schemas.microsoft.com/office/drawing/2014/main" id="{28800F46-C069-4E96-89DA-69CFBA7A0A6B}"/>
              </a:ext>
            </a:extLst>
          </p:cNvPr>
          <p:cNvSpPr>
            <a:spLocks noChangeArrowheads="1"/>
          </p:cNvSpPr>
          <p:nvPr/>
        </p:nvSpPr>
        <p:spPr bwMode="auto">
          <a:xfrm>
            <a:off x="3402013" y="2068513"/>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Text Box 59">
            <a:extLst>
              <a:ext uri="{FF2B5EF4-FFF2-40B4-BE49-F238E27FC236}">
                <a16:creationId xmlns:a16="http://schemas.microsoft.com/office/drawing/2014/main" id="{56526F70-2451-49D3-93F0-BC6D0BD9BBD7}"/>
              </a:ext>
            </a:extLst>
          </p:cNvPr>
          <p:cNvSpPr txBox="1">
            <a:spLocks noChangeArrowheads="1"/>
          </p:cNvSpPr>
          <p:nvPr/>
        </p:nvSpPr>
        <p:spPr bwMode="auto">
          <a:xfrm>
            <a:off x="141288" y="4132263"/>
            <a:ext cx="6594475" cy="1630362"/>
          </a:xfrm>
          <a:prstGeom prst="rect">
            <a:avLst/>
          </a:prstGeom>
          <a:solidFill>
            <a:schemeClr val="accent3">
              <a:lumMod val="20000"/>
              <a:lumOff val="80000"/>
            </a:schemeClr>
          </a:solidFill>
          <a:ln w="28575">
            <a:solidFill>
              <a:srgbClr val="91A61B"/>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パスワードを忘れた場合</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1274" name="Picture 154" descr="アイコン注意">
            <a:extLst>
              <a:ext uri="{FF2B5EF4-FFF2-40B4-BE49-F238E27FC236}">
                <a16:creationId xmlns:a16="http://schemas.microsoft.com/office/drawing/2014/main" id="{35237232-7939-4DF7-9B0A-F7CA31FF50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24021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テキスト ボックス 3">
            <a:extLst>
              <a:ext uri="{FF2B5EF4-FFF2-40B4-BE49-F238E27FC236}">
                <a16:creationId xmlns:a16="http://schemas.microsoft.com/office/drawing/2014/main" id="{BF97B888-9CE6-4E13-A466-66895D3A3957}"/>
              </a:ext>
            </a:extLst>
          </p:cNvPr>
          <p:cNvSpPr txBox="1">
            <a:spLocks noChangeArrowheads="1"/>
          </p:cNvSpPr>
          <p:nvPr/>
        </p:nvSpPr>
        <p:spPr bwMode="auto">
          <a:xfrm>
            <a:off x="282575" y="4625975"/>
            <a:ext cx="60118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パスワードを忘れた場合には、他のメンテナンスサイトのアカウントでログインして、</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「メンテナンスアカウント管理」メニューからパスワードを再設定してください。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パスワードを忘れたアカウント自身からは再発行はできません。</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全てのメンテナンスサイトでパスワードを忘れてしまった場合には、運用ご担当者様より</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インフォコム株式会社のサポートデスクへお問い合わせください。</a:t>
            </a:r>
            <a:endParaRPr lang="en-US" altLang="ja-JP" sz="1200">
              <a:latin typeface="ＭＳ Ｐゴシック" panose="020B0600070205080204" pitchFamily="50" charset="-128"/>
            </a:endParaRPr>
          </a:p>
        </p:txBody>
      </p:sp>
      <p:sp>
        <p:nvSpPr>
          <p:cNvPr id="28" name="正方形/長方形 27">
            <a:extLst>
              <a:ext uri="{FF2B5EF4-FFF2-40B4-BE49-F238E27FC236}">
                <a16:creationId xmlns:a16="http://schemas.microsoft.com/office/drawing/2014/main" id="{4D3155C5-C114-46DB-8C46-8407629B7C4E}"/>
              </a:ext>
            </a:extLst>
          </p:cNvPr>
          <p:cNvSpPr/>
          <p:nvPr/>
        </p:nvSpPr>
        <p:spPr>
          <a:xfrm>
            <a:off x="0" y="20638"/>
            <a:ext cx="977900" cy="449262"/>
          </a:xfrm>
          <a:prstGeom prst="rect">
            <a:avLst/>
          </a:prstGeom>
          <a:solidFill>
            <a:schemeClr val="tx1">
              <a:lumMod val="75000"/>
              <a:lumOff val="2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29" name="正方形/長方形 28">
            <a:extLst>
              <a:ext uri="{FF2B5EF4-FFF2-40B4-BE49-F238E27FC236}">
                <a16:creationId xmlns:a16="http://schemas.microsoft.com/office/drawing/2014/main" id="{4DFAFA23-4B80-4F13-8724-681B1D8EB91E}"/>
              </a:ext>
            </a:extLst>
          </p:cNvPr>
          <p:cNvSpPr/>
          <p:nvPr/>
        </p:nvSpPr>
        <p:spPr>
          <a:xfrm>
            <a:off x="3268663" y="20638"/>
            <a:ext cx="1077912"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0" name="正方形/長方形 29">
            <a:extLst>
              <a:ext uri="{FF2B5EF4-FFF2-40B4-BE49-F238E27FC236}">
                <a16:creationId xmlns:a16="http://schemas.microsoft.com/office/drawing/2014/main" id="{050F15CA-18A0-44AC-ABD4-DEEC8EC4748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2" name="正方形/長方形 31">
            <a:extLst>
              <a:ext uri="{FF2B5EF4-FFF2-40B4-BE49-F238E27FC236}">
                <a16:creationId xmlns:a16="http://schemas.microsoft.com/office/drawing/2014/main" id="{9ABC2032-8730-4EC2-AA9E-176ED5DA97F2}"/>
              </a:ext>
            </a:extLst>
          </p:cNvPr>
          <p:cNvSpPr/>
          <p:nvPr/>
        </p:nvSpPr>
        <p:spPr>
          <a:xfrm>
            <a:off x="2052638" y="20638"/>
            <a:ext cx="1214437"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6" name="正方形/長方形 35">
            <a:extLst>
              <a:ext uri="{FF2B5EF4-FFF2-40B4-BE49-F238E27FC236}">
                <a16:creationId xmlns:a16="http://schemas.microsoft.com/office/drawing/2014/main" id="{D0BCE346-3B47-4D7B-9753-B8BD2A1B0ABD}"/>
              </a:ext>
            </a:extLst>
          </p:cNvPr>
          <p:cNvSpPr/>
          <p:nvPr/>
        </p:nvSpPr>
        <p:spPr>
          <a:xfrm>
            <a:off x="985838" y="12700"/>
            <a:ext cx="1066800"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7" name="正方形/長方形 36">
            <a:extLst>
              <a:ext uri="{FF2B5EF4-FFF2-40B4-BE49-F238E27FC236}">
                <a16:creationId xmlns:a16="http://schemas.microsoft.com/office/drawing/2014/main" id="{4207A26D-B430-414B-A4AF-F6E63DCE6480}"/>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D9A59144-7EBF-4407-8EE1-135331804B0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CBC6A0A-99C5-4712-8012-8C2A3AE28C87}" type="slidenum">
              <a:rPr lang="ja-JP" altLang="en-US" sz="1800">
                <a:solidFill>
                  <a:schemeClr val="bg1"/>
                </a:solidFill>
              </a:rPr>
              <a:pPr>
                <a:spcBef>
                  <a:spcPct val="0"/>
                </a:spcBef>
                <a:buFontTx/>
                <a:buNone/>
              </a:pPr>
              <a:t>4</a:t>
            </a:fld>
            <a:endParaRPr lang="ja-JP" altLang="en-US" sz="1800">
              <a:solidFill>
                <a:schemeClr val="bg1"/>
              </a:solidFill>
            </a:endParaRPr>
          </a:p>
        </p:txBody>
      </p:sp>
      <p:sp>
        <p:nvSpPr>
          <p:cNvPr id="13315" name="テキスト ボックス 24">
            <a:extLst>
              <a:ext uri="{FF2B5EF4-FFF2-40B4-BE49-F238E27FC236}">
                <a16:creationId xmlns:a16="http://schemas.microsoft.com/office/drawing/2014/main" id="{109B7D45-D2F8-40DC-8983-903A7DF88B93}"/>
              </a:ext>
            </a:extLst>
          </p:cNvPr>
          <p:cNvSpPr txBox="1">
            <a:spLocks noChangeArrowheads="1"/>
          </p:cNvSpPr>
          <p:nvPr/>
        </p:nvSpPr>
        <p:spPr bwMode="auto">
          <a:xfrm>
            <a:off x="0" y="560387"/>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92D050"/>
                </a:solidFill>
              </a:rPr>
              <a:t>２．部署の管理</a:t>
            </a:r>
            <a:endParaRPr lang="en-US" altLang="ja-JP" sz="2800" dirty="0">
              <a:solidFill>
                <a:srgbClr val="92D050"/>
              </a:solidFill>
            </a:endParaRPr>
          </a:p>
        </p:txBody>
      </p:sp>
      <p:sp>
        <p:nvSpPr>
          <p:cNvPr id="13317" name="テキスト ボックス 23">
            <a:extLst>
              <a:ext uri="{FF2B5EF4-FFF2-40B4-BE49-F238E27FC236}">
                <a16:creationId xmlns:a16="http://schemas.microsoft.com/office/drawing/2014/main" id="{D7E44CF2-0C84-4C84-9173-B523DC1F4937}"/>
              </a:ext>
            </a:extLst>
          </p:cNvPr>
          <p:cNvSpPr txBox="1">
            <a:spLocks noChangeArrowheads="1"/>
          </p:cNvSpPr>
          <p:nvPr/>
        </p:nvSpPr>
        <p:spPr bwMode="auto">
          <a:xfrm>
            <a:off x="121443" y="1487059"/>
            <a:ext cx="6448425" cy="369888"/>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（１）部署を新規に作成する</a:t>
            </a:r>
          </a:p>
        </p:txBody>
      </p:sp>
      <p:sp>
        <p:nvSpPr>
          <p:cNvPr id="28" name="テキスト ボックス 56">
            <a:extLst>
              <a:ext uri="{FF2B5EF4-FFF2-40B4-BE49-F238E27FC236}">
                <a16:creationId xmlns:a16="http://schemas.microsoft.com/office/drawing/2014/main" id="{768F31BC-4BAE-4188-9B13-8DA0F842EEEF}"/>
              </a:ext>
            </a:extLst>
          </p:cNvPr>
          <p:cNvSpPr txBox="1">
            <a:spLocks noChangeArrowheads="1"/>
          </p:cNvSpPr>
          <p:nvPr/>
        </p:nvSpPr>
        <p:spPr bwMode="auto">
          <a:xfrm>
            <a:off x="41275" y="1084262"/>
            <a:ext cx="6608763" cy="30777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部署を作成することで、部署ごとの集計や連絡発信が可能となります。</a:t>
            </a:r>
            <a:endParaRPr lang="en-US" altLang="ja-JP" sz="1400" dirty="0">
              <a:latin typeface="+mj-ea"/>
              <a:ea typeface="+mj-ea"/>
            </a:endParaRPr>
          </a:p>
        </p:txBody>
      </p:sp>
      <p:sp>
        <p:nvSpPr>
          <p:cNvPr id="20" name="正方形/長方形 19">
            <a:extLst>
              <a:ext uri="{FF2B5EF4-FFF2-40B4-BE49-F238E27FC236}">
                <a16:creationId xmlns:a16="http://schemas.microsoft.com/office/drawing/2014/main" id="{7A801F0C-44E0-4259-96DC-ACF57DF87B54}"/>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35" name="正方形/長方形 34">
            <a:extLst>
              <a:ext uri="{FF2B5EF4-FFF2-40B4-BE49-F238E27FC236}">
                <a16:creationId xmlns:a16="http://schemas.microsoft.com/office/drawing/2014/main" id="{D49D14A2-2C66-4502-A077-E913F30AFEFA}"/>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6" name="正方形/長方形 35">
            <a:extLst>
              <a:ext uri="{FF2B5EF4-FFF2-40B4-BE49-F238E27FC236}">
                <a16:creationId xmlns:a16="http://schemas.microsoft.com/office/drawing/2014/main" id="{2F89DC66-47E7-4ED0-ABF2-43C9125F2AF3}"/>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7" name="正方形/長方形 36">
            <a:extLst>
              <a:ext uri="{FF2B5EF4-FFF2-40B4-BE49-F238E27FC236}">
                <a16:creationId xmlns:a16="http://schemas.microsoft.com/office/drawing/2014/main" id="{4B46BA47-D180-4056-AE34-65BE2766297B}"/>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9" name="正方形/長方形 38">
            <a:extLst>
              <a:ext uri="{FF2B5EF4-FFF2-40B4-BE49-F238E27FC236}">
                <a16:creationId xmlns:a16="http://schemas.microsoft.com/office/drawing/2014/main" id="{F8068B1D-916B-4E72-9C48-FDEAF0555F94}"/>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40" name="正方形/長方形 39">
            <a:extLst>
              <a:ext uri="{FF2B5EF4-FFF2-40B4-BE49-F238E27FC236}">
                <a16:creationId xmlns:a16="http://schemas.microsoft.com/office/drawing/2014/main" id="{8B3380E2-7135-42DA-B3D6-D342BC85F8C4}"/>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grpSp>
        <p:nvGrpSpPr>
          <p:cNvPr id="22" name="グループ化 21">
            <a:extLst>
              <a:ext uri="{FF2B5EF4-FFF2-40B4-BE49-F238E27FC236}">
                <a16:creationId xmlns:a16="http://schemas.microsoft.com/office/drawing/2014/main" id="{E357F784-2285-4DAA-8C48-5C06E40289E1}"/>
              </a:ext>
            </a:extLst>
          </p:cNvPr>
          <p:cNvGrpSpPr/>
          <p:nvPr/>
        </p:nvGrpSpPr>
        <p:grpSpPr>
          <a:xfrm>
            <a:off x="377911" y="2399296"/>
            <a:ext cx="4749430" cy="1289257"/>
            <a:chOff x="285326" y="2407922"/>
            <a:chExt cx="4749430" cy="1289257"/>
          </a:xfrm>
        </p:grpSpPr>
        <p:sp>
          <p:nvSpPr>
            <p:cNvPr id="2" name="正方形/長方形 1">
              <a:extLst>
                <a:ext uri="{FF2B5EF4-FFF2-40B4-BE49-F238E27FC236}">
                  <a16:creationId xmlns:a16="http://schemas.microsoft.com/office/drawing/2014/main" id="{C8AEEDD2-5785-46BB-B68F-1406AB11C393}"/>
                </a:ext>
              </a:extLst>
            </p:cNvPr>
            <p:cNvSpPr/>
            <p:nvPr/>
          </p:nvSpPr>
          <p:spPr>
            <a:xfrm>
              <a:off x="285326" y="2407923"/>
              <a:ext cx="1376363" cy="423056"/>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サンプル株式会社</a:t>
              </a:r>
            </a:p>
          </p:txBody>
        </p:sp>
        <p:sp>
          <p:nvSpPr>
            <p:cNvPr id="13" name="正方形/長方形 12">
              <a:extLst>
                <a:ext uri="{FF2B5EF4-FFF2-40B4-BE49-F238E27FC236}">
                  <a16:creationId xmlns:a16="http://schemas.microsoft.com/office/drawing/2014/main" id="{761B8DAE-425E-4100-8001-4A2C67E817FC}"/>
                </a:ext>
              </a:extLst>
            </p:cNvPr>
            <p:cNvSpPr/>
            <p:nvPr/>
          </p:nvSpPr>
          <p:spPr>
            <a:xfrm>
              <a:off x="2074052" y="2407922"/>
              <a:ext cx="1171979" cy="43180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管理部</a:t>
              </a:r>
              <a:endParaRPr kumimoji="1" lang="ja-JP" altLang="en-US" sz="1200" dirty="0">
                <a:solidFill>
                  <a:schemeClr val="tx1"/>
                </a:solidFill>
              </a:endParaRPr>
            </a:p>
          </p:txBody>
        </p:sp>
        <p:sp>
          <p:nvSpPr>
            <p:cNvPr id="14" name="正方形/長方形 13">
              <a:extLst>
                <a:ext uri="{FF2B5EF4-FFF2-40B4-BE49-F238E27FC236}">
                  <a16:creationId xmlns:a16="http://schemas.microsoft.com/office/drawing/2014/main" id="{9AAF511B-24EA-423D-B51B-2D168FB6EA7F}"/>
                </a:ext>
              </a:extLst>
            </p:cNvPr>
            <p:cNvSpPr/>
            <p:nvPr/>
          </p:nvSpPr>
          <p:spPr>
            <a:xfrm>
              <a:off x="2074052" y="3089052"/>
              <a:ext cx="1171979" cy="366232"/>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営業部</a:t>
              </a:r>
              <a:endParaRPr kumimoji="1" lang="ja-JP" altLang="en-US" sz="1200" dirty="0">
                <a:solidFill>
                  <a:schemeClr val="tx1"/>
                </a:solidFill>
              </a:endParaRPr>
            </a:p>
          </p:txBody>
        </p:sp>
        <p:sp>
          <p:nvSpPr>
            <p:cNvPr id="15" name="正方形/長方形 14">
              <a:extLst>
                <a:ext uri="{FF2B5EF4-FFF2-40B4-BE49-F238E27FC236}">
                  <a16:creationId xmlns:a16="http://schemas.microsoft.com/office/drawing/2014/main" id="{64AA0E9E-7BC8-4004-8737-B3C0D87E89C4}"/>
                </a:ext>
              </a:extLst>
            </p:cNvPr>
            <p:cNvSpPr/>
            <p:nvPr/>
          </p:nvSpPr>
          <p:spPr>
            <a:xfrm>
              <a:off x="3639632" y="2900987"/>
              <a:ext cx="1395124" cy="36623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総務</a:t>
              </a:r>
              <a:r>
                <a:rPr kumimoji="1" lang="ja-JP" altLang="en-US" sz="1200" dirty="0">
                  <a:solidFill>
                    <a:schemeClr val="tx1"/>
                  </a:solidFill>
                </a:rPr>
                <a:t>課</a:t>
              </a:r>
            </a:p>
          </p:txBody>
        </p:sp>
        <p:sp>
          <p:nvSpPr>
            <p:cNvPr id="16" name="正方形/長方形 15">
              <a:extLst>
                <a:ext uri="{FF2B5EF4-FFF2-40B4-BE49-F238E27FC236}">
                  <a16:creationId xmlns:a16="http://schemas.microsoft.com/office/drawing/2014/main" id="{1A5E6B24-6641-4036-95B9-BE598B55594A}"/>
                </a:ext>
              </a:extLst>
            </p:cNvPr>
            <p:cNvSpPr/>
            <p:nvPr/>
          </p:nvSpPr>
          <p:spPr>
            <a:xfrm>
              <a:off x="3658394" y="2407923"/>
              <a:ext cx="1376362" cy="369785"/>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人事課</a:t>
              </a:r>
            </a:p>
          </p:txBody>
        </p:sp>
        <p:cxnSp>
          <p:nvCxnSpPr>
            <p:cNvPr id="4" name="直線コネクタ 3">
              <a:extLst>
                <a:ext uri="{FF2B5EF4-FFF2-40B4-BE49-F238E27FC236}">
                  <a16:creationId xmlns:a16="http://schemas.microsoft.com/office/drawing/2014/main" id="{B8EBCD33-0457-400F-AC24-951B7A9EC09E}"/>
                </a:ext>
              </a:extLst>
            </p:cNvPr>
            <p:cNvCxnSpPr>
              <a:cxnSpLocks/>
              <a:stCxn id="2" idx="3"/>
              <a:endCxn id="13" idx="1"/>
            </p:cNvCxnSpPr>
            <p:nvPr/>
          </p:nvCxnSpPr>
          <p:spPr>
            <a:xfrm>
              <a:off x="1661689" y="2619451"/>
              <a:ext cx="412363" cy="43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4E4CF6AC-C065-42BA-9FAC-18071285D314}"/>
                </a:ext>
              </a:extLst>
            </p:cNvPr>
            <p:cNvCxnSpPr/>
            <p:nvPr/>
          </p:nvCxnSpPr>
          <p:spPr>
            <a:xfrm>
              <a:off x="3246031" y="2602768"/>
              <a:ext cx="4123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コネクタ: カギ線 6">
              <a:extLst>
                <a:ext uri="{FF2B5EF4-FFF2-40B4-BE49-F238E27FC236}">
                  <a16:creationId xmlns:a16="http://schemas.microsoft.com/office/drawing/2014/main" id="{F6EE5CF9-016B-4D4A-AB2F-E8A8F49B6913}"/>
                </a:ext>
              </a:extLst>
            </p:cNvPr>
            <p:cNvCxnSpPr>
              <a:cxnSpLocks/>
              <a:endCxn id="14" idx="1"/>
            </p:cNvCxnSpPr>
            <p:nvPr/>
          </p:nvCxnSpPr>
          <p:spPr>
            <a:xfrm rot="16200000" flipH="1">
              <a:off x="1651669" y="2849785"/>
              <a:ext cx="638584" cy="206182"/>
            </a:xfrm>
            <a:prstGeom prst="bentConnector2">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コネクタ: カギ線 22">
              <a:extLst>
                <a:ext uri="{FF2B5EF4-FFF2-40B4-BE49-F238E27FC236}">
                  <a16:creationId xmlns:a16="http://schemas.microsoft.com/office/drawing/2014/main" id="{26D9BDFC-DFFE-46DE-83A7-3C8E38E8FEEF}"/>
                </a:ext>
              </a:extLst>
            </p:cNvPr>
            <p:cNvCxnSpPr>
              <a:cxnSpLocks/>
              <a:endCxn id="15" idx="1"/>
            </p:cNvCxnSpPr>
            <p:nvPr/>
          </p:nvCxnSpPr>
          <p:spPr>
            <a:xfrm rot="16200000" flipH="1">
              <a:off x="3291819" y="2736291"/>
              <a:ext cx="487646" cy="207980"/>
            </a:xfrm>
            <a:prstGeom prst="bentConnector2">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コネクタ: カギ線 24">
              <a:extLst>
                <a:ext uri="{FF2B5EF4-FFF2-40B4-BE49-F238E27FC236}">
                  <a16:creationId xmlns:a16="http://schemas.microsoft.com/office/drawing/2014/main" id="{FB972ECC-415D-4C06-A2F4-F3E93BE095B3}"/>
                </a:ext>
              </a:extLst>
            </p:cNvPr>
            <p:cNvCxnSpPr>
              <a:cxnSpLocks/>
            </p:cNvCxnSpPr>
            <p:nvPr/>
          </p:nvCxnSpPr>
          <p:spPr>
            <a:xfrm rot="16200000" flipH="1">
              <a:off x="3058065" y="2955984"/>
              <a:ext cx="956768" cy="237715"/>
            </a:xfrm>
            <a:prstGeom prst="bentConnector2">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7A665127-D0E5-4B89-B7A4-AF8D5DE5F560}"/>
                </a:ext>
              </a:extLst>
            </p:cNvPr>
            <p:cNvSpPr/>
            <p:nvPr/>
          </p:nvSpPr>
          <p:spPr>
            <a:xfrm>
              <a:off x="3639632" y="3394697"/>
              <a:ext cx="1376362" cy="302482"/>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庶務課</a:t>
              </a:r>
            </a:p>
          </p:txBody>
        </p:sp>
      </p:grpSp>
      <p:sp>
        <p:nvSpPr>
          <p:cNvPr id="38" name="テキスト ボックス 56">
            <a:extLst>
              <a:ext uri="{FF2B5EF4-FFF2-40B4-BE49-F238E27FC236}">
                <a16:creationId xmlns:a16="http://schemas.microsoft.com/office/drawing/2014/main" id="{584CBD93-E950-4C84-94A9-FBC990DCBF58}"/>
              </a:ext>
            </a:extLst>
          </p:cNvPr>
          <p:cNvSpPr txBox="1">
            <a:spLocks noChangeArrowheads="1"/>
          </p:cNvSpPr>
          <p:nvPr/>
        </p:nvSpPr>
        <p:spPr bwMode="auto">
          <a:xfrm>
            <a:off x="228405" y="7057563"/>
            <a:ext cx="2152998" cy="261610"/>
          </a:xfrm>
          <a:prstGeom prst="rect">
            <a:avLst/>
          </a:prstGeom>
          <a:noFill/>
          <a:ln w="9525">
            <a:noFill/>
            <a:miter lim="800000"/>
            <a:headEnd/>
            <a:tailEnd/>
          </a:ln>
        </p:spPr>
        <p:txBody>
          <a:bodyPr wrap="square">
            <a:spAutoFit/>
          </a:bodyPr>
          <a:lstStyle/>
          <a:p>
            <a:pPr>
              <a:defRPr/>
            </a:pPr>
            <a:r>
              <a:rPr lang="ja-JP" altLang="en-US" sz="1100" dirty="0">
                <a:latin typeface="+mj-ea"/>
                <a:ea typeface="+mj-ea"/>
              </a:rPr>
              <a:t>＜例　サンプル株式会社＞</a:t>
            </a:r>
            <a:endParaRPr lang="en-US" altLang="ja-JP" sz="1100" dirty="0">
              <a:latin typeface="+mj-ea"/>
              <a:ea typeface="+mj-ea"/>
            </a:endParaRPr>
          </a:p>
        </p:txBody>
      </p:sp>
      <p:pic>
        <p:nvPicPr>
          <p:cNvPr id="30" name="図 29">
            <a:extLst>
              <a:ext uri="{FF2B5EF4-FFF2-40B4-BE49-F238E27FC236}">
                <a16:creationId xmlns:a16="http://schemas.microsoft.com/office/drawing/2014/main" id="{5C0976D8-757E-4B9C-870B-3FEF5B8A8C00}"/>
              </a:ext>
            </a:extLst>
          </p:cNvPr>
          <p:cNvPicPr>
            <a:picLocks noChangeAspect="1"/>
          </p:cNvPicPr>
          <p:nvPr/>
        </p:nvPicPr>
        <p:blipFill>
          <a:blip r:embed="rId3"/>
          <a:stretch>
            <a:fillRect/>
          </a:stretch>
        </p:blipFill>
        <p:spPr>
          <a:xfrm>
            <a:off x="322362" y="7307901"/>
            <a:ext cx="2717522" cy="1314886"/>
          </a:xfrm>
          <a:prstGeom prst="rect">
            <a:avLst/>
          </a:prstGeom>
          <a:ln>
            <a:solidFill>
              <a:schemeClr val="bg1">
                <a:lumMod val="50000"/>
              </a:schemeClr>
            </a:solidFill>
          </a:ln>
        </p:spPr>
      </p:pic>
      <p:pic>
        <p:nvPicPr>
          <p:cNvPr id="42" name="図 41">
            <a:extLst>
              <a:ext uri="{FF2B5EF4-FFF2-40B4-BE49-F238E27FC236}">
                <a16:creationId xmlns:a16="http://schemas.microsoft.com/office/drawing/2014/main" id="{9E3CFACE-BEF4-4D9A-96D5-A80DCA8D4E93}"/>
              </a:ext>
            </a:extLst>
          </p:cNvPr>
          <p:cNvPicPr>
            <a:picLocks noChangeAspect="1"/>
          </p:cNvPicPr>
          <p:nvPr/>
        </p:nvPicPr>
        <p:blipFill>
          <a:blip r:embed="rId4"/>
          <a:stretch>
            <a:fillRect/>
          </a:stretch>
        </p:blipFill>
        <p:spPr>
          <a:xfrm>
            <a:off x="3543336" y="7284238"/>
            <a:ext cx="2717522" cy="1358551"/>
          </a:xfrm>
          <a:prstGeom prst="rect">
            <a:avLst/>
          </a:prstGeom>
          <a:ln>
            <a:solidFill>
              <a:schemeClr val="bg1">
                <a:lumMod val="50000"/>
              </a:schemeClr>
            </a:solidFill>
          </a:ln>
        </p:spPr>
      </p:pic>
      <p:sp>
        <p:nvSpPr>
          <p:cNvPr id="52" name="テキスト ボックス 56">
            <a:extLst>
              <a:ext uri="{FF2B5EF4-FFF2-40B4-BE49-F238E27FC236}">
                <a16:creationId xmlns:a16="http://schemas.microsoft.com/office/drawing/2014/main" id="{5485C848-87DB-4FB2-AA3C-1FF6813A4CE3}"/>
              </a:ext>
            </a:extLst>
          </p:cNvPr>
          <p:cNvSpPr txBox="1">
            <a:spLocks noChangeArrowheads="1"/>
          </p:cNvSpPr>
          <p:nvPr/>
        </p:nvSpPr>
        <p:spPr bwMode="auto">
          <a:xfrm>
            <a:off x="94341" y="3958023"/>
            <a:ext cx="6769895"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階層が上の部署から作成していきます。</a:t>
            </a:r>
            <a:endParaRPr lang="en-US" altLang="ja-JP" sz="1400" dirty="0">
              <a:latin typeface="+mj-ea"/>
              <a:ea typeface="+mj-ea"/>
            </a:endParaRPr>
          </a:p>
          <a:p>
            <a:pPr eaLnBrk="1" hangingPunct="1">
              <a:defRPr/>
            </a:pPr>
            <a:r>
              <a:rPr lang="ja-JP" altLang="en-US" sz="1400" dirty="0">
                <a:latin typeface="+mj-ea"/>
                <a:ea typeface="+mj-ea"/>
              </a:rPr>
              <a:t>上記の例では「サンプル株式会社」（最上位部署）　→　部　→　課 の順に作成します。</a:t>
            </a:r>
            <a:endParaRPr lang="en-US" altLang="ja-JP" sz="1400" dirty="0">
              <a:latin typeface="+mj-ea"/>
              <a:ea typeface="+mj-ea"/>
            </a:endParaRPr>
          </a:p>
        </p:txBody>
      </p:sp>
      <p:sp>
        <p:nvSpPr>
          <p:cNvPr id="56" name="テキスト ボックス 56">
            <a:extLst>
              <a:ext uri="{FF2B5EF4-FFF2-40B4-BE49-F238E27FC236}">
                <a16:creationId xmlns:a16="http://schemas.microsoft.com/office/drawing/2014/main" id="{B79122D4-2293-46E8-8327-ED35C69161AF}"/>
              </a:ext>
            </a:extLst>
          </p:cNvPr>
          <p:cNvSpPr txBox="1">
            <a:spLocks noChangeArrowheads="1"/>
          </p:cNvSpPr>
          <p:nvPr/>
        </p:nvSpPr>
        <p:spPr bwMode="auto">
          <a:xfrm>
            <a:off x="199491" y="2059194"/>
            <a:ext cx="1548032" cy="276999"/>
          </a:xfrm>
          <a:prstGeom prst="rect">
            <a:avLst/>
          </a:prstGeom>
          <a:noFill/>
          <a:ln w="9525">
            <a:noFill/>
            <a:miter lim="800000"/>
            <a:headEnd/>
            <a:tailEnd/>
          </a:ln>
        </p:spPr>
        <p:txBody>
          <a:bodyPr wrap="square">
            <a:spAutoFit/>
          </a:bodyPr>
          <a:lstStyle/>
          <a:p>
            <a:pPr>
              <a:defRPr/>
            </a:pPr>
            <a:r>
              <a:rPr lang="ja-JP" altLang="en-US" sz="1200" dirty="0">
                <a:latin typeface="+mj-ea"/>
                <a:ea typeface="+mj-ea"/>
              </a:rPr>
              <a:t>＜例　部署構成＞</a:t>
            </a:r>
            <a:endParaRPr lang="en-US" altLang="ja-JP" sz="1200" dirty="0">
              <a:latin typeface="+mj-ea"/>
              <a:ea typeface="+mj-ea"/>
            </a:endParaRPr>
          </a:p>
        </p:txBody>
      </p:sp>
      <p:sp>
        <p:nvSpPr>
          <p:cNvPr id="57" name="テキスト ボックス 56">
            <a:extLst>
              <a:ext uri="{FF2B5EF4-FFF2-40B4-BE49-F238E27FC236}">
                <a16:creationId xmlns:a16="http://schemas.microsoft.com/office/drawing/2014/main" id="{ED07B8C1-C0C0-42DF-9A6F-F8EDD8444D79}"/>
              </a:ext>
            </a:extLst>
          </p:cNvPr>
          <p:cNvSpPr txBox="1">
            <a:spLocks noChangeArrowheads="1"/>
          </p:cNvSpPr>
          <p:nvPr/>
        </p:nvSpPr>
        <p:spPr bwMode="auto">
          <a:xfrm>
            <a:off x="3428280" y="7046291"/>
            <a:ext cx="2152998" cy="261610"/>
          </a:xfrm>
          <a:prstGeom prst="rect">
            <a:avLst/>
          </a:prstGeom>
          <a:noFill/>
          <a:ln w="9525">
            <a:noFill/>
            <a:miter lim="800000"/>
            <a:headEnd/>
            <a:tailEnd/>
          </a:ln>
        </p:spPr>
        <p:txBody>
          <a:bodyPr wrap="square">
            <a:spAutoFit/>
          </a:bodyPr>
          <a:lstStyle/>
          <a:p>
            <a:pPr>
              <a:defRPr/>
            </a:pPr>
            <a:r>
              <a:rPr lang="ja-JP" altLang="en-US" sz="1100" dirty="0">
                <a:latin typeface="+mj-ea"/>
                <a:ea typeface="+mj-ea"/>
              </a:rPr>
              <a:t>＜例　管理部＞</a:t>
            </a:r>
            <a:endParaRPr lang="en-US" altLang="ja-JP" sz="1100" dirty="0">
              <a:latin typeface="+mj-ea"/>
              <a:ea typeface="+mj-ea"/>
            </a:endParaRPr>
          </a:p>
        </p:txBody>
      </p:sp>
      <p:graphicFrame>
        <p:nvGraphicFramePr>
          <p:cNvPr id="53" name="表 52">
            <a:extLst>
              <a:ext uri="{FF2B5EF4-FFF2-40B4-BE49-F238E27FC236}">
                <a16:creationId xmlns:a16="http://schemas.microsoft.com/office/drawing/2014/main" id="{F5D19992-3A9F-41D4-8B9F-62CA1AB3B5E8}"/>
              </a:ext>
            </a:extLst>
          </p:cNvPr>
          <p:cNvGraphicFramePr>
            <a:graphicFrameLocks noGrp="1"/>
          </p:cNvGraphicFramePr>
          <p:nvPr>
            <p:extLst>
              <p:ext uri="{D42A27DB-BD31-4B8C-83A1-F6EECF244321}">
                <p14:modId xmlns:p14="http://schemas.microsoft.com/office/powerpoint/2010/main" val="4048599310"/>
              </p:ext>
            </p:extLst>
          </p:nvPr>
        </p:nvGraphicFramePr>
        <p:xfrm>
          <a:off x="377912" y="4659514"/>
          <a:ext cx="5755259" cy="2152252"/>
        </p:xfrm>
        <a:graphic>
          <a:graphicData uri="http://schemas.openxmlformats.org/drawingml/2006/table">
            <a:tbl>
              <a:tblPr>
                <a:tableStyleId>{BDBED569-4797-4DF1-A0F4-6AAB3CD982D8}</a:tableStyleId>
              </a:tblPr>
              <a:tblGrid>
                <a:gridCol w="684113">
                  <a:extLst>
                    <a:ext uri="{9D8B030D-6E8A-4147-A177-3AD203B41FA5}">
                      <a16:colId xmlns:a16="http://schemas.microsoft.com/office/drawing/2014/main" val="3040887662"/>
                    </a:ext>
                  </a:extLst>
                </a:gridCol>
                <a:gridCol w="3571673">
                  <a:extLst>
                    <a:ext uri="{9D8B030D-6E8A-4147-A177-3AD203B41FA5}">
                      <a16:colId xmlns:a16="http://schemas.microsoft.com/office/drawing/2014/main" val="3298585619"/>
                    </a:ext>
                  </a:extLst>
                </a:gridCol>
                <a:gridCol w="1499473">
                  <a:extLst>
                    <a:ext uri="{9D8B030D-6E8A-4147-A177-3AD203B41FA5}">
                      <a16:colId xmlns:a16="http://schemas.microsoft.com/office/drawing/2014/main" val="950703090"/>
                    </a:ext>
                  </a:extLst>
                </a:gridCol>
              </a:tblGrid>
              <a:tr h="296249">
                <a:tc>
                  <a:txBody>
                    <a:bodyPr/>
                    <a:lstStyle/>
                    <a:p>
                      <a:pPr algn="l" fontAlgn="b"/>
                      <a:r>
                        <a:rPr lang="ja-JP" altLang="en-US" sz="1200" b="0" u="none" strike="noStrike" dirty="0">
                          <a:effectLst/>
                        </a:rPr>
                        <a:t>項目名</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nchor="b">
                    <a:solidFill>
                      <a:schemeClr val="accent1">
                        <a:lumMod val="20000"/>
                        <a:lumOff val="80000"/>
                      </a:schemeClr>
                    </a:solidFill>
                  </a:tcPr>
                </a:tc>
                <a:tc>
                  <a:txBody>
                    <a:bodyPr/>
                    <a:lstStyle/>
                    <a:p>
                      <a:pPr algn="l" fontAlgn="b"/>
                      <a:r>
                        <a:rPr lang="ja-JP" altLang="en-US" sz="1200" b="0" u="none" strike="noStrike" dirty="0">
                          <a:effectLst/>
                        </a:rPr>
                        <a:t>内容</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nchor="b">
                    <a:solidFill>
                      <a:schemeClr val="accent1">
                        <a:lumMod val="20000"/>
                        <a:lumOff val="80000"/>
                      </a:schemeClr>
                    </a:solidFill>
                  </a:tcPr>
                </a:tc>
                <a:tc>
                  <a:txBody>
                    <a:bodyPr/>
                    <a:lstStyle/>
                    <a:p>
                      <a:pPr algn="l" fontAlgn="b"/>
                      <a:r>
                        <a:rPr lang="ja-JP" altLang="en-US" sz="1200" b="0" u="none" strike="noStrike" dirty="0">
                          <a:effectLst/>
                        </a:rPr>
                        <a:t>例</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nchor="b">
                    <a:solidFill>
                      <a:schemeClr val="accent1">
                        <a:lumMod val="20000"/>
                        <a:lumOff val="80000"/>
                      </a:schemeClr>
                    </a:solidFill>
                  </a:tcPr>
                </a:tc>
                <a:extLst>
                  <a:ext uri="{0D108BD9-81ED-4DB2-BD59-A6C34878D82A}">
                    <a16:rowId xmlns:a16="http://schemas.microsoft.com/office/drawing/2014/main" val="3833513862"/>
                  </a:ext>
                </a:extLst>
              </a:tr>
              <a:tr h="785455">
                <a:tc>
                  <a:txBody>
                    <a:bodyPr/>
                    <a:lstStyle/>
                    <a:p>
                      <a:pPr algn="l" fontAlgn="t"/>
                      <a:r>
                        <a:rPr lang="ja-JP" altLang="en-US" sz="1200" b="0" u="none" strike="noStrike" dirty="0">
                          <a:effectLst/>
                        </a:rPr>
                        <a:t>部署</a:t>
                      </a:r>
                      <a:r>
                        <a:rPr lang="en-US" sz="1200" b="0" u="none" strike="noStrike" dirty="0">
                          <a:effectLst/>
                        </a:rPr>
                        <a:t>ID</a:t>
                      </a:r>
                      <a:endParaRPr 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任意の半角英数字を入力します。（数字のみでも構いません）各社の人事データに部署コードが存在する場合はそのまま利用することを推奨します。部署コードがない場合には任意の</a:t>
                      </a:r>
                      <a:r>
                        <a:rPr lang="en-US" altLang="ja-JP" sz="1200" b="0" u="none" strike="noStrike" dirty="0">
                          <a:effectLst/>
                        </a:rPr>
                        <a:t>ID</a:t>
                      </a:r>
                      <a:r>
                        <a:rPr lang="ja-JP" altLang="en-US" sz="1200" b="0" u="none" strike="noStrike" dirty="0">
                          <a:effectLst/>
                        </a:rPr>
                        <a:t>を決めてください。</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en-US" altLang="ja-JP" sz="1200" b="0" u="none" strike="noStrike" dirty="0">
                          <a:effectLst/>
                        </a:rPr>
                        <a:t>0010</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1610150054"/>
                  </a:ext>
                </a:extLst>
              </a:tr>
              <a:tr h="299205">
                <a:tc>
                  <a:txBody>
                    <a:bodyPr/>
                    <a:lstStyle/>
                    <a:p>
                      <a:pPr algn="l" fontAlgn="t"/>
                      <a:r>
                        <a:rPr lang="ja-JP" altLang="en-US" sz="1200" b="0" u="none" strike="noStrike">
                          <a:effectLst/>
                        </a:rPr>
                        <a:t>部署名</a:t>
                      </a:r>
                      <a:endParaRPr lang="ja-JP" altLang="en-US" sz="1200" b="0" i="0" u="none" strike="noStrike">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部署名を記入します。</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人事部</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91494075"/>
                  </a:ext>
                </a:extLst>
              </a:tr>
              <a:tr h="242616">
                <a:tc>
                  <a:txBody>
                    <a:bodyPr/>
                    <a:lstStyle/>
                    <a:p>
                      <a:pPr algn="l" fontAlgn="t"/>
                      <a:r>
                        <a:rPr lang="ja-JP" altLang="en-US" sz="1200" b="0" u="none" strike="noStrike">
                          <a:effectLst/>
                        </a:rPr>
                        <a:t>部署名ヨミ</a:t>
                      </a:r>
                      <a:endParaRPr lang="ja-JP" altLang="en-US" sz="1200" b="0" i="0" u="none" strike="noStrike">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部署名のヨミをカタナカで記入します。</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ジンジブ</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2413886078"/>
                  </a:ext>
                </a:extLst>
              </a:tr>
              <a:tr h="528727">
                <a:tc>
                  <a:txBody>
                    <a:bodyPr/>
                    <a:lstStyle/>
                    <a:p>
                      <a:pPr algn="l" fontAlgn="t"/>
                      <a:r>
                        <a:rPr lang="ja-JP" altLang="en-US" sz="1200" b="0" u="none" strike="noStrike">
                          <a:effectLst/>
                        </a:rPr>
                        <a:t>親部署</a:t>
                      </a:r>
                      <a:endParaRPr lang="ja-JP" altLang="en-US" sz="1200" b="0" i="0" u="none" strike="noStrike">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親となる部署を選択します。最上位部署（株式会社）の場合は選択不要です（アップロードの場合は </a:t>
                      </a:r>
                      <a:r>
                        <a:rPr lang="en-US" altLang="ja-JP" sz="1200" b="0" u="none" strike="noStrike" dirty="0">
                          <a:effectLst/>
                        </a:rPr>
                        <a:t>/ </a:t>
                      </a:r>
                      <a:r>
                        <a:rPr lang="ja-JP" altLang="en-US" sz="1200" b="0" u="none" strike="noStrike" dirty="0">
                          <a:effectLst/>
                        </a:rPr>
                        <a:t>を記入）</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tc>
                  <a:txBody>
                    <a:bodyPr/>
                    <a:lstStyle/>
                    <a:p>
                      <a:pPr algn="l" fontAlgn="t"/>
                      <a:r>
                        <a:rPr lang="ja-JP" altLang="en-US" sz="1200" b="0" u="none" strike="noStrike" dirty="0">
                          <a:effectLst/>
                        </a:rPr>
                        <a:t>サンプル株式会社</a:t>
                      </a:r>
                      <a:endParaRPr lang="ja-JP" altLang="en-US" sz="1200" b="0" i="0" u="none" strike="noStrike" dirty="0">
                        <a:effectLst/>
                        <a:latin typeface="ＭＳ Ｐゴシック" panose="020B0600070205080204" pitchFamily="50" charset="-128"/>
                        <a:ea typeface="ＭＳ Ｐゴシック" panose="020B0600070205080204" pitchFamily="50" charset="-128"/>
                      </a:endParaRPr>
                    </a:p>
                  </a:txBody>
                  <a:tcPr marL="6350" marR="6350" marT="6350" marB="0"/>
                </a:tc>
                <a:extLst>
                  <a:ext uri="{0D108BD9-81ED-4DB2-BD59-A6C34878D82A}">
                    <a16:rowId xmlns:a16="http://schemas.microsoft.com/office/drawing/2014/main" val="152573019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79EB52C-C83B-490D-B13C-1E9576834C4C}"/>
              </a:ext>
            </a:extLst>
          </p:cNvPr>
          <p:cNvPicPr>
            <a:picLocks noChangeAspect="1"/>
          </p:cNvPicPr>
          <p:nvPr/>
        </p:nvPicPr>
        <p:blipFill>
          <a:blip r:embed="rId3"/>
          <a:stretch>
            <a:fillRect/>
          </a:stretch>
        </p:blipFill>
        <p:spPr>
          <a:xfrm>
            <a:off x="114844" y="5167741"/>
            <a:ext cx="3866142" cy="3166944"/>
          </a:xfrm>
          <a:prstGeom prst="rect">
            <a:avLst/>
          </a:prstGeom>
        </p:spPr>
      </p:pic>
      <p:pic>
        <p:nvPicPr>
          <p:cNvPr id="21" name="図 20">
            <a:extLst>
              <a:ext uri="{FF2B5EF4-FFF2-40B4-BE49-F238E27FC236}">
                <a16:creationId xmlns:a16="http://schemas.microsoft.com/office/drawing/2014/main" id="{C6CBACA9-9795-438A-A6FD-5B2C3FA0476D}"/>
              </a:ext>
            </a:extLst>
          </p:cNvPr>
          <p:cNvPicPr>
            <a:picLocks noChangeAspect="1"/>
          </p:cNvPicPr>
          <p:nvPr/>
        </p:nvPicPr>
        <p:blipFill>
          <a:blip r:embed="rId4"/>
          <a:stretch>
            <a:fillRect/>
          </a:stretch>
        </p:blipFill>
        <p:spPr>
          <a:xfrm>
            <a:off x="114843" y="2680493"/>
            <a:ext cx="3742240" cy="2138363"/>
          </a:xfrm>
          <a:prstGeom prst="rect">
            <a:avLst/>
          </a:prstGeom>
          <a:ln>
            <a:solidFill>
              <a:schemeClr val="tx1">
                <a:lumMod val="50000"/>
                <a:lumOff val="50000"/>
              </a:schemeClr>
            </a:solidFill>
          </a:ln>
        </p:spPr>
      </p:pic>
      <p:sp>
        <p:nvSpPr>
          <p:cNvPr id="13314" name="スライド番号プレースホルダ 2">
            <a:extLst>
              <a:ext uri="{FF2B5EF4-FFF2-40B4-BE49-F238E27FC236}">
                <a16:creationId xmlns:a16="http://schemas.microsoft.com/office/drawing/2014/main" id="{D9A59144-7EBF-4407-8EE1-135331804B0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CBC6A0A-99C5-4712-8012-8C2A3AE28C87}" type="slidenum">
              <a:rPr lang="ja-JP" altLang="en-US" sz="1800">
                <a:solidFill>
                  <a:schemeClr val="bg1"/>
                </a:solidFill>
              </a:rPr>
              <a:pPr>
                <a:spcBef>
                  <a:spcPct val="0"/>
                </a:spcBef>
                <a:buFontTx/>
                <a:buNone/>
              </a:pPr>
              <a:t>5</a:t>
            </a:fld>
            <a:endParaRPr lang="ja-JP" altLang="en-US" sz="1800">
              <a:solidFill>
                <a:schemeClr val="bg1"/>
              </a:solidFill>
            </a:endParaRPr>
          </a:p>
        </p:txBody>
      </p:sp>
      <p:sp>
        <p:nvSpPr>
          <p:cNvPr id="13315" name="テキスト ボックス 24">
            <a:extLst>
              <a:ext uri="{FF2B5EF4-FFF2-40B4-BE49-F238E27FC236}">
                <a16:creationId xmlns:a16="http://schemas.microsoft.com/office/drawing/2014/main" id="{109B7D45-D2F8-40DC-8983-903A7DF88B93}"/>
              </a:ext>
            </a:extLst>
          </p:cNvPr>
          <p:cNvSpPr txBox="1">
            <a:spLocks noChangeArrowheads="1"/>
          </p:cNvSpPr>
          <p:nvPr/>
        </p:nvSpPr>
        <p:spPr bwMode="auto">
          <a:xfrm>
            <a:off x="-36513" y="663575"/>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92D050"/>
                </a:solidFill>
              </a:rPr>
              <a:t>２．部署の管理</a:t>
            </a:r>
            <a:endParaRPr lang="en-US" altLang="ja-JP" sz="2800">
              <a:solidFill>
                <a:srgbClr val="92D050"/>
              </a:solidFill>
            </a:endParaRPr>
          </a:p>
        </p:txBody>
      </p:sp>
      <p:sp>
        <p:nvSpPr>
          <p:cNvPr id="25" name="テキスト ボックス 56">
            <a:extLst>
              <a:ext uri="{FF2B5EF4-FFF2-40B4-BE49-F238E27FC236}">
                <a16:creationId xmlns:a16="http://schemas.microsoft.com/office/drawing/2014/main" id="{C2D4A4AE-9211-4FFC-9CF0-BEA0429BF199}"/>
              </a:ext>
            </a:extLst>
          </p:cNvPr>
          <p:cNvSpPr txBox="1">
            <a:spLocks noChangeArrowheads="1"/>
          </p:cNvSpPr>
          <p:nvPr/>
        </p:nvSpPr>
        <p:spPr bwMode="auto">
          <a:xfrm>
            <a:off x="4068763" y="2538413"/>
            <a:ext cx="2460625"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①ホーム画面で、部署管理の「新規作成」をクリックします。</a:t>
            </a:r>
            <a:endParaRPr lang="en-US" altLang="ja-JP" sz="1400" dirty="0">
              <a:latin typeface="+mj-ea"/>
              <a:ea typeface="+mj-ea"/>
            </a:endParaRPr>
          </a:p>
        </p:txBody>
      </p:sp>
      <p:sp>
        <p:nvSpPr>
          <p:cNvPr id="13317" name="テキスト ボックス 23">
            <a:extLst>
              <a:ext uri="{FF2B5EF4-FFF2-40B4-BE49-F238E27FC236}">
                <a16:creationId xmlns:a16="http://schemas.microsoft.com/office/drawing/2014/main" id="{D7E44CF2-0C84-4C84-9173-B523DC1F4937}"/>
              </a:ext>
            </a:extLst>
          </p:cNvPr>
          <p:cNvSpPr txBox="1">
            <a:spLocks noChangeArrowheads="1"/>
          </p:cNvSpPr>
          <p:nvPr/>
        </p:nvSpPr>
        <p:spPr bwMode="auto">
          <a:xfrm>
            <a:off x="80963" y="1876425"/>
            <a:ext cx="6448425" cy="369888"/>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（１）部署を新規に作成する</a:t>
            </a:r>
          </a:p>
        </p:txBody>
      </p:sp>
      <p:sp>
        <p:nvSpPr>
          <p:cNvPr id="28" name="テキスト ボックス 56">
            <a:extLst>
              <a:ext uri="{FF2B5EF4-FFF2-40B4-BE49-F238E27FC236}">
                <a16:creationId xmlns:a16="http://schemas.microsoft.com/office/drawing/2014/main" id="{768F31BC-4BAE-4188-9B13-8DA0F842EEEF}"/>
              </a:ext>
            </a:extLst>
          </p:cNvPr>
          <p:cNvSpPr txBox="1">
            <a:spLocks noChangeArrowheads="1"/>
          </p:cNvSpPr>
          <p:nvPr/>
        </p:nvSpPr>
        <p:spPr bwMode="auto">
          <a:xfrm>
            <a:off x="41275" y="1223963"/>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部署の新規作成、編集、削除を行います。</a:t>
            </a:r>
            <a:endParaRPr lang="en-US" altLang="ja-JP" sz="1400" dirty="0">
              <a:latin typeface="+mj-ea"/>
              <a:ea typeface="+mj-ea"/>
            </a:endParaRPr>
          </a:p>
          <a:p>
            <a:pPr eaLnBrk="1" hangingPunct="1">
              <a:defRPr/>
            </a:pPr>
            <a:r>
              <a:rPr lang="en-US" altLang="ja-JP" sz="1400" dirty="0">
                <a:latin typeface="+mj-ea"/>
                <a:ea typeface="+mj-ea"/>
              </a:rPr>
              <a:t>1</a:t>
            </a:r>
            <a:r>
              <a:rPr lang="ja-JP" altLang="en-US" sz="1400" dirty="0">
                <a:latin typeface="+mj-ea"/>
                <a:ea typeface="+mj-ea"/>
              </a:rPr>
              <a:t>部署ずつの操作とアップロードによる一括操作が可能です。</a:t>
            </a:r>
            <a:endParaRPr lang="en-US" altLang="ja-JP" sz="1400" dirty="0">
              <a:latin typeface="+mj-ea"/>
              <a:ea typeface="+mj-ea"/>
            </a:endParaRPr>
          </a:p>
        </p:txBody>
      </p:sp>
      <p:sp>
        <p:nvSpPr>
          <p:cNvPr id="20" name="正方形/長方形 19">
            <a:extLst>
              <a:ext uri="{FF2B5EF4-FFF2-40B4-BE49-F238E27FC236}">
                <a16:creationId xmlns:a16="http://schemas.microsoft.com/office/drawing/2014/main" id="{7A801F0C-44E0-4259-96DC-ACF57DF87B54}"/>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13321" name="AutoShape 7">
            <a:extLst>
              <a:ext uri="{FF2B5EF4-FFF2-40B4-BE49-F238E27FC236}">
                <a16:creationId xmlns:a16="http://schemas.microsoft.com/office/drawing/2014/main" id="{82106D1A-6BAE-48FC-999A-CD6C99035126}"/>
              </a:ext>
            </a:extLst>
          </p:cNvPr>
          <p:cNvSpPr>
            <a:spLocks noChangeArrowheads="1"/>
          </p:cNvSpPr>
          <p:nvPr/>
        </p:nvSpPr>
        <p:spPr bwMode="auto">
          <a:xfrm>
            <a:off x="962025" y="3140869"/>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B4288E86-44AD-4A00-9C00-8F58476BA222}"/>
              </a:ext>
            </a:extLst>
          </p:cNvPr>
          <p:cNvSpPr txBox="1">
            <a:spLocks noChangeArrowheads="1"/>
          </p:cNvSpPr>
          <p:nvPr/>
        </p:nvSpPr>
        <p:spPr bwMode="auto">
          <a:xfrm>
            <a:off x="4068763" y="5065712"/>
            <a:ext cx="2581275"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②部署登録に必要な情報を</a:t>
            </a:r>
            <a:endParaRPr lang="en-US" altLang="ja-JP" sz="1400" dirty="0">
              <a:latin typeface="+mj-ea"/>
              <a:ea typeface="+mj-ea"/>
            </a:endParaRPr>
          </a:p>
          <a:p>
            <a:pPr eaLnBrk="1" hangingPunct="1">
              <a:defRPr/>
            </a:pPr>
            <a:r>
              <a:rPr lang="ja-JP" altLang="en-US" sz="1400" dirty="0">
                <a:latin typeface="+mj-ea"/>
                <a:ea typeface="+mj-ea"/>
              </a:rPr>
              <a:t>入力し、「登録する」をクリックします。</a:t>
            </a:r>
            <a:endParaRPr lang="en-US" altLang="ja-JP" sz="1400" dirty="0">
              <a:latin typeface="+mj-ea"/>
              <a:ea typeface="+mj-ea"/>
            </a:endParaRPr>
          </a:p>
        </p:txBody>
      </p:sp>
      <p:sp>
        <p:nvSpPr>
          <p:cNvPr id="35" name="正方形/長方形 34">
            <a:extLst>
              <a:ext uri="{FF2B5EF4-FFF2-40B4-BE49-F238E27FC236}">
                <a16:creationId xmlns:a16="http://schemas.microsoft.com/office/drawing/2014/main" id="{D49D14A2-2C66-4502-A077-E913F30AFEFA}"/>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6" name="正方形/長方形 35">
            <a:extLst>
              <a:ext uri="{FF2B5EF4-FFF2-40B4-BE49-F238E27FC236}">
                <a16:creationId xmlns:a16="http://schemas.microsoft.com/office/drawing/2014/main" id="{2F89DC66-47E7-4ED0-ABF2-43C9125F2AF3}"/>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7" name="正方形/長方形 36">
            <a:extLst>
              <a:ext uri="{FF2B5EF4-FFF2-40B4-BE49-F238E27FC236}">
                <a16:creationId xmlns:a16="http://schemas.microsoft.com/office/drawing/2014/main" id="{4B46BA47-D180-4056-AE34-65BE2766297B}"/>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9" name="正方形/長方形 38">
            <a:extLst>
              <a:ext uri="{FF2B5EF4-FFF2-40B4-BE49-F238E27FC236}">
                <a16:creationId xmlns:a16="http://schemas.microsoft.com/office/drawing/2014/main" id="{F8068B1D-916B-4E72-9C48-FDEAF0555F94}"/>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40" name="正方形/長方形 39">
            <a:extLst>
              <a:ext uri="{FF2B5EF4-FFF2-40B4-BE49-F238E27FC236}">
                <a16:creationId xmlns:a16="http://schemas.microsoft.com/office/drawing/2014/main" id="{8B3380E2-7135-42DA-B3D6-D342BC85F8C4}"/>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329" name="AutoShape 7">
            <a:extLst>
              <a:ext uri="{FF2B5EF4-FFF2-40B4-BE49-F238E27FC236}">
                <a16:creationId xmlns:a16="http://schemas.microsoft.com/office/drawing/2014/main" id="{E0627554-0410-4514-A499-D23FAD3A0D21}"/>
              </a:ext>
            </a:extLst>
          </p:cNvPr>
          <p:cNvSpPr>
            <a:spLocks noChangeArrowheads="1"/>
          </p:cNvSpPr>
          <p:nvPr/>
        </p:nvSpPr>
        <p:spPr bwMode="auto">
          <a:xfrm>
            <a:off x="1570038" y="7966075"/>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AutoShape 7">
            <a:extLst>
              <a:ext uri="{FF2B5EF4-FFF2-40B4-BE49-F238E27FC236}">
                <a16:creationId xmlns:a16="http://schemas.microsoft.com/office/drawing/2014/main" id="{D0A2D2C8-94EF-40AA-8C00-1874BA77AD84}"/>
              </a:ext>
            </a:extLst>
          </p:cNvPr>
          <p:cNvSpPr>
            <a:spLocks noChangeArrowheads="1"/>
          </p:cNvSpPr>
          <p:nvPr/>
        </p:nvSpPr>
        <p:spPr bwMode="auto">
          <a:xfrm>
            <a:off x="962025" y="7253404"/>
            <a:ext cx="368687" cy="24319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98DBCD27-1836-4DB1-BD2D-EE3AF535AA0E}"/>
              </a:ext>
            </a:extLst>
          </p:cNvPr>
          <p:cNvPicPr>
            <a:picLocks noChangeAspect="1"/>
          </p:cNvPicPr>
          <p:nvPr/>
        </p:nvPicPr>
        <p:blipFill>
          <a:blip r:embed="rId5"/>
          <a:stretch>
            <a:fillRect/>
          </a:stretch>
        </p:blipFill>
        <p:spPr>
          <a:xfrm>
            <a:off x="4112131" y="6033003"/>
            <a:ext cx="416476" cy="393425"/>
          </a:xfrm>
          <a:prstGeom prst="rect">
            <a:avLst/>
          </a:prstGeom>
        </p:spPr>
      </p:pic>
      <p:sp>
        <p:nvSpPr>
          <p:cNvPr id="22" name="テキスト ボックス 56">
            <a:extLst>
              <a:ext uri="{FF2B5EF4-FFF2-40B4-BE49-F238E27FC236}">
                <a16:creationId xmlns:a16="http://schemas.microsoft.com/office/drawing/2014/main" id="{DC08FD95-6C21-497B-B35C-BA06F1C38E58}"/>
              </a:ext>
            </a:extLst>
          </p:cNvPr>
          <p:cNvSpPr txBox="1">
            <a:spLocks noChangeArrowheads="1"/>
          </p:cNvSpPr>
          <p:nvPr/>
        </p:nvSpPr>
        <p:spPr bwMode="auto">
          <a:xfrm>
            <a:off x="4417317" y="6105431"/>
            <a:ext cx="2232721"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をクリックすると、配下の階層の部署が表示されます。</a:t>
            </a:r>
            <a:endParaRPr lang="en-US" altLang="ja-JP" sz="1400" dirty="0">
              <a:latin typeface="+mj-ea"/>
              <a:ea typeface="+mj-ea"/>
            </a:endParaRPr>
          </a:p>
        </p:txBody>
      </p:sp>
      <p:sp>
        <p:nvSpPr>
          <p:cNvPr id="5" name="四角形: 角を丸くする 4">
            <a:extLst>
              <a:ext uri="{FF2B5EF4-FFF2-40B4-BE49-F238E27FC236}">
                <a16:creationId xmlns:a16="http://schemas.microsoft.com/office/drawing/2014/main" id="{A9E53B82-1686-41E7-8600-7EB86B151ABC}"/>
              </a:ext>
            </a:extLst>
          </p:cNvPr>
          <p:cNvSpPr/>
          <p:nvPr/>
        </p:nvSpPr>
        <p:spPr>
          <a:xfrm>
            <a:off x="4112133" y="5956415"/>
            <a:ext cx="2537906" cy="847493"/>
          </a:xfrm>
          <a:prstGeom prst="roundRect">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9114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C74323CE-F9F9-4997-8397-3A0D014504D4}"/>
              </a:ext>
            </a:extLst>
          </p:cNvPr>
          <p:cNvPicPr>
            <a:picLocks noChangeAspect="1"/>
          </p:cNvPicPr>
          <p:nvPr/>
        </p:nvPicPr>
        <p:blipFill>
          <a:blip r:embed="rId3"/>
          <a:stretch>
            <a:fillRect/>
          </a:stretch>
        </p:blipFill>
        <p:spPr>
          <a:xfrm>
            <a:off x="159293" y="1420018"/>
            <a:ext cx="3640811" cy="2259365"/>
          </a:xfrm>
          <a:prstGeom prst="rect">
            <a:avLst/>
          </a:prstGeom>
          <a:ln>
            <a:solidFill>
              <a:schemeClr val="tx1">
                <a:lumMod val="50000"/>
                <a:lumOff val="50000"/>
              </a:schemeClr>
            </a:solidFill>
          </a:ln>
        </p:spPr>
      </p:pic>
      <p:sp>
        <p:nvSpPr>
          <p:cNvPr id="15362" name="スライド番号プレースホルダ 2">
            <a:extLst>
              <a:ext uri="{FF2B5EF4-FFF2-40B4-BE49-F238E27FC236}">
                <a16:creationId xmlns:a16="http://schemas.microsoft.com/office/drawing/2014/main" id="{7BE8D69A-195E-4C9F-8836-FF12F224D04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FD0DF60-F9EF-46C2-99A4-B5686BCC44BA}" type="slidenum">
              <a:rPr lang="ja-JP" altLang="en-US" sz="1800">
                <a:solidFill>
                  <a:schemeClr val="bg1"/>
                </a:solidFill>
              </a:rPr>
              <a:pPr>
                <a:spcBef>
                  <a:spcPct val="0"/>
                </a:spcBef>
                <a:buFontTx/>
                <a:buNone/>
              </a:pPr>
              <a:t>6</a:t>
            </a:fld>
            <a:endParaRPr lang="ja-JP" altLang="en-US" sz="1800">
              <a:solidFill>
                <a:schemeClr val="bg1"/>
              </a:solidFill>
            </a:endParaRPr>
          </a:p>
        </p:txBody>
      </p:sp>
      <p:sp>
        <p:nvSpPr>
          <p:cNvPr id="15363" name="テキスト ボックス 23">
            <a:extLst>
              <a:ext uri="{FF2B5EF4-FFF2-40B4-BE49-F238E27FC236}">
                <a16:creationId xmlns:a16="http://schemas.microsoft.com/office/drawing/2014/main" id="{68F8A2CE-8967-423F-8D58-24FE0082497A}"/>
              </a:ext>
            </a:extLst>
          </p:cNvPr>
          <p:cNvSpPr txBox="1">
            <a:spLocks noChangeArrowheads="1"/>
          </p:cNvSpPr>
          <p:nvPr/>
        </p:nvSpPr>
        <p:spPr bwMode="auto">
          <a:xfrm>
            <a:off x="69850" y="773113"/>
            <a:ext cx="6448425" cy="369887"/>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（２）部署を編集または削除する</a:t>
            </a:r>
          </a:p>
        </p:txBody>
      </p:sp>
      <p:pic>
        <p:nvPicPr>
          <p:cNvPr id="6" name="図 5">
            <a:extLst>
              <a:ext uri="{FF2B5EF4-FFF2-40B4-BE49-F238E27FC236}">
                <a16:creationId xmlns:a16="http://schemas.microsoft.com/office/drawing/2014/main" id="{7875189B-EB9C-451E-B415-7A77F4A17794}"/>
              </a:ext>
            </a:extLst>
          </p:cNvPr>
          <p:cNvPicPr>
            <a:picLocks noChangeAspect="1"/>
          </p:cNvPicPr>
          <p:nvPr/>
        </p:nvPicPr>
        <p:blipFill rotWithShape="1">
          <a:blip r:embed="rId4"/>
          <a:srcRect l="21111" t="8759" r="6296" b="701"/>
          <a:stretch/>
        </p:blipFill>
        <p:spPr>
          <a:xfrm>
            <a:off x="179388" y="4300538"/>
            <a:ext cx="3868737" cy="2425700"/>
          </a:xfrm>
          <a:prstGeom prst="rect">
            <a:avLst/>
          </a:prstGeom>
          <a:ln>
            <a:solidFill>
              <a:schemeClr val="bg1">
                <a:lumMod val="65000"/>
              </a:schemeClr>
            </a:solidFill>
          </a:ln>
        </p:spPr>
      </p:pic>
      <p:sp>
        <p:nvSpPr>
          <p:cNvPr id="40" name="テキスト ボックス 56">
            <a:extLst>
              <a:ext uri="{FF2B5EF4-FFF2-40B4-BE49-F238E27FC236}">
                <a16:creationId xmlns:a16="http://schemas.microsoft.com/office/drawing/2014/main" id="{E09ED78A-12C6-4B99-954B-E194DC1E5374}"/>
              </a:ext>
            </a:extLst>
          </p:cNvPr>
          <p:cNvSpPr txBox="1">
            <a:spLocks noChangeArrowheads="1"/>
          </p:cNvSpPr>
          <p:nvPr/>
        </p:nvSpPr>
        <p:spPr bwMode="auto">
          <a:xfrm>
            <a:off x="3938588" y="1316038"/>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①ホーム画面で、部署管理の「確認・編集・削除」をクリックします。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255A6C5F-2408-4313-B801-F8BAF51573E7}"/>
              </a:ext>
            </a:extLst>
          </p:cNvPr>
          <p:cNvSpPr txBox="1">
            <a:spLocks noChangeArrowheads="1"/>
          </p:cNvSpPr>
          <p:nvPr/>
        </p:nvSpPr>
        <p:spPr bwMode="auto">
          <a:xfrm>
            <a:off x="4057650" y="4300538"/>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②部署階層表示から編集または削除したい部署をクリックします。</a:t>
            </a:r>
            <a:endParaRPr lang="en-US" altLang="ja-JP" sz="1400" dirty="0">
              <a:latin typeface="+mj-ea"/>
              <a:ea typeface="+mj-ea"/>
            </a:endParaRPr>
          </a:p>
        </p:txBody>
      </p:sp>
      <p:sp>
        <p:nvSpPr>
          <p:cNvPr id="15368" name="AutoShape 7">
            <a:extLst>
              <a:ext uri="{FF2B5EF4-FFF2-40B4-BE49-F238E27FC236}">
                <a16:creationId xmlns:a16="http://schemas.microsoft.com/office/drawing/2014/main" id="{B17F2CC6-2C56-4580-A670-678696FC7F17}"/>
              </a:ext>
            </a:extLst>
          </p:cNvPr>
          <p:cNvSpPr>
            <a:spLocks noChangeArrowheads="1"/>
          </p:cNvSpPr>
          <p:nvPr/>
        </p:nvSpPr>
        <p:spPr bwMode="auto">
          <a:xfrm>
            <a:off x="869950" y="214153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5369" name="グループ化 1">
            <a:extLst>
              <a:ext uri="{FF2B5EF4-FFF2-40B4-BE49-F238E27FC236}">
                <a16:creationId xmlns:a16="http://schemas.microsoft.com/office/drawing/2014/main" id="{B9D3D931-1175-4F73-9E99-FB635D91E1A7}"/>
              </a:ext>
            </a:extLst>
          </p:cNvPr>
          <p:cNvGrpSpPr>
            <a:grpSpLocks/>
          </p:cNvGrpSpPr>
          <p:nvPr/>
        </p:nvGrpSpPr>
        <p:grpSpPr bwMode="auto">
          <a:xfrm>
            <a:off x="204788" y="7200900"/>
            <a:ext cx="6315075" cy="1255713"/>
            <a:chOff x="96042" y="7094980"/>
            <a:chExt cx="6314283" cy="1255712"/>
          </a:xfrm>
        </p:grpSpPr>
        <p:sp>
          <p:nvSpPr>
            <p:cNvPr id="49" name="Text Box 59">
              <a:extLst>
                <a:ext uri="{FF2B5EF4-FFF2-40B4-BE49-F238E27FC236}">
                  <a16:creationId xmlns:a16="http://schemas.microsoft.com/office/drawing/2014/main" id="{A6345C78-2E65-4575-B872-797062269321}"/>
                </a:ext>
              </a:extLst>
            </p:cNvPr>
            <p:cNvSpPr txBox="1">
              <a:spLocks noChangeArrowheads="1"/>
            </p:cNvSpPr>
            <p:nvPr/>
          </p:nvSpPr>
          <p:spPr bwMode="auto">
            <a:xfrm>
              <a:off x="96042" y="7094980"/>
              <a:ext cx="6230156" cy="1255712"/>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部署データのダウンロード</a:t>
              </a: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78" name="テキスト ボックス 3">
              <a:extLst>
                <a:ext uri="{FF2B5EF4-FFF2-40B4-BE49-F238E27FC236}">
                  <a16:creationId xmlns:a16="http://schemas.microsoft.com/office/drawing/2014/main" id="{47A8DA22-0B46-4554-A3C9-C33E5A45CA60}"/>
                </a:ext>
              </a:extLst>
            </p:cNvPr>
            <p:cNvSpPr txBox="1">
              <a:spLocks noChangeArrowheads="1"/>
            </p:cNvSpPr>
            <p:nvPr/>
          </p:nvSpPr>
          <p:spPr bwMode="auto">
            <a:xfrm>
              <a:off x="179388" y="7469188"/>
              <a:ext cx="6230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ダウンロードボタンを操作することで、部署データを</a:t>
              </a:r>
              <a:r>
                <a:rPr lang="en-US" altLang="ja-JP" sz="1200">
                  <a:latin typeface="ＭＳ Ｐゴシック" panose="020B0600070205080204" pitchFamily="50" charset="-128"/>
                </a:rPr>
                <a:t>TSV</a:t>
              </a:r>
              <a:r>
                <a:rPr lang="ja-JP" altLang="en-US" sz="1200">
                  <a:latin typeface="ＭＳ Ｐゴシック" panose="020B0600070205080204" pitchFamily="50" charset="-128"/>
                </a:rPr>
                <a:t>（タブ区切りテキスト）でダウンロードが行えます。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ダウンロードしたデータを用いて、確認や一括操作を行うことが出来ます。</a:t>
              </a:r>
              <a:endParaRPr lang="en-US" altLang="ja-JP" sz="1200">
                <a:latin typeface="ＭＳ Ｐゴシック" panose="020B0600070205080204" pitchFamily="50" charset="-128"/>
              </a:endParaRPr>
            </a:p>
          </p:txBody>
        </p:sp>
      </p:grpSp>
      <p:sp>
        <p:nvSpPr>
          <p:cNvPr id="15370" name="AutoShape 7">
            <a:extLst>
              <a:ext uri="{FF2B5EF4-FFF2-40B4-BE49-F238E27FC236}">
                <a16:creationId xmlns:a16="http://schemas.microsoft.com/office/drawing/2014/main" id="{44C9223E-E984-463F-AB35-B8D77F5F9E72}"/>
              </a:ext>
            </a:extLst>
          </p:cNvPr>
          <p:cNvSpPr>
            <a:spLocks noChangeArrowheads="1"/>
          </p:cNvSpPr>
          <p:nvPr/>
        </p:nvSpPr>
        <p:spPr bwMode="auto">
          <a:xfrm>
            <a:off x="631825" y="5426075"/>
            <a:ext cx="771525" cy="241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正方形/長方形 28">
            <a:extLst>
              <a:ext uri="{FF2B5EF4-FFF2-40B4-BE49-F238E27FC236}">
                <a16:creationId xmlns:a16="http://schemas.microsoft.com/office/drawing/2014/main" id="{2354E564-3661-4FD6-9A55-1A2EADDD4A04}"/>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30" name="正方形/長方形 29">
            <a:extLst>
              <a:ext uri="{FF2B5EF4-FFF2-40B4-BE49-F238E27FC236}">
                <a16:creationId xmlns:a16="http://schemas.microsoft.com/office/drawing/2014/main" id="{65DA6393-0638-4C5B-AF16-D4A4072D3594}"/>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1" name="正方形/長方形 30">
            <a:extLst>
              <a:ext uri="{FF2B5EF4-FFF2-40B4-BE49-F238E27FC236}">
                <a16:creationId xmlns:a16="http://schemas.microsoft.com/office/drawing/2014/main" id="{EC443D88-9808-4967-AD10-A26544837EFA}"/>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2" name="正方形/長方形 31">
            <a:extLst>
              <a:ext uri="{FF2B5EF4-FFF2-40B4-BE49-F238E27FC236}">
                <a16:creationId xmlns:a16="http://schemas.microsoft.com/office/drawing/2014/main" id="{773ACF09-8F79-4FCD-ADA3-5EAF7692F862}"/>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3" name="正方形/長方形 32">
            <a:extLst>
              <a:ext uri="{FF2B5EF4-FFF2-40B4-BE49-F238E27FC236}">
                <a16:creationId xmlns:a16="http://schemas.microsoft.com/office/drawing/2014/main" id="{8F878A5D-1E30-4269-B37C-5F652D3B5B73}"/>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4" name="正方形/長方形 33">
            <a:extLst>
              <a:ext uri="{FF2B5EF4-FFF2-40B4-BE49-F238E27FC236}">
                <a16:creationId xmlns:a16="http://schemas.microsoft.com/office/drawing/2014/main" id="{318D533E-3BA7-49EB-BDEC-DF92C47CDCA7}"/>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 2">
            <a:extLst>
              <a:ext uri="{FF2B5EF4-FFF2-40B4-BE49-F238E27FC236}">
                <a16:creationId xmlns:a16="http://schemas.microsoft.com/office/drawing/2014/main" id="{86EB2047-50F9-4AB8-B40D-77642AD4012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5872A36-17E0-4E46-80B3-A9F4169B0DB7}" type="slidenum">
              <a:rPr lang="ja-JP" altLang="en-US" sz="1800">
                <a:solidFill>
                  <a:schemeClr val="bg1"/>
                </a:solidFill>
              </a:rPr>
              <a:pPr>
                <a:spcBef>
                  <a:spcPct val="0"/>
                </a:spcBef>
                <a:buFontTx/>
                <a:buNone/>
              </a:pPr>
              <a:t>7</a:t>
            </a:fld>
            <a:endParaRPr lang="ja-JP" altLang="en-US" sz="1800">
              <a:solidFill>
                <a:schemeClr val="bg1"/>
              </a:solidFill>
            </a:endParaRPr>
          </a:p>
        </p:txBody>
      </p:sp>
      <p:sp>
        <p:nvSpPr>
          <p:cNvPr id="40" name="テキスト ボックス 56">
            <a:extLst>
              <a:ext uri="{FF2B5EF4-FFF2-40B4-BE49-F238E27FC236}">
                <a16:creationId xmlns:a16="http://schemas.microsoft.com/office/drawing/2014/main" id="{44FDC2CE-619F-447B-9CD8-8C8EAD9ED3A0}"/>
              </a:ext>
            </a:extLst>
          </p:cNvPr>
          <p:cNvSpPr txBox="1">
            <a:spLocks noChangeArrowheads="1"/>
          </p:cNvSpPr>
          <p:nvPr/>
        </p:nvSpPr>
        <p:spPr bwMode="auto">
          <a:xfrm>
            <a:off x="4168775" y="844550"/>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③編集したい項目を修正し、「変更する」をクリックします。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8E70A399-2847-4DEA-9C10-4F561780CA63}"/>
              </a:ext>
            </a:extLst>
          </p:cNvPr>
          <p:cNvSpPr txBox="1">
            <a:spLocks noChangeArrowheads="1"/>
          </p:cNvSpPr>
          <p:nvPr/>
        </p:nvSpPr>
        <p:spPr bwMode="auto">
          <a:xfrm>
            <a:off x="4168775" y="1806575"/>
            <a:ext cx="2460625" cy="5238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部署を削除する場合は、「削除する」をクリックします。</a:t>
            </a:r>
            <a:endParaRPr lang="en-US" altLang="ja-JP" sz="1400" dirty="0">
              <a:latin typeface="+mj-ea"/>
              <a:ea typeface="+mj-ea"/>
            </a:endParaRPr>
          </a:p>
        </p:txBody>
      </p:sp>
      <p:pic>
        <p:nvPicPr>
          <p:cNvPr id="2" name="図 1">
            <a:extLst>
              <a:ext uri="{FF2B5EF4-FFF2-40B4-BE49-F238E27FC236}">
                <a16:creationId xmlns:a16="http://schemas.microsoft.com/office/drawing/2014/main" id="{18DAB8C5-301D-43D4-A2C7-A458E7BAB1C4}"/>
              </a:ext>
            </a:extLst>
          </p:cNvPr>
          <p:cNvPicPr>
            <a:picLocks noChangeAspect="1"/>
          </p:cNvPicPr>
          <p:nvPr/>
        </p:nvPicPr>
        <p:blipFill rotWithShape="1">
          <a:blip r:embed="rId3"/>
          <a:srcRect l="21296" t="8175" r="5926" b="2470"/>
          <a:stretch/>
        </p:blipFill>
        <p:spPr>
          <a:xfrm>
            <a:off x="185738" y="885825"/>
            <a:ext cx="3678237" cy="2289175"/>
          </a:xfrm>
          <a:prstGeom prst="rect">
            <a:avLst/>
          </a:prstGeom>
          <a:ln>
            <a:solidFill>
              <a:schemeClr val="bg1">
                <a:lumMod val="65000"/>
              </a:schemeClr>
            </a:solidFill>
          </a:ln>
        </p:spPr>
      </p:pic>
      <p:sp>
        <p:nvSpPr>
          <p:cNvPr id="22" name="Text Box 59">
            <a:extLst>
              <a:ext uri="{FF2B5EF4-FFF2-40B4-BE49-F238E27FC236}">
                <a16:creationId xmlns:a16="http://schemas.microsoft.com/office/drawing/2014/main" id="{B0E8E388-EBAA-4F92-8F44-6F85A3AB7A5F}"/>
              </a:ext>
            </a:extLst>
          </p:cNvPr>
          <p:cNvSpPr txBox="1">
            <a:spLocks noChangeArrowheads="1"/>
          </p:cNvSpPr>
          <p:nvPr/>
        </p:nvSpPr>
        <p:spPr bwMode="auto">
          <a:xfrm>
            <a:off x="131763" y="3786188"/>
            <a:ext cx="6497637" cy="1571625"/>
          </a:xfrm>
          <a:prstGeom prst="rect">
            <a:avLst/>
          </a:prstGeom>
          <a:solidFill>
            <a:srgbClr val="FFFFCC"/>
          </a:solidFill>
          <a:ln w="19050">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部署を削除した時の注意点</a:t>
            </a:r>
            <a:endParaRPr lang="ja-JP" altLang="en-US" sz="1050" dirty="0">
              <a:latin typeface="ＭＳ Ｐゴシック"/>
            </a:endParaRPr>
          </a:p>
        </p:txBody>
      </p:sp>
      <p:pic>
        <p:nvPicPr>
          <p:cNvPr id="17415" name="Picture 154" descr="アイコン注意">
            <a:extLst>
              <a:ext uri="{FF2B5EF4-FFF2-40B4-BE49-F238E27FC236}">
                <a16:creationId xmlns:a16="http://schemas.microsoft.com/office/drawing/2014/main" id="{E20D9633-53C1-4EF6-8A6C-0D8EAFCBD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8" y="3908425"/>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テキスト ボックス 3">
            <a:extLst>
              <a:ext uri="{FF2B5EF4-FFF2-40B4-BE49-F238E27FC236}">
                <a16:creationId xmlns:a16="http://schemas.microsoft.com/office/drawing/2014/main" id="{CCC31F27-4775-42EE-8EFA-AC0C1B5168B0}"/>
              </a:ext>
            </a:extLst>
          </p:cNvPr>
          <p:cNvSpPr txBox="1">
            <a:spLocks noChangeArrowheads="1"/>
          </p:cNvSpPr>
          <p:nvPr/>
        </p:nvSpPr>
        <p:spPr bwMode="auto">
          <a:xfrm>
            <a:off x="185738" y="4227513"/>
            <a:ext cx="64436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部署を削除した場合、削除した部署に所属していたユーザは所属部署がない状態となります。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（部署に紐づく発信や集計などの対象から外れた状態となります。）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ユーザ管理より所属部署の設定を実施してください。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また、定型連絡の連絡先指定やグループ、メンテナンスサイトアカウントの管轄部署など部署を設定していた項目も対象部署がない状態となりますので、再度設定を実施してください。</a:t>
            </a:r>
            <a:endParaRPr lang="en-US" altLang="ja-JP" sz="1200">
              <a:latin typeface="ＭＳ Ｐゴシック" panose="020B0600070205080204" pitchFamily="50" charset="-128"/>
            </a:endParaRPr>
          </a:p>
        </p:txBody>
      </p:sp>
      <p:sp>
        <p:nvSpPr>
          <p:cNvPr id="29" name="正方形/長方形 28">
            <a:extLst>
              <a:ext uri="{FF2B5EF4-FFF2-40B4-BE49-F238E27FC236}">
                <a16:creationId xmlns:a16="http://schemas.microsoft.com/office/drawing/2014/main" id="{29088A4D-1106-4301-A8FF-3E42EB6EAE26}"/>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30" name="正方形/長方形 29">
            <a:extLst>
              <a:ext uri="{FF2B5EF4-FFF2-40B4-BE49-F238E27FC236}">
                <a16:creationId xmlns:a16="http://schemas.microsoft.com/office/drawing/2014/main" id="{A714095D-DDCD-40AC-AC41-8CB6790B7A85}"/>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1" name="正方形/長方形 30">
            <a:extLst>
              <a:ext uri="{FF2B5EF4-FFF2-40B4-BE49-F238E27FC236}">
                <a16:creationId xmlns:a16="http://schemas.microsoft.com/office/drawing/2014/main" id="{2BC5C90B-6FD0-4EA6-AA54-E23223CDC0BB}"/>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2" name="正方形/長方形 31">
            <a:extLst>
              <a:ext uri="{FF2B5EF4-FFF2-40B4-BE49-F238E27FC236}">
                <a16:creationId xmlns:a16="http://schemas.microsoft.com/office/drawing/2014/main" id="{3FAB5F7F-16DA-4245-92B0-7D2F883CC877}"/>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3" name="正方形/長方形 32">
            <a:extLst>
              <a:ext uri="{FF2B5EF4-FFF2-40B4-BE49-F238E27FC236}">
                <a16:creationId xmlns:a16="http://schemas.microsoft.com/office/drawing/2014/main" id="{88789B86-09F4-47C5-B50A-93A90D82D1A7}"/>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4" name="正方形/長方形 33">
            <a:extLst>
              <a:ext uri="{FF2B5EF4-FFF2-40B4-BE49-F238E27FC236}">
                <a16:creationId xmlns:a16="http://schemas.microsoft.com/office/drawing/2014/main" id="{F455C295-641B-4AF0-9863-6B7E0B12D83F}"/>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5" name="Text Box 59">
            <a:extLst>
              <a:ext uri="{FF2B5EF4-FFF2-40B4-BE49-F238E27FC236}">
                <a16:creationId xmlns:a16="http://schemas.microsoft.com/office/drawing/2014/main" id="{D2B803AA-3923-43F1-A9C4-19E066DEEACA}"/>
              </a:ext>
            </a:extLst>
          </p:cNvPr>
          <p:cNvSpPr txBox="1">
            <a:spLocks noChangeArrowheads="1"/>
          </p:cNvSpPr>
          <p:nvPr/>
        </p:nvSpPr>
        <p:spPr bwMode="auto">
          <a:xfrm>
            <a:off x="185738" y="5797550"/>
            <a:ext cx="6443662" cy="1177925"/>
          </a:xfrm>
          <a:prstGeom prst="rect">
            <a:avLst/>
          </a:prstGeom>
          <a:solidFill>
            <a:srgbClr val="FFFFCC"/>
          </a:solidFill>
          <a:ln w="19050">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親部署を削除した時の注意点</a:t>
            </a:r>
            <a:endParaRPr lang="ja-JP" altLang="en-US" sz="1050" dirty="0">
              <a:latin typeface="ＭＳ Ｐゴシック"/>
            </a:endParaRPr>
          </a:p>
        </p:txBody>
      </p:sp>
      <p:pic>
        <p:nvPicPr>
          <p:cNvPr id="17424" name="Picture 154" descr="アイコン注意">
            <a:extLst>
              <a:ext uri="{FF2B5EF4-FFF2-40B4-BE49-F238E27FC236}">
                <a16:creationId xmlns:a16="http://schemas.microsoft.com/office/drawing/2014/main" id="{13603DD5-89F5-4DFC-8F03-8DCE0D0C2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3" y="5918200"/>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5" name="テキスト ボックス 3">
            <a:extLst>
              <a:ext uri="{FF2B5EF4-FFF2-40B4-BE49-F238E27FC236}">
                <a16:creationId xmlns:a16="http://schemas.microsoft.com/office/drawing/2014/main" id="{796C2F6F-5943-49D3-9455-5B835D16B633}"/>
              </a:ext>
            </a:extLst>
          </p:cNvPr>
          <p:cNvSpPr txBox="1">
            <a:spLocks noChangeArrowheads="1"/>
          </p:cNvSpPr>
          <p:nvPr/>
        </p:nvSpPr>
        <p:spPr bwMode="auto">
          <a:xfrm>
            <a:off x="239713" y="6237288"/>
            <a:ext cx="64436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親部署を削除した場合、親部署に従属する子部署も全て一緒に削除されますのでご注意ください。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子部署を削除したくない場合には、予め子部署を他の部署に従属させて子部署がない状態にしたのちに、対象の部署を削除するようにしてください。</a:t>
            </a:r>
            <a:endParaRPr lang="en-US" altLang="ja-JP" sz="1200">
              <a:latin typeface="ＭＳ Ｐゴシック" panose="020B0600070205080204" pitchFamily="50" charset="-128"/>
            </a:endParaRPr>
          </a:p>
        </p:txBody>
      </p:sp>
      <p:sp>
        <p:nvSpPr>
          <p:cNvPr id="17426" name="AutoShape 7">
            <a:extLst>
              <a:ext uri="{FF2B5EF4-FFF2-40B4-BE49-F238E27FC236}">
                <a16:creationId xmlns:a16="http://schemas.microsoft.com/office/drawing/2014/main" id="{731FCAA9-1D59-4B4E-B8F6-AB742307A49C}"/>
              </a:ext>
            </a:extLst>
          </p:cNvPr>
          <p:cNvSpPr>
            <a:spLocks noChangeArrowheads="1"/>
          </p:cNvSpPr>
          <p:nvPr/>
        </p:nvSpPr>
        <p:spPr bwMode="auto">
          <a:xfrm>
            <a:off x="576263" y="2673350"/>
            <a:ext cx="2852737" cy="2635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a:extLst>
              <a:ext uri="{FF2B5EF4-FFF2-40B4-BE49-F238E27FC236}">
                <a16:creationId xmlns:a16="http://schemas.microsoft.com/office/drawing/2014/main" id="{1F37B4F0-D9CA-4CF4-8BAF-5E3471CE30D9}"/>
              </a:ext>
            </a:extLst>
          </p:cNvPr>
          <p:cNvPicPr>
            <a:picLocks noChangeAspect="1"/>
          </p:cNvPicPr>
          <p:nvPr/>
        </p:nvPicPr>
        <p:blipFill>
          <a:blip r:embed="rId3"/>
          <a:stretch>
            <a:fillRect/>
          </a:stretch>
        </p:blipFill>
        <p:spPr>
          <a:xfrm>
            <a:off x="164763" y="3014530"/>
            <a:ext cx="3640811" cy="2442501"/>
          </a:xfrm>
          <a:prstGeom prst="rect">
            <a:avLst/>
          </a:prstGeom>
          <a:ln>
            <a:solidFill>
              <a:schemeClr val="tx1">
                <a:lumMod val="50000"/>
                <a:lumOff val="50000"/>
              </a:schemeClr>
            </a:solidFill>
          </a:ln>
        </p:spPr>
      </p:pic>
      <p:sp>
        <p:nvSpPr>
          <p:cNvPr id="19458" name="スライド番号プレースホルダ 2">
            <a:extLst>
              <a:ext uri="{FF2B5EF4-FFF2-40B4-BE49-F238E27FC236}">
                <a16:creationId xmlns:a16="http://schemas.microsoft.com/office/drawing/2014/main" id="{958671AD-B09C-4306-A114-A8E24DAA54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5573ABD-E3DF-40B5-9172-B1C1116A3088}" type="slidenum">
              <a:rPr lang="ja-JP" altLang="en-US" sz="1800">
                <a:solidFill>
                  <a:schemeClr val="bg1"/>
                </a:solidFill>
              </a:rPr>
              <a:pPr>
                <a:spcBef>
                  <a:spcPct val="0"/>
                </a:spcBef>
                <a:buFontTx/>
                <a:buNone/>
              </a:pPr>
              <a:t>8</a:t>
            </a:fld>
            <a:endParaRPr lang="ja-JP" altLang="en-US" sz="1800">
              <a:solidFill>
                <a:schemeClr val="bg1"/>
              </a:solidFill>
            </a:endParaRPr>
          </a:p>
        </p:txBody>
      </p:sp>
      <p:sp>
        <p:nvSpPr>
          <p:cNvPr id="19459" name="テキスト ボックス 23">
            <a:extLst>
              <a:ext uri="{FF2B5EF4-FFF2-40B4-BE49-F238E27FC236}">
                <a16:creationId xmlns:a16="http://schemas.microsoft.com/office/drawing/2014/main" id="{5D27855B-F6DF-445F-8F65-6E05EDCEE875}"/>
              </a:ext>
            </a:extLst>
          </p:cNvPr>
          <p:cNvSpPr txBox="1">
            <a:spLocks noChangeArrowheads="1"/>
          </p:cNvSpPr>
          <p:nvPr/>
        </p:nvSpPr>
        <p:spPr bwMode="auto">
          <a:xfrm>
            <a:off x="80963" y="700088"/>
            <a:ext cx="6448425" cy="368300"/>
          </a:xfrm>
          <a:prstGeom prst="rect">
            <a:avLst/>
          </a:prstGeom>
          <a:solidFill>
            <a:schemeClr val="bg1"/>
          </a:solidFill>
          <a:ln w="28575">
            <a:solidFill>
              <a:srgbClr val="92D05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（３）部署を一括アップロードする</a:t>
            </a:r>
          </a:p>
        </p:txBody>
      </p:sp>
      <p:sp>
        <p:nvSpPr>
          <p:cNvPr id="40" name="テキスト ボックス 56">
            <a:extLst>
              <a:ext uri="{FF2B5EF4-FFF2-40B4-BE49-F238E27FC236}">
                <a16:creationId xmlns:a16="http://schemas.microsoft.com/office/drawing/2014/main" id="{DAE40342-8765-4F4B-BC3C-0C2ACD117D19}"/>
              </a:ext>
            </a:extLst>
          </p:cNvPr>
          <p:cNvSpPr txBox="1">
            <a:spLocks noChangeArrowheads="1"/>
          </p:cNvSpPr>
          <p:nvPr/>
        </p:nvSpPr>
        <p:spPr bwMode="auto">
          <a:xfrm>
            <a:off x="3949700" y="2998788"/>
            <a:ext cx="268287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①ホーム画面で、部署管理の</a:t>
            </a:r>
            <a:endParaRPr lang="en-US" altLang="ja-JP" sz="1400" dirty="0">
              <a:latin typeface="+mj-ea"/>
              <a:ea typeface="+mj-ea"/>
            </a:endParaRPr>
          </a:p>
          <a:p>
            <a:pPr eaLnBrk="1" hangingPunct="1">
              <a:defRPr/>
            </a:pPr>
            <a:r>
              <a:rPr lang="ja-JP" altLang="en-US" sz="1400" dirty="0">
                <a:latin typeface="+mj-ea"/>
                <a:ea typeface="+mj-ea"/>
              </a:rPr>
              <a:t>「一括アップロード」をクリックします。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508F4F24-35F9-467F-AD09-887DEB4E9B42}"/>
              </a:ext>
            </a:extLst>
          </p:cNvPr>
          <p:cNvSpPr txBox="1">
            <a:spLocks noChangeArrowheads="1"/>
          </p:cNvSpPr>
          <p:nvPr/>
        </p:nvSpPr>
        <p:spPr bwMode="auto">
          <a:xfrm>
            <a:off x="4008438" y="6018213"/>
            <a:ext cx="2563812"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②「データを選択する」の欄を</a:t>
            </a:r>
            <a:endParaRPr lang="en-US" altLang="ja-JP" sz="1400" dirty="0">
              <a:latin typeface="+mj-ea"/>
              <a:ea typeface="+mj-ea"/>
            </a:endParaRPr>
          </a:p>
          <a:p>
            <a:pPr eaLnBrk="1" hangingPunct="1">
              <a:defRPr/>
            </a:pPr>
            <a:r>
              <a:rPr lang="ja-JP" altLang="en-US" sz="1400" dirty="0">
                <a:latin typeface="+mj-ea"/>
                <a:ea typeface="+mj-ea"/>
              </a:rPr>
              <a:t>クリックして事前に用意したアップロード用ファイルを選択してアップロードを行います。</a:t>
            </a:r>
            <a:endParaRPr lang="en-US" altLang="ja-JP" sz="1400" dirty="0">
              <a:latin typeface="+mj-ea"/>
              <a:ea typeface="+mj-ea"/>
            </a:endParaRPr>
          </a:p>
          <a:p>
            <a:pPr eaLnBrk="1" hangingPunct="1">
              <a:defRPr/>
            </a:pPr>
            <a:r>
              <a:rPr lang="ja-JP" altLang="en-US" sz="1400" dirty="0">
                <a:latin typeface="+mj-ea"/>
                <a:ea typeface="+mj-ea"/>
              </a:rPr>
              <a:t>（欄内にファイルをドラッグ＆ドロップでも選択されます）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19463" name="AutoShape 7">
            <a:extLst>
              <a:ext uri="{FF2B5EF4-FFF2-40B4-BE49-F238E27FC236}">
                <a16:creationId xmlns:a16="http://schemas.microsoft.com/office/drawing/2014/main" id="{B48095B0-62B2-46C8-BA57-7E7FF84A452B}"/>
              </a:ext>
            </a:extLst>
          </p:cNvPr>
          <p:cNvSpPr>
            <a:spLocks noChangeArrowheads="1"/>
          </p:cNvSpPr>
          <p:nvPr/>
        </p:nvSpPr>
        <p:spPr bwMode="auto">
          <a:xfrm>
            <a:off x="892175" y="407193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69C0667E-3B61-4AEC-AB7D-31AF5258EA5A}"/>
              </a:ext>
            </a:extLst>
          </p:cNvPr>
          <p:cNvPicPr>
            <a:picLocks noChangeAspect="1"/>
          </p:cNvPicPr>
          <p:nvPr/>
        </p:nvPicPr>
        <p:blipFill rotWithShape="1">
          <a:blip r:embed="rId4"/>
          <a:srcRect l="21045" t="6598" r="5863"/>
          <a:stretch/>
        </p:blipFill>
        <p:spPr>
          <a:xfrm>
            <a:off x="80963" y="5848350"/>
            <a:ext cx="3808412" cy="2609850"/>
          </a:xfrm>
          <a:prstGeom prst="rect">
            <a:avLst/>
          </a:prstGeom>
          <a:ln>
            <a:solidFill>
              <a:schemeClr val="bg1">
                <a:lumMod val="65000"/>
              </a:schemeClr>
            </a:solidFill>
          </a:ln>
        </p:spPr>
      </p:pic>
      <p:sp>
        <p:nvSpPr>
          <p:cNvPr id="19465" name="AutoShape 7">
            <a:extLst>
              <a:ext uri="{FF2B5EF4-FFF2-40B4-BE49-F238E27FC236}">
                <a16:creationId xmlns:a16="http://schemas.microsoft.com/office/drawing/2014/main" id="{BBBB8A3D-C7D4-4615-8D00-16B4307C2865}"/>
              </a:ext>
            </a:extLst>
          </p:cNvPr>
          <p:cNvSpPr>
            <a:spLocks noChangeArrowheads="1"/>
          </p:cNvSpPr>
          <p:nvPr/>
        </p:nvSpPr>
        <p:spPr bwMode="auto">
          <a:xfrm>
            <a:off x="80963" y="7767638"/>
            <a:ext cx="3671887" cy="6064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D8561611-311C-46BE-9517-64BF37B7C4E7}"/>
              </a:ext>
            </a:extLst>
          </p:cNvPr>
          <p:cNvSpPr txBox="1">
            <a:spLocks noChangeArrowheads="1"/>
          </p:cNvSpPr>
          <p:nvPr/>
        </p:nvSpPr>
        <p:spPr bwMode="auto">
          <a:xfrm>
            <a:off x="80963" y="1201738"/>
            <a:ext cx="6448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一括でのアップロード操作は下記の順序で行います。</a:t>
            </a:r>
            <a:endParaRPr lang="en-US" altLang="ja-JP" sz="1400" dirty="0">
              <a:latin typeface="+mj-ea"/>
              <a:ea typeface="+mj-ea"/>
            </a:endParaRPr>
          </a:p>
        </p:txBody>
      </p:sp>
      <p:sp>
        <p:nvSpPr>
          <p:cNvPr id="36" name="角丸四角形 37">
            <a:extLst>
              <a:ext uri="{FF2B5EF4-FFF2-40B4-BE49-F238E27FC236}">
                <a16:creationId xmlns:a16="http://schemas.microsoft.com/office/drawing/2014/main" id="{5AA42FD8-9646-4B6F-8DBF-52B79AAADA6E}"/>
              </a:ext>
            </a:extLst>
          </p:cNvPr>
          <p:cNvSpPr/>
          <p:nvPr/>
        </p:nvSpPr>
        <p:spPr bwMode="auto">
          <a:xfrm>
            <a:off x="80963"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a:p>
            <a:pPr algn="ctr" eaLnBrk="1" hangingPunct="1">
              <a:defRPr/>
            </a:pPr>
            <a:r>
              <a:rPr lang="ja-JP" altLang="en-US" sz="1400" dirty="0">
                <a:solidFill>
                  <a:schemeClr val="tx1"/>
                </a:solidFill>
              </a:rPr>
              <a:t>ファイル準備</a:t>
            </a:r>
          </a:p>
        </p:txBody>
      </p:sp>
      <p:sp>
        <p:nvSpPr>
          <p:cNvPr id="3" name="右矢印 2">
            <a:extLst>
              <a:ext uri="{FF2B5EF4-FFF2-40B4-BE49-F238E27FC236}">
                <a16:creationId xmlns:a16="http://schemas.microsoft.com/office/drawing/2014/main" id="{1AF2C46D-7ED9-4DCC-AEA1-248DB538634F}"/>
              </a:ext>
            </a:extLst>
          </p:cNvPr>
          <p:cNvSpPr/>
          <p:nvPr/>
        </p:nvSpPr>
        <p:spPr>
          <a:xfrm>
            <a:off x="1565275" y="1933575"/>
            <a:ext cx="196850" cy="19367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角丸四角形 37">
            <a:extLst>
              <a:ext uri="{FF2B5EF4-FFF2-40B4-BE49-F238E27FC236}">
                <a16:creationId xmlns:a16="http://schemas.microsoft.com/office/drawing/2014/main" id="{FEB5C700-7793-4EFA-8421-4B4463D782B1}"/>
              </a:ext>
            </a:extLst>
          </p:cNvPr>
          <p:cNvSpPr/>
          <p:nvPr/>
        </p:nvSpPr>
        <p:spPr bwMode="auto">
          <a:xfrm>
            <a:off x="1819275" y="1790700"/>
            <a:ext cx="1427163"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p:txBody>
      </p:sp>
      <p:sp>
        <p:nvSpPr>
          <p:cNvPr id="46" name="右矢印 45">
            <a:extLst>
              <a:ext uri="{FF2B5EF4-FFF2-40B4-BE49-F238E27FC236}">
                <a16:creationId xmlns:a16="http://schemas.microsoft.com/office/drawing/2014/main" id="{DD3A3F5B-2754-42D5-8D5F-79DC64E7FF69}"/>
              </a:ext>
            </a:extLst>
          </p:cNvPr>
          <p:cNvSpPr/>
          <p:nvPr/>
        </p:nvSpPr>
        <p:spPr>
          <a:xfrm>
            <a:off x="3294063" y="19446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角丸四角形 37">
            <a:extLst>
              <a:ext uri="{FF2B5EF4-FFF2-40B4-BE49-F238E27FC236}">
                <a16:creationId xmlns:a16="http://schemas.microsoft.com/office/drawing/2014/main" id="{2CC4DD80-B440-443E-85F1-5F154EECE378}"/>
              </a:ext>
            </a:extLst>
          </p:cNvPr>
          <p:cNvSpPr/>
          <p:nvPr/>
        </p:nvSpPr>
        <p:spPr bwMode="auto">
          <a:xfrm>
            <a:off x="3538538" y="1790700"/>
            <a:ext cx="1427162"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データチェック</a:t>
            </a:r>
            <a:endParaRPr lang="en-US" altLang="ja-JP" sz="1400" dirty="0">
              <a:solidFill>
                <a:schemeClr val="tx1"/>
              </a:solidFill>
            </a:endParaRPr>
          </a:p>
        </p:txBody>
      </p:sp>
      <p:sp>
        <p:nvSpPr>
          <p:cNvPr id="48" name="角丸四角形 37">
            <a:extLst>
              <a:ext uri="{FF2B5EF4-FFF2-40B4-BE49-F238E27FC236}">
                <a16:creationId xmlns:a16="http://schemas.microsoft.com/office/drawing/2014/main" id="{1815DB01-3058-456A-ABB3-82DD8ADC24CD}"/>
              </a:ext>
            </a:extLst>
          </p:cNvPr>
          <p:cNvSpPr/>
          <p:nvPr/>
        </p:nvSpPr>
        <p:spPr bwMode="auto">
          <a:xfrm>
            <a:off x="5203825"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確認と実行</a:t>
            </a:r>
            <a:endParaRPr lang="en-US" altLang="ja-JP" sz="1400" dirty="0">
              <a:solidFill>
                <a:schemeClr val="tx1"/>
              </a:solidFill>
            </a:endParaRPr>
          </a:p>
        </p:txBody>
      </p:sp>
      <p:sp>
        <p:nvSpPr>
          <p:cNvPr id="49" name="右矢印 48">
            <a:extLst>
              <a:ext uri="{FF2B5EF4-FFF2-40B4-BE49-F238E27FC236}">
                <a16:creationId xmlns:a16="http://schemas.microsoft.com/office/drawing/2014/main" id="{C612DEF3-FF1F-4002-9A20-22CDCA587637}"/>
              </a:ext>
            </a:extLst>
          </p:cNvPr>
          <p:cNvSpPr/>
          <p:nvPr/>
        </p:nvSpPr>
        <p:spPr>
          <a:xfrm>
            <a:off x="4979988" y="19573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 name="カギ線コネクタ 4">
            <a:extLst>
              <a:ext uri="{FF2B5EF4-FFF2-40B4-BE49-F238E27FC236}">
                <a16:creationId xmlns:a16="http://schemas.microsoft.com/office/drawing/2014/main" id="{BCEB3984-F53A-4A76-A124-597C9897FB2F}"/>
              </a:ext>
            </a:extLst>
          </p:cNvPr>
          <p:cNvCxnSpPr>
            <a:stCxn id="48" idx="2"/>
            <a:endCxn id="44" idx="2"/>
          </p:cNvCxnSpPr>
          <p:nvPr/>
        </p:nvCxnSpPr>
        <p:spPr>
          <a:xfrm rot="5400000">
            <a:off x="4225132" y="596106"/>
            <a:ext cx="0" cy="3386137"/>
          </a:xfrm>
          <a:prstGeom prst="bentConnector3">
            <a:avLst>
              <a:gd name="adj1" fmla="val 25409009"/>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6">
            <a:extLst>
              <a:ext uri="{FF2B5EF4-FFF2-40B4-BE49-F238E27FC236}">
                <a16:creationId xmlns:a16="http://schemas.microsoft.com/office/drawing/2014/main" id="{C5C4FD87-E655-4DA3-BD4C-300E520745D0}"/>
              </a:ext>
            </a:extLst>
          </p:cNvPr>
          <p:cNvSpPr txBox="1">
            <a:spLocks noChangeArrowheads="1"/>
          </p:cNvSpPr>
          <p:nvPr/>
        </p:nvSpPr>
        <p:spPr bwMode="auto">
          <a:xfrm>
            <a:off x="252413" y="2339975"/>
            <a:ext cx="1087437" cy="430887"/>
          </a:xfrm>
          <a:prstGeom prst="rect">
            <a:avLst/>
          </a:prstGeom>
          <a:noFill/>
          <a:ln w="9525">
            <a:noFill/>
            <a:miter lim="800000"/>
            <a:headEnd/>
            <a:tailEnd/>
          </a:ln>
        </p:spPr>
        <p:txBody>
          <a:bodyPr>
            <a:spAutoFit/>
          </a:bodyPr>
          <a:lstStyle/>
          <a:p>
            <a:pPr eaLnBrk="1" hangingPunct="1">
              <a:defRPr/>
            </a:pPr>
            <a:r>
              <a:rPr lang="en-US" altLang="ja-JP" sz="1100" dirty="0">
                <a:latin typeface="+mj-ea"/>
                <a:ea typeface="+mj-ea"/>
              </a:rPr>
              <a:t>※P.10</a:t>
            </a:r>
            <a:r>
              <a:rPr lang="ja-JP" altLang="en-US" sz="1100" dirty="0">
                <a:latin typeface="+mj-ea"/>
                <a:ea typeface="+mj-ea"/>
              </a:rPr>
              <a:t>～</a:t>
            </a:r>
            <a:r>
              <a:rPr lang="en-US" altLang="ja-JP" sz="1100" dirty="0">
                <a:latin typeface="+mj-ea"/>
                <a:ea typeface="+mj-ea"/>
              </a:rPr>
              <a:t>11</a:t>
            </a:r>
            <a:r>
              <a:rPr lang="ja-JP" altLang="en-US" sz="1100" dirty="0">
                <a:latin typeface="+mj-ea"/>
                <a:ea typeface="+mj-ea"/>
              </a:rPr>
              <a:t>に記載</a:t>
            </a:r>
            <a:endParaRPr lang="en-US" altLang="ja-JP" sz="1100" dirty="0">
              <a:latin typeface="+mj-ea"/>
              <a:ea typeface="+mj-ea"/>
            </a:endParaRPr>
          </a:p>
        </p:txBody>
      </p:sp>
      <p:sp>
        <p:nvSpPr>
          <p:cNvPr id="39" name="テキスト ボックス 56">
            <a:extLst>
              <a:ext uri="{FF2B5EF4-FFF2-40B4-BE49-F238E27FC236}">
                <a16:creationId xmlns:a16="http://schemas.microsoft.com/office/drawing/2014/main" id="{D10A7F13-2926-491D-92D8-7B1DD4CC9865}"/>
              </a:ext>
            </a:extLst>
          </p:cNvPr>
          <p:cNvSpPr txBox="1">
            <a:spLocks noChangeArrowheads="1"/>
          </p:cNvSpPr>
          <p:nvPr/>
        </p:nvSpPr>
        <p:spPr bwMode="auto">
          <a:xfrm>
            <a:off x="4427538" y="3921125"/>
            <a:ext cx="2563812" cy="523875"/>
          </a:xfrm>
          <a:prstGeom prst="rect">
            <a:avLst/>
          </a:prstGeom>
          <a:noFill/>
          <a:ln w="9525">
            <a:noFill/>
            <a:miter lim="800000"/>
            <a:headEnd/>
            <a:tailEnd/>
          </a:ln>
        </p:spPr>
        <p:txBody>
          <a:bodyPr>
            <a:spAutoFit/>
          </a:bodyPr>
          <a:lstStyle/>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2" name="テキスト ボックス 56">
            <a:extLst>
              <a:ext uri="{FF2B5EF4-FFF2-40B4-BE49-F238E27FC236}">
                <a16:creationId xmlns:a16="http://schemas.microsoft.com/office/drawing/2014/main" id="{4698CC41-DFE5-424A-8582-ADE1425A7441}"/>
              </a:ext>
            </a:extLst>
          </p:cNvPr>
          <p:cNvSpPr txBox="1">
            <a:spLocks noChangeArrowheads="1"/>
          </p:cNvSpPr>
          <p:nvPr/>
        </p:nvSpPr>
        <p:spPr bwMode="auto">
          <a:xfrm>
            <a:off x="4008438" y="570230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＜アップロード＞</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43" name="正方形/長方形 42">
            <a:extLst>
              <a:ext uri="{FF2B5EF4-FFF2-40B4-BE49-F238E27FC236}">
                <a16:creationId xmlns:a16="http://schemas.microsoft.com/office/drawing/2014/main" id="{74571774-7C6E-4002-AAA0-6A666006BE3A}"/>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45" name="正方形/長方形 44">
            <a:extLst>
              <a:ext uri="{FF2B5EF4-FFF2-40B4-BE49-F238E27FC236}">
                <a16:creationId xmlns:a16="http://schemas.microsoft.com/office/drawing/2014/main" id="{A2FD65DE-2FDA-4593-9DB6-BA0E9CA033BA}"/>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52" name="正方形/長方形 51">
            <a:extLst>
              <a:ext uri="{FF2B5EF4-FFF2-40B4-BE49-F238E27FC236}">
                <a16:creationId xmlns:a16="http://schemas.microsoft.com/office/drawing/2014/main" id="{996B5724-F7DB-49AD-B135-74E950501605}"/>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53" name="正方形/長方形 52">
            <a:extLst>
              <a:ext uri="{FF2B5EF4-FFF2-40B4-BE49-F238E27FC236}">
                <a16:creationId xmlns:a16="http://schemas.microsoft.com/office/drawing/2014/main" id="{4AB70CF2-F0FF-45E9-897E-62E8D8CEC4BE}"/>
              </a:ext>
            </a:extLst>
          </p:cNvPr>
          <p:cNvSpPr/>
          <p:nvPr/>
        </p:nvSpPr>
        <p:spPr>
          <a:xfrm>
            <a:off x="2052638" y="2063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54" name="正方形/長方形 53">
            <a:extLst>
              <a:ext uri="{FF2B5EF4-FFF2-40B4-BE49-F238E27FC236}">
                <a16:creationId xmlns:a16="http://schemas.microsoft.com/office/drawing/2014/main" id="{0AB4B759-F11C-4706-8579-B2CAF397F8DF}"/>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55" name="正方形/長方形 54">
            <a:extLst>
              <a:ext uri="{FF2B5EF4-FFF2-40B4-BE49-F238E27FC236}">
                <a16:creationId xmlns:a16="http://schemas.microsoft.com/office/drawing/2014/main" id="{F3B8BD51-8923-40D7-A5F0-C78D0CE98511}"/>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634599E2-158B-49C5-B916-E6392075150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A3E3523-2AB4-4DD8-8C52-0F07D8FC2D13}" type="slidenum">
              <a:rPr lang="ja-JP" altLang="en-US" sz="1800">
                <a:solidFill>
                  <a:schemeClr val="bg1"/>
                </a:solidFill>
              </a:rPr>
              <a:pPr>
                <a:spcBef>
                  <a:spcPct val="0"/>
                </a:spcBef>
                <a:buFontTx/>
                <a:buNone/>
              </a:pPr>
              <a:t>9</a:t>
            </a:fld>
            <a:endParaRPr lang="ja-JP" altLang="en-US" sz="1800">
              <a:solidFill>
                <a:schemeClr val="bg1"/>
              </a:solidFill>
            </a:endParaRPr>
          </a:p>
        </p:txBody>
      </p:sp>
      <p:sp>
        <p:nvSpPr>
          <p:cNvPr id="40" name="テキスト ボックス 56">
            <a:extLst>
              <a:ext uri="{FF2B5EF4-FFF2-40B4-BE49-F238E27FC236}">
                <a16:creationId xmlns:a16="http://schemas.microsoft.com/office/drawing/2014/main" id="{C3CEFD2B-CB7C-4758-A3BA-C2074F07BC59}"/>
              </a:ext>
            </a:extLst>
          </p:cNvPr>
          <p:cNvSpPr txBox="1">
            <a:spLocks noChangeArrowheads="1"/>
          </p:cNvSpPr>
          <p:nvPr/>
        </p:nvSpPr>
        <p:spPr bwMode="auto">
          <a:xfrm>
            <a:off x="3922713" y="957263"/>
            <a:ext cx="2789237" cy="24622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③システムでアップロードファイルのチェックを行います。</a:t>
            </a:r>
            <a:endParaRPr lang="en-US" altLang="ja-JP" sz="1400" dirty="0">
              <a:latin typeface="+mj-ea"/>
              <a:ea typeface="+mj-ea"/>
            </a:endParaRPr>
          </a:p>
          <a:p>
            <a:pPr eaLnBrk="1" hangingPunct="1">
              <a:defRPr/>
            </a:pPr>
            <a:r>
              <a:rPr lang="ja-JP" altLang="en-US" sz="1400" dirty="0">
                <a:latin typeface="+mj-ea"/>
                <a:ea typeface="+mj-ea"/>
              </a:rPr>
              <a:t>「更新する」をクリックすると、処理状況が表示されます。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データチェックはデータ量に応じて時間を要する場合があります。</a:t>
            </a:r>
            <a:endParaRPr lang="en-US" altLang="ja-JP" sz="1400" dirty="0">
              <a:latin typeface="+mj-ea"/>
              <a:ea typeface="+mj-ea"/>
            </a:endParaRPr>
          </a:p>
          <a:p>
            <a:pPr eaLnBrk="1" hangingPunct="1">
              <a:defRPr/>
            </a:pPr>
            <a:r>
              <a:rPr lang="ja-JP" altLang="en-US" sz="1400" dirty="0">
                <a:latin typeface="+mj-ea"/>
                <a:ea typeface="+mj-ea"/>
              </a:rPr>
              <a:t>処理中に別画面に遷移しても処理は継続されます。</a:t>
            </a:r>
            <a:endParaRPr lang="en-US" altLang="ja-JP" sz="1400" dirty="0">
              <a:latin typeface="+mj-ea"/>
              <a:ea typeface="+mj-ea"/>
            </a:endParaRPr>
          </a:p>
          <a:p>
            <a:pPr eaLnBrk="1" hangingPunct="1">
              <a:defRPr/>
            </a:pPr>
            <a:r>
              <a:rPr lang="ja-JP" altLang="en-US" sz="1400" dirty="0">
                <a:latin typeface="+mj-ea"/>
                <a:ea typeface="+mj-ea"/>
              </a:rPr>
              <a:t>再開をする場合は、再度一括アップロード画面に遷移してください。</a:t>
            </a:r>
            <a:endParaRPr lang="en-US" altLang="ja-JP" sz="1400" dirty="0">
              <a:latin typeface="+mj-ea"/>
              <a:ea typeface="+mj-ea"/>
            </a:endParaRPr>
          </a:p>
        </p:txBody>
      </p:sp>
      <p:pic>
        <p:nvPicPr>
          <p:cNvPr id="3" name="図 2">
            <a:extLst>
              <a:ext uri="{FF2B5EF4-FFF2-40B4-BE49-F238E27FC236}">
                <a16:creationId xmlns:a16="http://schemas.microsoft.com/office/drawing/2014/main" id="{5E785650-0742-449D-AB83-5531D824D9CC}"/>
              </a:ext>
            </a:extLst>
          </p:cNvPr>
          <p:cNvPicPr>
            <a:picLocks noChangeAspect="1"/>
          </p:cNvPicPr>
          <p:nvPr/>
        </p:nvPicPr>
        <p:blipFill rotWithShape="1">
          <a:blip r:embed="rId3"/>
          <a:srcRect l="20884" t="8879" r="6185" b="29851"/>
          <a:stretch/>
        </p:blipFill>
        <p:spPr>
          <a:xfrm>
            <a:off x="155575" y="941388"/>
            <a:ext cx="3648075" cy="1292225"/>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C4842E1C-5E89-4129-ADDC-8DCD72EEE752}"/>
              </a:ext>
            </a:extLst>
          </p:cNvPr>
          <p:cNvPicPr>
            <a:picLocks noChangeAspect="1"/>
          </p:cNvPicPr>
          <p:nvPr/>
        </p:nvPicPr>
        <p:blipFill rotWithShape="1">
          <a:blip r:embed="rId4"/>
          <a:srcRect l="21251" t="9127" r="6736" b="2219"/>
          <a:stretch/>
        </p:blipFill>
        <p:spPr>
          <a:xfrm>
            <a:off x="776288" y="6351588"/>
            <a:ext cx="3086100" cy="2049462"/>
          </a:xfrm>
          <a:prstGeom prst="rect">
            <a:avLst/>
          </a:prstGeom>
          <a:ln>
            <a:solidFill>
              <a:schemeClr val="bg1">
                <a:lumMod val="50000"/>
              </a:schemeClr>
            </a:solidFill>
          </a:ln>
        </p:spPr>
      </p:pic>
      <p:pic>
        <p:nvPicPr>
          <p:cNvPr id="11" name="図 10">
            <a:extLst>
              <a:ext uri="{FF2B5EF4-FFF2-40B4-BE49-F238E27FC236}">
                <a16:creationId xmlns:a16="http://schemas.microsoft.com/office/drawing/2014/main" id="{A1BE7B6D-E1D4-49BF-99CE-2931FFEDEC88}"/>
              </a:ext>
            </a:extLst>
          </p:cNvPr>
          <p:cNvPicPr>
            <a:picLocks noChangeAspect="1"/>
          </p:cNvPicPr>
          <p:nvPr/>
        </p:nvPicPr>
        <p:blipFill rotWithShape="1">
          <a:blip r:embed="rId5"/>
          <a:srcRect l="21526" t="6602" r="5542" b="930"/>
          <a:stretch/>
        </p:blipFill>
        <p:spPr>
          <a:xfrm>
            <a:off x="739775" y="3905250"/>
            <a:ext cx="3063875" cy="2035175"/>
          </a:xfrm>
          <a:prstGeom prst="rect">
            <a:avLst/>
          </a:prstGeom>
          <a:ln>
            <a:solidFill>
              <a:schemeClr val="bg1">
                <a:lumMod val="50000"/>
              </a:schemeClr>
            </a:solidFill>
          </a:ln>
        </p:spPr>
      </p:pic>
      <p:sp>
        <p:nvSpPr>
          <p:cNvPr id="12" name="屈折矢印 11">
            <a:extLst>
              <a:ext uri="{FF2B5EF4-FFF2-40B4-BE49-F238E27FC236}">
                <a16:creationId xmlns:a16="http://schemas.microsoft.com/office/drawing/2014/main" id="{6AB5EDD4-547B-4687-A776-501529FE1F27}"/>
              </a:ext>
            </a:extLst>
          </p:cNvPr>
          <p:cNvSpPr/>
          <p:nvPr/>
        </p:nvSpPr>
        <p:spPr>
          <a:xfrm rot="5400000">
            <a:off x="-395287" y="3074988"/>
            <a:ext cx="1843087" cy="300037"/>
          </a:xfrm>
          <a:prstGeom prst="bentUpArrow">
            <a:avLst>
              <a:gd name="adj1" fmla="val 25000"/>
              <a:gd name="adj2" fmla="val 25000"/>
              <a:gd name="adj3" fmla="val 234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屈折矢印 41">
            <a:extLst>
              <a:ext uri="{FF2B5EF4-FFF2-40B4-BE49-F238E27FC236}">
                <a16:creationId xmlns:a16="http://schemas.microsoft.com/office/drawing/2014/main" id="{C9A2FB2D-80DD-4906-9A9D-FB944837230C}"/>
              </a:ext>
            </a:extLst>
          </p:cNvPr>
          <p:cNvSpPr/>
          <p:nvPr/>
        </p:nvSpPr>
        <p:spPr>
          <a:xfrm rot="5400000">
            <a:off x="-1809750" y="4273551"/>
            <a:ext cx="4383087" cy="442912"/>
          </a:xfrm>
          <a:prstGeom prst="bentUpArrow">
            <a:avLst>
              <a:gd name="adj1" fmla="val 17116"/>
              <a:gd name="adj2" fmla="val 21058"/>
              <a:gd name="adj3" fmla="val 23423"/>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513" name="テキスト ボックス 12">
            <a:extLst>
              <a:ext uri="{FF2B5EF4-FFF2-40B4-BE49-F238E27FC236}">
                <a16:creationId xmlns:a16="http://schemas.microsoft.com/office/drawing/2014/main" id="{C2A9C72D-109D-4CF8-BE8E-BFF4560E2FD3}"/>
              </a:ext>
            </a:extLst>
          </p:cNvPr>
          <p:cNvSpPr txBox="1">
            <a:spLocks noChangeArrowheads="1"/>
          </p:cNvSpPr>
          <p:nvPr/>
        </p:nvSpPr>
        <p:spPr bwMode="auto">
          <a:xfrm>
            <a:off x="473075" y="3268663"/>
            <a:ext cx="5857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solidFill>
                  <a:srgbClr val="FF0000"/>
                </a:solidFill>
                <a:latin typeface="Arial" panose="020B0604020202020204" pitchFamily="34" charset="0"/>
              </a:rPr>
              <a:t>エラーあり</a:t>
            </a:r>
          </a:p>
        </p:txBody>
      </p:sp>
      <p:sp>
        <p:nvSpPr>
          <p:cNvPr id="23568" name="テキスト ボックス 42">
            <a:extLst>
              <a:ext uri="{FF2B5EF4-FFF2-40B4-BE49-F238E27FC236}">
                <a16:creationId xmlns:a16="http://schemas.microsoft.com/office/drawing/2014/main" id="{FA7233BC-9258-40C6-B289-61D58A35BA48}"/>
              </a:ext>
            </a:extLst>
          </p:cNvPr>
          <p:cNvSpPr txBox="1">
            <a:spLocks noChangeArrowheads="1"/>
          </p:cNvSpPr>
          <p:nvPr/>
        </p:nvSpPr>
        <p:spPr bwMode="auto">
          <a:xfrm>
            <a:off x="268288" y="6121400"/>
            <a:ext cx="771525" cy="431800"/>
          </a:xfrm>
          <a:prstGeom prst="rect">
            <a:avLst/>
          </a:prstGeom>
          <a:noFill/>
          <a:ln>
            <a:noFill/>
          </a:ln>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r>
              <a:rPr lang="ja-JP" altLang="en-US" sz="1100" dirty="0">
                <a:solidFill>
                  <a:schemeClr val="accent3">
                    <a:lumMod val="75000"/>
                  </a:schemeClr>
                </a:solidFill>
              </a:rPr>
              <a:t>エラー</a:t>
            </a:r>
            <a:endParaRPr lang="en-US" altLang="ja-JP" sz="1100" dirty="0">
              <a:solidFill>
                <a:schemeClr val="accent3">
                  <a:lumMod val="75000"/>
                </a:schemeClr>
              </a:solidFill>
            </a:endParaRPr>
          </a:p>
          <a:p>
            <a:pPr>
              <a:defRPr/>
            </a:pPr>
            <a:r>
              <a:rPr lang="ja-JP" altLang="en-US" sz="1100" dirty="0">
                <a:solidFill>
                  <a:schemeClr val="accent3">
                    <a:lumMod val="75000"/>
                  </a:schemeClr>
                </a:solidFill>
              </a:rPr>
              <a:t>なし</a:t>
            </a:r>
          </a:p>
        </p:txBody>
      </p:sp>
      <p:sp>
        <p:nvSpPr>
          <p:cNvPr id="44" name="テキスト ボックス 56">
            <a:extLst>
              <a:ext uri="{FF2B5EF4-FFF2-40B4-BE49-F238E27FC236}">
                <a16:creationId xmlns:a16="http://schemas.microsoft.com/office/drawing/2014/main" id="{9FF2F8E9-60FB-4D61-B6A0-B9D55A94ACE1}"/>
              </a:ext>
            </a:extLst>
          </p:cNvPr>
          <p:cNvSpPr txBox="1">
            <a:spLocks noChangeArrowheads="1"/>
          </p:cNvSpPr>
          <p:nvPr/>
        </p:nvSpPr>
        <p:spPr bwMode="auto">
          <a:xfrm>
            <a:off x="3886200" y="4079875"/>
            <a:ext cx="2760663" cy="35401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④データチェック結果を確認します。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エラーの場合、エラー結果を確認して再度アップロードを行います。</a:t>
            </a:r>
            <a:endParaRPr lang="en-US" altLang="ja-JP" sz="1400" dirty="0">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r>
              <a:rPr lang="ja-JP" altLang="en-US" sz="1400" dirty="0">
                <a:latin typeface="+mj-ea"/>
                <a:ea typeface="+mj-ea"/>
              </a:rPr>
              <a:t>エラーがない場合は、登録データの内容を確認して、「登録する」を選択します。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5" name="右矢印 44">
            <a:extLst>
              <a:ext uri="{FF2B5EF4-FFF2-40B4-BE49-F238E27FC236}">
                <a16:creationId xmlns:a16="http://schemas.microsoft.com/office/drawing/2014/main" id="{A142B946-5A46-4D8D-B064-869B4CD440DB}"/>
              </a:ext>
            </a:extLst>
          </p:cNvPr>
          <p:cNvSpPr/>
          <p:nvPr/>
        </p:nvSpPr>
        <p:spPr>
          <a:xfrm rot="16200000">
            <a:off x="2010569" y="3031331"/>
            <a:ext cx="433388" cy="27622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テキスト ボックス 56">
            <a:extLst>
              <a:ext uri="{FF2B5EF4-FFF2-40B4-BE49-F238E27FC236}">
                <a16:creationId xmlns:a16="http://schemas.microsoft.com/office/drawing/2014/main" id="{E57EA19C-8B17-4D0F-B223-8F4CDE8FAB23}"/>
              </a:ext>
            </a:extLst>
          </p:cNvPr>
          <p:cNvSpPr txBox="1">
            <a:spLocks noChangeArrowheads="1"/>
          </p:cNvSpPr>
          <p:nvPr/>
        </p:nvSpPr>
        <p:spPr bwMode="auto">
          <a:xfrm>
            <a:off x="1398588" y="3430588"/>
            <a:ext cx="1685925"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ファイル修正と再実行</a:t>
            </a:r>
            <a:endParaRPr lang="en-US" altLang="ja-JP" sz="1100" dirty="0">
              <a:solidFill>
                <a:srgbClr val="FF0000"/>
              </a:solidFill>
              <a:latin typeface="+mj-ea"/>
              <a:ea typeface="+mj-ea"/>
            </a:endParaRPr>
          </a:p>
        </p:txBody>
      </p:sp>
      <p:sp>
        <p:nvSpPr>
          <p:cNvPr id="22" name="テキスト ボックス 56">
            <a:extLst>
              <a:ext uri="{FF2B5EF4-FFF2-40B4-BE49-F238E27FC236}">
                <a16:creationId xmlns:a16="http://schemas.microsoft.com/office/drawing/2014/main" id="{FA188242-00F5-4A5F-923F-9060E7221F34}"/>
              </a:ext>
            </a:extLst>
          </p:cNvPr>
          <p:cNvSpPr txBox="1">
            <a:spLocks noChangeArrowheads="1"/>
          </p:cNvSpPr>
          <p:nvPr/>
        </p:nvSpPr>
        <p:spPr bwMode="auto">
          <a:xfrm>
            <a:off x="3862388" y="67945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＜データチェック＞</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23" name="テキスト ボックス 56">
            <a:extLst>
              <a:ext uri="{FF2B5EF4-FFF2-40B4-BE49-F238E27FC236}">
                <a16:creationId xmlns:a16="http://schemas.microsoft.com/office/drawing/2014/main" id="{CFCAFBAD-8DE4-4C6E-AD35-07DFAF1D2FA1}"/>
              </a:ext>
            </a:extLst>
          </p:cNvPr>
          <p:cNvSpPr txBox="1">
            <a:spLocks noChangeArrowheads="1"/>
          </p:cNvSpPr>
          <p:nvPr/>
        </p:nvSpPr>
        <p:spPr bwMode="auto">
          <a:xfrm>
            <a:off x="3862388" y="3724275"/>
            <a:ext cx="2563812" cy="522288"/>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＜確認と実行＞</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24" name="正方形/長方形 23">
            <a:extLst>
              <a:ext uri="{FF2B5EF4-FFF2-40B4-BE49-F238E27FC236}">
                <a16:creationId xmlns:a16="http://schemas.microsoft.com/office/drawing/2014/main" id="{D6B3D9F9-B6E1-4CFF-8D76-811AD0083B40}"/>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25" name="正方形/長方形 24">
            <a:extLst>
              <a:ext uri="{FF2B5EF4-FFF2-40B4-BE49-F238E27FC236}">
                <a16:creationId xmlns:a16="http://schemas.microsoft.com/office/drawing/2014/main" id="{6615F34D-A2C5-4888-B3F7-D7F6967A2AE4}"/>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6" name="正方形/長方形 25">
            <a:extLst>
              <a:ext uri="{FF2B5EF4-FFF2-40B4-BE49-F238E27FC236}">
                <a16:creationId xmlns:a16="http://schemas.microsoft.com/office/drawing/2014/main" id="{6D53AB5B-7DA4-4E2F-B260-F6785118F6C5}"/>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7" name="正方形/長方形 26">
            <a:extLst>
              <a:ext uri="{FF2B5EF4-FFF2-40B4-BE49-F238E27FC236}">
                <a16:creationId xmlns:a16="http://schemas.microsoft.com/office/drawing/2014/main" id="{99B9B88A-227B-435E-B98C-EE8BDB6252D7}"/>
              </a:ext>
            </a:extLst>
          </p:cNvPr>
          <p:cNvSpPr/>
          <p:nvPr/>
        </p:nvSpPr>
        <p:spPr>
          <a:xfrm>
            <a:off x="2052638" y="1428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8" name="正方形/長方形 27">
            <a:extLst>
              <a:ext uri="{FF2B5EF4-FFF2-40B4-BE49-F238E27FC236}">
                <a16:creationId xmlns:a16="http://schemas.microsoft.com/office/drawing/2014/main" id="{BFDC7393-884F-4283-8767-02F3347CC6B2}"/>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9" name="正方形/長方形 28">
            <a:extLst>
              <a:ext uri="{FF2B5EF4-FFF2-40B4-BE49-F238E27FC236}">
                <a16:creationId xmlns:a16="http://schemas.microsoft.com/office/drawing/2014/main" id="{09F2D9C0-106B-49B1-8B9E-7B14FDB04783}"/>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1526" name="AutoShape 7">
            <a:extLst>
              <a:ext uri="{FF2B5EF4-FFF2-40B4-BE49-F238E27FC236}">
                <a16:creationId xmlns:a16="http://schemas.microsoft.com/office/drawing/2014/main" id="{D6334FB0-0808-45E6-847B-248551E7A4F3}"/>
              </a:ext>
            </a:extLst>
          </p:cNvPr>
          <p:cNvSpPr>
            <a:spLocks noChangeArrowheads="1"/>
          </p:cNvSpPr>
          <p:nvPr/>
        </p:nvSpPr>
        <p:spPr bwMode="auto">
          <a:xfrm>
            <a:off x="1087438" y="1660525"/>
            <a:ext cx="454025" cy="2921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7" name="AutoShape 7">
            <a:extLst>
              <a:ext uri="{FF2B5EF4-FFF2-40B4-BE49-F238E27FC236}">
                <a16:creationId xmlns:a16="http://schemas.microsoft.com/office/drawing/2014/main" id="{44B529E4-5A9D-4DF9-80FD-348302F732E0}"/>
              </a:ext>
            </a:extLst>
          </p:cNvPr>
          <p:cNvSpPr>
            <a:spLocks noChangeArrowheads="1"/>
          </p:cNvSpPr>
          <p:nvPr/>
        </p:nvSpPr>
        <p:spPr bwMode="auto">
          <a:xfrm>
            <a:off x="1911350" y="7246938"/>
            <a:ext cx="868363" cy="2762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21DFB38E-D415-4B8F-B2B3-3EF61DE079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179C8B9-0FBE-47BF-9EBC-3F16A770689B}" type="slidenum">
              <a:rPr lang="ja-JP" altLang="en-US" sz="1800">
                <a:solidFill>
                  <a:schemeClr val="bg1"/>
                </a:solidFill>
              </a:rPr>
              <a:pPr>
                <a:spcBef>
                  <a:spcPct val="0"/>
                </a:spcBef>
                <a:buFontTx/>
                <a:buNone/>
              </a:pPr>
              <a:t>10</a:t>
            </a:fld>
            <a:endParaRPr lang="ja-JP" altLang="en-US" sz="1800">
              <a:solidFill>
                <a:schemeClr val="bg1"/>
              </a:solidFill>
            </a:endParaRPr>
          </a:p>
        </p:txBody>
      </p:sp>
      <p:sp>
        <p:nvSpPr>
          <p:cNvPr id="11" name="Text Box 59">
            <a:extLst>
              <a:ext uri="{FF2B5EF4-FFF2-40B4-BE49-F238E27FC236}">
                <a16:creationId xmlns:a16="http://schemas.microsoft.com/office/drawing/2014/main" id="{9B764482-7FAF-4BDD-AAF9-823234C91BDC}"/>
              </a:ext>
            </a:extLst>
          </p:cNvPr>
          <p:cNvSpPr txBox="1">
            <a:spLocks noChangeArrowheads="1"/>
          </p:cNvSpPr>
          <p:nvPr/>
        </p:nvSpPr>
        <p:spPr bwMode="auto">
          <a:xfrm>
            <a:off x="180975" y="969963"/>
            <a:ext cx="6513513" cy="77041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A2739916-5D7C-4A6F-A63A-93B4D1C8324A}"/>
              </a:ext>
            </a:extLst>
          </p:cNvPr>
          <p:cNvSpPr txBox="1">
            <a:spLocks noChangeArrowheads="1"/>
          </p:cNvSpPr>
          <p:nvPr/>
        </p:nvSpPr>
        <p:spPr bwMode="auto">
          <a:xfrm>
            <a:off x="338138" y="1289050"/>
            <a:ext cx="6199187"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登録済みデータまたはサンプルデータをダウンロードすることができます。</a:t>
            </a:r>
            <a:endParaRPr lang="en-US" altLang="ja-JP" sz="1400" dirty="0">
              <a:latin typeface="+mj-ea"/>
              <a:ea typeface="+mj-ea"/>
            </a:endParaRPr>
          </a:p>
          <a:p>
            <a:pPr eaLnBrk="1" hangingPunct="1">
              <a:defRPr/>
            </a:pPr>
            <a:r>
              <a:rPr lang="ja-JP" altLang="en-US" sz="1400" dirty="0">
                <a:latin typeface="+mj-ea"/>
                <a:ea typeface="+mj-ea"/>
              </a:rPr>
              <a:t>アップロードファイルのフォーマットは、一括アップロード画面の</a:t>
            </a:r>
            <a:endParaRPr lang="en-US" altLang="ja-JP" sz="1400" dirty="0">
              <a:latin typeface="+mj-ea"/>
              <a:ea typeface="+mj-ea"/>
            </a:endParaRPr>
          </a:p>
          <a:p>
            <a:pPr eaLnBrk="1" hangingPunct="1">
              <a:defRPr/>
            </a:pPr>
            <a:r>
              <a:rPr lang="ja-JP" altLang="en-US" sz="1400" dirty="0">
                <a:latin typeface="+mj-ea"/>
                <a:ea typeface="+mj-ea"/>
              </a:rPr>
              <a:t>「ファイルフォーマット（入力規則）」から確認できます。</a:t>
            </a:r>
            <a:endParaRPr lang="en-US" altLang="ja-JP" sz="1400" dirty="0">
              <a:latin typeface="+mj-ea"/>
              <a:ea typeface="+mj-ea"/>
            </a:endParaRPr>
          </a:p>
        </p:txBody>
      </p:sp>
      <p:pic>
        <p:nvPicPr>
          <p:cNvPr id="19" name="図 18">
            <a:extLst>
              <a:ext uri="{FF2B5EF4-FFF2-40B4-BE49-F238E27FC236}">
                <a16:creationId xmlns:a16="http://schemas.microsoft.com/office/drawing/2014/main" id="{9ED47A75-EAE3-4BB3-A5FB-46F05C2DD2D2}"/>
              </a:ext>
            </a:extLst>
          </p:cNvPr>
          <p:cNvPicPr>
            <a:picLocks noChangeAspect="1"/>
          </p:cNvPicPr>
          <p:nvPr/>
        </p:nvPicPr>
        <p:blipFill rotWithShape="1">
          <a:blip r:embed="rId3"/>
          <a:srcRect l="21045" t="6598" r="5863"/>
          <a:stretch/>
        </p:blipFill>
        <p:spPr>
          <a:xfrm>
            <a:off x="962025" y="2557463"/>
            <a:ext cx="4311650" cy="2957512"/>
          </a:xfrm>
          <a:prstGeom prst="rect">
            <a:avLst/>
          </a:prstGeom>
          <a:ln>
            <a:solidFill>
              <a:schemeClr val="bg1">
                <a:lumMod val="65000"/>
              </a:schemeClr>
            </a:solidFill>
          </a:ln>
        </p:spPr>
      </p:pic>
      <p:sp>
        <p:nvSpPr>
          <p:cNvPr id="23558" name="AutoShape 7">
            <a:extLst>
              <a:ext uri="{FF2B5EF4-FFF2-40B4-BE49-F238E27FC236}">
                <a16:creationId xmlns:a16="http://schemas.microsoft.com/office/drawing/2014/main" id="{783E8AC7-F14E-48F8-98E2-5DE8691EF25F}"/>
              </a:ext>
            </a:extLst>
          </p:cNvPr>
          <p:cNvSpPr>
            <a:spLocks noChangeArrowheads="1"/>
          </p:cNvSpPr>
          <p:nvPr/>
        </p:nvSpPr>
        <p:spPr bwMode="auto">
          <a:xfrm>
            <a:off x="2058988" y="4310063"/>
            <a:ext cx="1252537" cy="2571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559" name="図 1">
            <a:extLst>
              <a:ext uri="{FF2B5EF4-FFF2-40B4-BE49-F238E27FC236}">
                <a16:creationId xmlns:a16="http://schemas.microsoft.com/office/drawing/2014/main" id="{3E77FB19-AB3D-40AB-8D8F-C955321D2B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6015038"/>
            <a:ext cx="4335463" cy="230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テキスト ボックス 56">
            <a:extLst>
              <a:ext uri="{FF2B5EF4-FFF2-40B4-BE49-F238E27FC236}">
                <a16:creationId xmlns:a16="http://schemas.microsoft.com/office/drawing/2014/main" id="{B4D20D32-14E2-4D16-AF1E-7187D9732982}"/>
              </a:ext>
            </a:extLst>
          </p:cNvPr>
          <p:cNvSpPr txBox="1">
            <a:spLocks noChangeArrowheads="1"/>
          </p:cNvSpPr>
          <p:nvPr/>
        </p:nvSpPr>
        <p:spPr bwMode="auto">
          <a:xfrm>
            <a:off x="1092200" y="8351838"/>
            <a:ext cx="455930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項目名ごとに入力文字種の確認が行えます。</a:t>
            </a:r>
            <a:endParaRPr lang="en-US" altLang="ja-JP" sz="1200" dirty="0">
              <a:latin typeface="+mj-ea"/>
              <a:ea typeface="+mj-ea"/>
            </a:endParaRPr>
          </a:p>
        </p:txBody>
      </p:sp>
      <p:sp>
        <p:nvSpPr>
          <p:cNvPr id="15" name="正方形/長方形 14">
            <a:extLst>
              <a:ext uri="{FF2B5EF4-FFF2-40B4-BE49-F238E27FC236}">
                <a16:creationId xmlns:a16="http://schemas.microsoft.com/office/drawing/2014/main" id="{3B6C0087-CA38-49C3-969B-ACAD9EDD0EFA}"/>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16" name="正方形/長方形 15">
            <a:extLst>
              <a:ext uri="{FF2B5EF4-FFF2-40B4-BE49-F238E27FC236}">
                <a16:creationId xmlns:a16="http://schemas.microsoft.com/office/drawing/2014/main" id="{24AA568A-CAB2-4BF4-94F8-598456AF20D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17" name="正方形/長方形 16">
            <a:extLst>
              <a:ext uri="{FF2B5EF4-FFF2-40B4-BE49-F238E27FC236}">
                <a16:creationId xmlns:a16="http://schemas.microsoft.com/office/drawing/2014/main" id="{FED1B736-FC84-4E26-A349-E163B4B5DC0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18" name="正方形/長方形 17">
            <a:extLst>
              <a:ext uri="{FF2B5EF4-FFF2-40B4-BE49-F238E27FC236}">
                <a16:creationId xmlns:a16="http://schemas.microsoft.com/office/drawing/2014/main" id="{3EA6EDF9-CBB5-49CB-BD2A-3141E439E917}"/>
              </a:ext>
            </a:extLst>
          </p:cNvPr>
          <p:cNvSpPr/>
          <p:nvPr/>
        </p:nvSpPr>
        <p:spPr>
          <a:xfrm>
            <a:off x="2052638" y="1428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0" name="正方形/長方形 19">
            <a:extLst>
              <a:ext uri="{FF2B5EF4-FFF2-40B4-BE49-F238E27FC236}">
                <a16:creationId xmlns:a16="http://schemas.microsoft.com/office/drawing/2014/main" id="{5B26829A-7FFB-46CB-9C70-F01A593FE6D1}"/>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1" name="正方形/長方形 20">
            <a:extLst>
              <a:ext uri="{FF2B5EF4-FFF2-40B4-BE49-F238E27FC236}">
                <a16:creationId xmlns:a16="http://schemas.microsoft.com/office/drawing/2014/main" id="{00040E3C-E9E0-4D08-9F1E-00F946E6F9AB}"/>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テキスト ボックス 56">
            <a:extLst>
              <a:ext uri="{FF2B5EF4-FFF2-40B4-BE49-F238E27FC236}">
                <a16:creationId xmlns:a16="http://schemas.microsoft.com/office/drawing/2014/main" id="{274C8C0F-688E-4BAB-A259-5CC605D3C4E2}"/>
              </a:ext>
            </a:extLst>
          </p:cNvPr>
          <p:cNvSpPr txBox="1">
            <a:spLocks noChangeArrowheads="1"/>
          </p:cNvSpPr>
          <p:nvPr/>
        </p:nvSpPr>
        <p:spPr bwMode="auto">
          <a:xfrm>
            <a:off x="163513" y="614363"/>
            <a:ext cx="4562475"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アップロードするファイルは事前に準備しておきます。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3568" name="AutoShape 7">
            <a:extLst>
              <a:ext uri="{FF2B5EF4-FFF2-40B4-BE49-F238E27FC236}">
                <a16:creationId xmlns:a16="http://schemas.microsoft.com/office/drawing/2014/main" id="{C1B729EB-0618-40A5-9E19-6FAC5F1DA379}"/>
              </a:ext>
            </a:extLst>
          </p:cNvPr>
          <p:cNvSpPr>
            <a:spLocks noChangeArrowheads="1"/>
          </p:cNvSpPr>
          <p:nvPr/>
        </p:nvSpPr>
        <p:spPr bwMode="auto">
          <a:xfrm>
            <a:off x="1092200" y="3287713"/>
            <a:ext cx="1898650" cy="6048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5036705E-CF5D-43C1-A845-99ACED590E6A}"/>
              </a:ext>
            </a:extLst>
          </p:cNvPr>
          <p:cNvSpPr txBox="1">
            <a:spLocks noChangeArrowheads="1"/>
          </p:cNvSpPr>
          <p:nvPr/>
        </p:nvSpPr>
        <p:spPr bwMode="auto">
          <a:xfrm>
            <a:off x="512763" y="5662613"/>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▼ファイルフォーマット（イメージ）</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81626E47-0892-418D-86F7-7B2C00A9B1CD}"/>
              </a:ext>
            </a:extLst>
          </p:cNvPr>
          <p:cNvSpPr txBox="1">
            <a:spLocks noChangeArrowheads="1"/>
          </p:cNvSpPr>
          <p:nvPr/>
        </p:nvSpPr>
        <p:spPr bwMode="auto">
          <a:xfrm>
            <a:off x="477838" y="2259013"/>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▼部署一括アップロード画面</a:t>
            </a:r>
            <a:endParaRPr lang="en-US" altLang="ja-JP" sz="1400" dirty="0">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21DFB38E-D415-4B8F-B2B3-3EF61DE079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179C8B9-0FBE-47BF-9EBC-3F16A770689B}" type="slidenum">
              <a:rPr lang="ja-JP" altLang="en-US" sz="1800">
                <a:solidFill>
                  <a:schemeClr val="bg1"/>
                </a:solidFill>
              </a:rPr>
              <a:pPr>
                <a:spcBef>
                  <a:spcPct val="0"/>
                </a:spcBef>
                <a:buFontTx/>
                <a:buNone/>
              </a:pPr>
              <a:t>11</a:t>
            </a:fld>
            <a:endParaRPr lang="ja-JP" altLang="en-US" sz="1800">
              <a:solidFill>
                <a:schemeClr val="bg1"/>
              </a:solidFill>
            </a:endParaRPr>
          </a:p>
        </p:txBody>
      </p:sp>
      <p:sp>
        <p:nvSpPr>
          <p:cNvPr id="11" name="Text Box 59">
            <a:extLst>
              <a:ext uri="{FF2B5EF4-FFF2-40B4-BE49-F238E27FC236}">
                <a16:creationId xmlns:a16="http://schemas.microsoft.com/office/drawing/2014/main" id="{9B764482-7FAF-4BDD-AAF9-823234C91BDC}"/>
              </a:ext>
            </a:extLst>
          </p:cNvPr>
          <p:cNvSpPr txBox="1">
            <a:spLocks noChangeArrowheads="1"/>
          </p:cNvSpPr>
          <p:nvPr/>
        </p:nvSpPr>
        <p:spPr bwMode="auto">
          <a:xfrm>
            <a:off x="180975" y="969963"/>
            <a:ext cx="6513513" cy="77041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A2739916-5D7C-4A6F-A63A-93B4D1C8324A}"/>
              </a:ext>
            </a:extLst>
          </p:cNvPr>
          <p:cNvSpPr txBox="1">
            <a:spLocks noChangeArrowheads="1"/>
          </p:cNvSpPr>
          <p:nvPr/>
        </p:nvSpPr>
        <p:spPr bwMode="auto">
          <a:xfrm>
            <a:off x="338137" y="1330524"/>
            <a:ext cx="6199187" cy="307777"/>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Excel</a:t>
            </a:r>
            <a:r>
              <a:rPr lang="ja-JP" altLang="en-US" sz="1400" dirty="0">
                <a:latin typeface="+mj-ea"/>
                <a:ea typeface="+mj-ea"/>
              </a:rPr>
              <a:t>で作成したファイルはエアップロード形式（タブ区切りテキスト）に変換します。</a:t>
            </a:r>
            <a:endParaRPr lang="en-US" altLang="ja-JP" sz="1400" dirty="0">
              <a:latin typeface="+mj-ea"/>
              <a:ea typeface="+mj-ea"/>
            </a:endParaRPr>
          </a:p>
        </p:txBody>
      </p:sp>
      <p:sp>
        <p:nvSpPr>
          <p:cNvPr id="15" name="正方形/長方形 14">
            <a:extLst>
              <a:ext uri="{FF2B5EF4-FFF2-40B4-BE49-F238E27FC236}">
                <a16:creationId xmlns:a16="http://schemas.microsoft.com/office/drawing/2014/main" id="{3B6C0087-CA38-49C3-969B-ACAD9EDD0EFA}"/>
              </a:ext>
            </a:extLst>
          </p:cNvPr>
          <p:cNvSpPr/>
          <p:nvPr/>
        </p:nvSpPr>
        <p:spPr>
          <a:xfrm>
            <a:off x="963613" y="7938"/>
            <a:ext cx="1066800" cy="455612"/>
          </a:xfrm>
          <a:prstGeom prst="rect">
            <a:avLst/>
          </a:prstGeom>
          <a:solidFill>
            <a:srgbClr val="92D050"/>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部署管理</a:t>
            </a:r>
          </a:p>
        </p:txBody>
      </p:sp>
      <p:sp>
        <p:nvSpPr>
          <p:cNvPr id="16" name="正方形/長方形 15">
            <a:extLst>
              <a:ext uri="{FF2B5EF4-FFF2-40B4-BE49-F238E27FC236}">
                <a16:creationId xmlns:a16="http://schemas.microsoft.com/office/drawing/2014/main" id="{24AA568A-CAB2-4BF4-94F8-598456AF20D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17" name="正方形/長方形 16">
            <a:extLst>
              <a:ext uri="{FF2B5EF4-FFF2-40B4-BE49-F238E27FC236}">
                <a16:creationId xmlns:a16="http://schemas.microsoft.com/office/drawing/2014/main" id="{FED1B736-FC84-4E26-A349-E163B4B5DC0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18" name="正方形/長方形 17">
            <a:extLst>
              <a:ext uri="{FF2B5EF4-FFF2-40B4-BE49-F238E27FC236}">
                <a16:creationId xmlns:a16="http://schemas.microsoft.com/office/drawing/2014/main" id="{3EA6EDF9-CBB5-49CB-BD2A-3141E439E917}"/>
              </a:ext>
            </a:extLst>
          </p:cNvPr>
          <p:cNvSpPr/>
          <p:nvPr/>
        </p:nvSpPr>
        <p:spPr>
          <a:xfrm>
            <a:off x="2052638" y="14288"/>
            <a:ext cx="121443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0" name="正方形/長方形 19">
            <a:extLst>
              <a:ext uri="{FF2B5EF4-FFF2-40B4-BE49-F238E27FC236}">
                <a16:creationId xmlns:a16="http://schemas.microsoft.com/office/drawing/2014/main" id="{5B26829A-7FFB-46CB-9C70-F01A593FE6D1}"/>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1" name="正方形/長方形 20">
            <a:extLst>
              <a:ext uri="{FF2B5EF4-FFF2-40B4-BE49-F238E27FC236}">
                <a16:creationId xmlns:a16="http://schemas.microsoft.com/office/drawing/2014/main" id="{00040E3C-E9E0-4D08-9F1E-00F946E6F9AB}"/>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2" name="テキスト ボックス 56">
            <a:extLst>
              <a:ext uri="{FF2B5EF4-FFF2-40B4-BE49-F238E27FC236}">
                <a16:creationId xmlns:a16="http://schemas.microsoft.com/office/drawing/2014/main" id="{274C8C0F-688E-4BAB-A259-5CC605D3C4E2}"/>
              </a:ext>
            </a:extLst>
          </p:cNvPr>
          <p:cNvSpPr txBox="1">
            <a:spLocks noChangeArrowheads="1"/>
          </p:cNvSpPr>
          <p:nvPr/>
        </p:nvSpPr>
        <p:spPr bwMode="auto">
          <a:xfrm>
            <a:off x="163513" y="614363"/>
            <a:ext cx="6513512"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アップロードするファイルは、「テキスト（タブ区切り）」の形式にて保存します。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81626E47-0892-418D-86F7-7B2C00A9B1CD}"/>
              </a:ext>
            </a:extLst>
          </p:cNvPr>
          <p:cNvSpPr txBox="1">
            <a:spLocks noChangeArrowheads="1"/>
          </p:cNvSpPr>
          <p:nvPr/>
        </p:nvSpPr>
        <p:spPr bwMode="auto">
          <a:xfrm>
            <a:off x="338137" y="1713457"/>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▼アップロード形式への変換方法</a:t>
            </a:r>
            <a:endParaRPr lang="en-US" altLang="ja-JP" sz="1400" dirty="0">
              <a:latin typeface="+mj-ea"/>
              <a:ea typeface="+mj-ea"/>
            </a:endParaRPr>
          </a:p>
        </p:txBody>
      </p:sp>
      <p:pic>
        <p:nvPicPr>
          <p:cNvPr id="3" name="図 2">
            <a:extLst>
              <a:ext uri="{FF2B5EF4-FFF2-40B4-BE49-F238E27FC236}">
                <a16:creationId xmlns:a16="http://schemas.microsoft.com/office/drawing/2014/main" id="{98F0A66A-3371-4305-9DD7-E966186BE7CE}"/>
              </a:ext>
            </a:extLst>
          </p:cNvPr>
          <p:cNvPicPr>
            <a:picLocks noChangeAspect="1"/>
          </p:cNvPicPr>
          <p:nvPr/>
        </p:nvPicPr>
        <p:blipFill>
          <a:blip r:embed="rId3"/>
          <a:stretch>
            <a:fillRect/>
          </a:stretch>
        </p:blipFill>
        <p:spPr>
          <a:xfrm>
            <a:off x="346171" y="2087565"/>
            <a:ext cx="2775144" cy="1596044"/>
          </a:xfrm>
          <a:prstGeom prst="rect">
            <a:avLst/>
          </a:prstGeom>
        </p:spPr>
      </p:pic>
      <p:sp>
        <p:nvSpPr>
          <p:cNvPr id="23568" name="AutoShape 7">
            <a:extLst>
              <a:ext uri="{FF2B5EF4-FFF2-40B4-BE49-F238E27FC236}">
                <a16:creationId xmlns:a16="http://schemas.microsoft.com/office/drawing/2014/main" id="{C1B729EB-0618-40A5-9E19-6FAC5F1DA379}"/>
              </a:ext>
            </a:extLst>
          </p:cNvPr>
          <p:cNvSpPr>
            <a:spLocks noChangeArrowheads="1"/>
          </p:cNvSpPr>
          <p:nvPr/>
        </p:nvSpPr>
        <p:spPr bwMode="auto">
          <a:xfrm>
            <a:off x="338137" y="2087566"/>
            <a:ext cx="464751" cy="20958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578B857B-4764-4AEE-A259-5499B8DE93B1}"/>
              </a:ext>
            </a:extLst>
          </p:cNvPr>
          <p:cNvPicPr>
            <a:picLocks noChangeAspect="1"/>
          </p:cNvPicPr>
          <p:nvPr/>
        </p:nvPicPr>
        <p:blipFill>
          <a:blip r:embed="rId4"/>
          <a:stretch>
            <a:fillRect/>
          </a:stretch>
        </p:blipFill>
        <p:spPr>
          <a:xfrm>
            <a:off x="321681" y="2777801"/>
            <a:ext cx="2307219" cy="1596044"/>
          </a:xfrm>
          <a:prstGeom prst="rect">
            <a:avLst/>
          </a:prstGeom>
        </p:spPr>
      </p:pic>
      <p:sp>
        <p:nvSpPr>
          <p:cNvPr id="24" name="AutoShape 7">
            <a:extLst>
              <a:ext uri="{FF2B5EF4-FFF2-40B4-BE49-F238E27FC236}">
                <a16:creationId xmlns:a16="http://schemas.microsoft.com/office/drawing/2014/main" id="{E7E0181A-524B-4968-850B-AB75CB81C02F}"/>
              </a:ext>
            </a:extLst>
          </p:cNvPr>
          <p:cNvSpPr>
            <a:spLocks noChangeArrowheads="1"/>
          </p:cNvSpPr>
          <p:nvPr/>
        </p:nvSpPr>
        <p:spPr bwMode="auto">
          <a:xfrm>
            <a:off x="490537" y="3936715"/>
            <a:ext cx="624585" cy="24695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 name="図 12">
            <a:extLst>
              <a:ext uri="{FF2B5EF4-FFF2-40B4-BE49-F238E27FC236}">
                <a16:creationId xmlns:a16="http://schemas.microsoft.com/office/drawing/2014/main" id="{943E1914-4C86-434F-BDBF-5900634F027B}"/>
              </a:ext>
            </a:extLst>
          </p:cNvPr>
          <p:cNvPicPr>
            <a:picLocks noChangeAspect="1"/>
          </p:cNvPicPr>
          <p:nvPr/>
        </p:nvPicPr>
        <p:blipFill>
          <a:blip r:embed="rId5"/>
          <a:stretch>
            <a:fillRect/>
          </a:stretch>
        </p:blipFill>
        <p:spPr>
          <a:xfrm>
            <a:off x="338137" y="4539270"/>
            <a:ext cx="3808379" cy="1962391"/>
          </a:xfrm>
          <a:prstGeom prst="rect">
            <a:avLst/>
          </a:prstGeom>
        </p:spPr>
      </p:pic>
      <p:sp>
        <p:nvSpPr>
          <p:cNvPr id="27" name="AutoShape 7">
            <a:extLst>
              <a:ext uri="{FF2B5EF4-FFF2-40B4-BE49-F238E27FC236}">
                <a16:creationId xmlns:a16="http://schemas.microsoft.com/office/drawing/2014/main" id="{727910F8-A018-4CDB-B8B6-725EB8575559}"/>
              </a:ext>
            </a:extLst>
          </p:cNvPr>
          <p:cNvSpPr>
            <a:spLocks noChangeArrowheads="1"/>
          </p:cNvSpPr>
          <p:nvPr/>
        </p:nvSpPr>
        <p:spPr bwMode="auto">
          <a:xfrm>
            <a:off x="3634829" y="4859067"/>
            <a:ext cx="499251" cy="37350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C976DAF1-DE69-4ED4-9A80-6D634F507A5F}"/>
              </a:ext>
            </a:extLst>
          </p:cNvPr>
          <p:cNvPicPr>
            <a:picLocks noChangeAspect="1"/>
          </p:cNvPicPr>
          <p:nvPr/>
        </p:nvPicPr>
        <p:blipFill>
          <a:blip r:embed="rId6"/>
          <a:stretch>
            <a:fillRect/>
          </a:stretch>
        </p:blipFill>
        <p:spPr>
          <a:xfrm>
            <a:off x="239903" y="6815921"/>
            <a:ext cx="3808379" cy="1532814"/>
          </a:xfrm>
          <a:prstGeom prst="rect">
            <a:avLst/>
          </a:prstGeom>
        </p:spPr>
      </p:pic>
      <p:sp>
        <p:nvSpPr>
          <p:cNvPr id="26" name="AutoShape 7">
            <a:extLst>
              <a:ext uri="{FF2B5EF4-FFF2-40B4-BE49-F238E27FC236}">
                <a16:creationId xmlns:a16="http://schemas.microsoft.com/office/drawing/2014/main" id="{3D759F28-6642-473C-897D-3AD582577EB5}"/>
              </a:ext>
            </a:extLst>
          </p:cNvPr>
          <p:cNvSpPr>
            <a:spLocks noChangeArrowheads="1"/>
          </p:cNvSpPr>
          <p:nvPr/>
        </p:nvSpPr>
        <p:spPr bwMode="auto">
          <a:xfrm>
            <a:off x="233748" y="6013407"/>
            <a:ext cx="1271667" cy="2535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AutoShape 7">
            <a:extLst>
              <a:ext uri="{FF2B5EF4-FFF2-40B4-BE49-F238E27FC236}">
                <a16:creationId xmlns:a16="http://schemas.microsoft.com/office/drawing/2014/main" id="{B23A3A18-78EB-4F26-8E81-C448F0E05C4F}"/>
              </a:ext>
            </a:extLst>
          </p:cNvPr>
          <p:cNvSpPr>
            <a:spLocks noChangeArrowheads="1"/>
          </p:cNvSpPr>
          <p:nvPr/>
        </p:nvSpPr>
        <p:spPr bwMode="auto">
          <a:xfrm>
            <a:off x="2403240" y="7961971"/>
            <a:ext cx="718075" cy="312234"/>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 name="テキスト ボックス 56">
            <a:extLst>
              <a:ext uri="{FF2B5EF4-FFF2-40B4-BE49-F238E27FC236}">
                <a16:creationId xmlns:a16="http://schemas.microsoft.com/office/drawing/2014/main" id="{772FB0C1-52FC-44C2-BB01-F3A440FB71CB}"/>
              </a:ext>
            </a:extLst>
          </p:cNvPr>
          <p:cNvSpPr txBox="1">
            <a:spLocks noChangeArrowheads="1"/>
          </p:cNvSpPr>
          <p:nvPr/>
        </p:nvSpPr>
        <p:spPr bwMode="auto">
          <a:xfrm>
            <a:off x="3936806" y="2021432"/>
            <a:ext cx="2775144"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①</a:t>
            </a:r>
            <a:r>
              <a:rPr lang="en-US" altLang="ja-JP" sz="1200" dirty="0">
                <a:latin typeface="+mj-ea"/>
                <a:ea typeface="+mj-ea"/>
              </a:rPr>
              <a:t>Excel</a:t>
            </a:r>
            <a:r>
              <a:rPr lang="ja-JP" altLang="en-US" sz="1200" dirty="0">
                <a:latin typeface="+mj-ea"/>
                <a:ea typeface="+mj-ea"/>
              </a:rPr>
              <a:t>の右上「ファイル」をクリックし</a:t>
            </a:r>
            <a:endParaRPr lang="en-US" altLang="ja-JP" sz="1200" dirty="0">
              <a:latin typeface="+mj-ea"/>
              <a:ea typeface="+mj-ea"/>
            </a:endParaRPr>
          </a:p>
          <a:p>
            <a:pPr eaLnBrk="1" hangingPunct="1">
              <a:defRPr/>
            </a:pPr>
            <a:r>
              <a:rPr lang="ja-JP" altLang="en-US" sz="1200" dirty="0">
                <a:latin typeface="+mj-ea"/>
                <a:ea typeface="+mj-ea"/>
              </a:rPr>
              <a:t>　「名前を付けて保存」をクリックします。</a:t>
            </a:r>
            <a:endParaRPr lang="en-US" altLang="ja-JP" sz="1200" dirty="0">
              <a:latin typeface="+mj-ea"/>
              <a:ea typeface="+mj-ea"/>
            </a:endParaRPr>
          </a:p>
        </p:txBody>
      </p:sp>
      <p:sp>
        <p:nvSpPr>
          <p:cNvPr id="33" name="テキスト ボックス 56">
            <a:extLst>
              <a:ext uri="{FF2B5EF4-FFF2-40B4-BE49-F238E27FC236}">
                <a16:creationId xmlns:a16="http://schemas.microsoft.com/office/drawing/2014/main" id="{243F4DCB-8CA0-4113-AE17-8A26142CF75B}"/>
              </a:ext>
            </a:extLst>
          </p:cNvPr>
          <p:cNvSpPr txBox="1">
            <a:spLocks noChangeArrowheads="1"/>
          </p:cNvSpPr>
          <p:nvPr/>
        </p:nvSpPr>
        <p:spPr bwMode="auto">
          <a:xfrm>
            <a:off x="4122836" y="4539270"/>
            <a:ext cx="2577870" cy="1046440"/>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②ファイルの種類を</a:t>
            </a:r>
            <a:endParaRPr lang="en-US" altLang="ja-JP" sz="1200" dirty="0">
              <a:latin typeface="+mj-ea"/>
              <a:ea typeface="+mj-ea"/>
            </a:endParaRPr>
          </a:p>
          <a:p>
            <a:pPr eaLnBrk="1" hangingPunct="1">
              <a:defRPr/>
            </a:pPr>
            <a:r>
              <a:rPr lang="ja-JP" altLang="en-US" sz="1200" dirty="0">
                <a:latin typeface="+mj-ea"/>
                <a:ea typeface="+mj-ea"/>
              </a:rPr>
              <a:t>　</a:t>
            </a:r>
            <a:r>
              <a:rPr lang="ja-JP" altLang="en-US" sz="1400" dirty="0">
                <a:latin typeface="+mj-ea"/>
                <a:ea typeface="+mj-ea"/>
              </a:rPr>
              <a:t>「テキスト（タブ区切り）（</a:t>
            </a:r>
            <a:r>
              <a:rPr lang="en-US" altLang="ja-JP" sz="1400" dirty="0">
                <a:latin typeface="+mj-ea"/>
                <a:ea typeface="+mj-ea"/>
              </a:rPr>
              <a:t>*.txt</a:t>
            </a:r>
            <a:r>
              <a:rPr lang="ja-JP" altLang="en-US" sz="1400" dirty="0">
                <a:latin typeface="+mj-ea"/>
                <a:ea typeface="+mj-ea"/>
              </a:rPr>
              <a:t>）」</a:t>
            </a:r>
            <a:endParaRPr lang="en-US" altLang="ja-JP" sz="1400" dirty="0">
              <a:latin typeface="+mj-ea"/>
              <a:ea typeface="+mj-ea"/>
            </a:endParaRPr>
          </a:p>
          <a:p>
            <a:pPr eaLnBrk="1" hangingPunct="1">
              <a:defRPr/>
            </a:pPr>
            <a:r>
              <a:rPr lang="ja-JP" altLang="en-US" sz="1200" dirty="0">
                <a:latin typeface="+mj-ea"/>
                <a:ea typeface="+mj-ea"/>
              </a:rPr>
              <a:t>　を選択し、</a:t>
            </a:r>
            <a:endParaRPr lang="en-US" altLang="ja-JP" sz="1200" dirty="0">
              <a:latin typeface="+mj-ea"/>
              <a:ea typeface="+mj-ea"/>
            </a:endParaRPr>
          </a:p>
          <a:p>
            <a:pPr eaLnBrk="1" hangingPunct="1">
              <a:defRPr/>
            </a:pPr>
            <a:r>
              <a:rPr lang="ja-JP" altLang="en-US" sz="1200" dirty="0">
                <a:latin typeface="+mj-ea"/>
                <a:ea typeface="+mj-ea"/>
              </a:rPr>
              <a:t>　ファイル保存場所を指定後に</a:t>
            </a:r>
            <a:endParaRPr lang="en-US" altLang="ja-JP" sz="1200" dirty="0">
              <a:latin typeface="+mj-ea"/>
              <a:ea typeface="+mj-ea"/>
            </a:endParaRPr>
          </a:p>
          <a:p>
            <a:pPr eaLnBrk="1" hangingPunct="1">
              <a:defRPr/>
            </a:pPr>
            <a:r>
              <a:rPr lang="ja-JP" altLang="en-US" sz="1200" dirty="0">
                <a:latin typeface="+mj-ea"/>
                <a:ea typeface="+mj-ea"/>
              </a:rPr>
              <a:t>　「保存」をクリックします。</a:t>
            </a:r>
            <a:endParaRPr lang="en-US" altLang="ja-JP" sz="1200" dirty="0">
              <a:latin typeface="+mj-ea"/>
              <a:ea typeface="+mj-ea"/>
            </a:endParaRPr>
          </a:p>
        </p:txBody>
      </p:sp>
      <p:sp>
        <p:nvSpPr>
          <p:cNvPr id="34" name="テキスト ボックス 56">
            <a:extLst>
              <a:ext uri="{FF2B5EF4-FFF2-40B4-BE49-F238E27FC236}">
                <a16:creationId xmlns:a16="http://schemas.microsoft.com/office/drawing/2014/main" id="{FD548D6A-5A45-4F34-8022-6B194CAEFCEE}"/>
              </a:ext>
            </a:extLst>
          </p:cNvPr>
          <p:cNvSpPr txBox="1">
            <a:spLocks noChangeArrowheads="1"/>
          </p:cNvSpPr>
          <p:nvPr/>
        </p:nvSpPr>
        <p:spPr bwMode="auto">
          <a:xfrm>
            <a:off x="4175546" y="6880396"/>
            <a:ext cx="2577870"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③メッセージが表示されたら「</a:t>
            </a:r>
            <a:r>
              <a:rPr lang="en-US" altLang="ja-JP" sz="1200" dirty="0">
                <a:latin typeface="+mj-ea"/>
                <a:ea typeface="+mj-ea"/>
              </a:rPr>
              <a:t>OK</a:t>
            </a:r>
            <a:r>
              <a:rPr lang="ja-JP" altLang="en-US" sz="1200" dirty="0">
                <a:latin typeface="+mj-ea"/>
                <a:ea typeface="+mj-ea"/>
              </a:rPr>
              <a:t>」</a:t>
            </a:r>
            <a:endParaRPr lang="en-US" altLang="ja-JP" sz="1200" dirty="0">
              <a:latin typeface="+mj-ea"/>
              <a:ea typeface="+mj-ea"/>
            </a:endParaRPr>
          </a:p>
          <a:p>
            <a:pPr eaLnBrk="1" hangingPunct="1">
              <a:defRPr/>
            </a:pPr>
            <a:r>
              <a:rPr lang="ja-JP" altLang="en-US" sz="1200" dirty="0">
                <a:latin typeface="+mj-ea"/>
                <a:ea typeface="+mj-ea"/>
              </a:rPr>
              <a:t>　「はい」をクリックします。</a:t>
            </a:r>
            <a:endParaRPr lang="en-US" altLang="ja-JP" sz="1200" dirty="0">
              <a:latin typeface="+mj-ea"/>
              <a:ea typeface="+mj-ea"/>
            </a:endParaRPr>
          </a:p>
        </p:txBody>
      </p:sp>
    </p:spTree>
    <p:extLst>
      <p:ext uri="{BB962C8B-B14F-4D97-AF65-F5344CB8AC3E}">
        <p14:creationId xmlns:p14="http://schemas.microsoft.com/office/powerpoint/2010/main" val="71234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DC10D75-A8F2-436D-9263-09575FF090CC}"/>
              </a:ext>
            </a:extLst>
          </p:cNvPr>
          <p:cNvPicPr>
            <a:picLocks noChangeAspect="1"/>
          </p:cNvPicPr>
          <p:nvPr/>
        </p:nvPicPr>
        <p:blipFill>
          <a:blip r:embed="rId3"/>
          <a:stretch>
            <a:fillRect/>
          </a:stretch>
        </p:blipFill>
        <p:spPr>
          <a:xfrm>
            <a:off x="173037" y="2074731"/>
            <a:ext cx="3600449" cy="2171832"/>
          </a:xfrm>
          <a:prstGeom prst="rect">
            <a:avLst/>
          </a:prstGeom>
          <a:ln>
            <a:solidFill>
              <a:schemeClr val="tx1">
                <a:lumMod val="50000"/>
                <a:lumOff val="50000"/>
              </a:schemeClr>
            </a:solidFill>
          </a:ln>
        </p:spPr>
      </p:pic>
      <p:sp>
        <p:nvSpPr>
          <p:cNvPr id="25602" name="スライド番号プレースホルダ 2">
            <a:extLst>
              <a:ext uri="{FF2B5EF4-FFF2-40B4-BE49-F238E27FC236}">
                <a16:creationId xmlns:a16="http://schemas.microsoft.com/office/drawing/2014/main" id="{E1B769F1-553A-4910-B8EF-0570559CA41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F593820-3476-414B-926A-3D3BB1E73D99}" type="slidenum">
              <a:rPr lang="ja-JP" altLang="en-US" sz="1800">
                <a:solidFill>
                  <a:schemeClr val="bg1"/>
                </a:solidFill>
              </a:rPr>
              <a:pPr>
                <a:spcBef>
                  <a:spcPct val="0"/>
                </a:spcBef>
                <a:buFontTx/>
                <a:buNone/>
              </a:pPr>
              <a:t>12</a:t>
            </a:fld>
            <a:endParaRPr lang="ja-JP" altLang="en-US" sz="1800">
              <a:solidFill>
                <a:schemeClr val="bg1"/>
              </a:solidFill>
            </a:endParaRPr>
          </a:p>
        </p:txBody>
      </p:sp>
      <p:sp>
        <p:nvSpPr>
          <p:cNvPr id="25603" name="テキスト ボックス 24">
            <a:extLst>
              <a:ext uri="{FF2B5EF4-FFF2-40B4-BE49-F238E27FC236}">
                <a16:creationId xmlns:a16="http://schemas.microsoft.com/office/drawing/2014/main" id="{F3CDE40A-EDB4-476D-A1E4-7A443C287CC5}"/>
              </a:ext>
            </a:extLst>
          </p:cNvPr>
          <p:cNvSpPr txBox="1">
            <a:spLocks noChangeArrowheads="1"/>
          </p:cNvSpPr>
          <p:nvPr/>
        </p:nvSpPr>
        <p:spPr bwMode="auto">
          <a:xfrm>
            <a:off x="-73025" y="520700"/>
            <a:ext cx="6931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B0F0"/>
                </a:solidFill>
              </a:rPr>
              <a:t>３．ユーザの管理</a:t>
            </a:r>
            <a:endParaRPr lang="en-US" altLang="ja-JP" sz="2800">
              <a:solidFill>
                <a:srgbClr val="00B0F0"/>
              </a:solidFill>
            </a:endParaRPr>
          </a:p>
        </p:txBody>
      </p:sp>
      <p:sp>
        <p:nvSpPr>
          <p:cNvPr id="25" name="テキスト ボックス 56">
            <a:extLst>
              <a:ext uri="{FF2B5EF4-FFF2-40B4-BE49-F238E27FC236}">
                <a16:creationId xmlns:a16="http://schemas.microsoft.com/office/drawing/2014/main" id="{D43DFDCE-C1A1-4BB2-8306-869CA3D82863}"/>
              </a:ext>
            </a:extLst>
          </p:cNvPr>
          <p:cNvSpPr txBox="1">
            <a:spLocks noChangeArrowheads="1"/>
          </p:cNvSpPr>
          <p:nvPr/>
        </p:nvSpPr>
        <p:spPr bwMode="auto">
          <a:xfrm>
            <a:off x="3949700" y="2124075"/>
            <a:ext cx="2460625"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①ホーム画面で、ユーザ管理の「新規作成」をクリックします。</a:t>
            </a:r>
            <a:endParaRPr lang="en-US" altLang="ja-JP" sz="1400" dirty="0">
              <a:latin typeface="+mj-ea"/>
              <a:ea typeface="+mj-ea"/>
            </a:endParaRPr>
          </a:p>
        </p:txBody>
      </p:sp>
      <p:sp>
        <p:nvSpPr>
          <p:cNvPr id="25605" name="テキスト ボックス 23">
            <a:extLst>
              <a:ext uri="{FF2B5EF4-FFF2-40B4-BE49-F238E27FC236}">
                <a16:creationId xmlns:a16="http://schemas.microsoft.com/office/drawing/2014/main" id="{504DF285-BA49-4A4C-A99D-51FB08C42106}"/>
              </a:ext>
            </a:extLst>
          </p:cNvPr>
          <p:cNvSpPr txBox="1">
            <a:spLocks noChangeArrowheads="1"/>
          </p:cNvSpPr>
          <p:nvPr/>
        </p:nvSpPr>
        <p:spPr bwMode="auto">
          <a:xfrm>
            <a:off x="44450" y="1614488"/>
            <a:ext cx="6448425" cy="369887"/>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（１）ユーザを新規に作成する</a:t>
            </a:r>
          </a:p>
        </p:txBody>
      </p:sp>
      <p:sp>
        <p:nvSpPr>
          <p:cNvPr id="28" name="テキスト ボックス 56">
            <a:extLst>
              <a:ext uri="{FF2B5EF4-FFF2-40B4-BE49-F238E27FC236}">
                <a16:creationId xmlns:a16="http://schemas.microsoft.com/office/drawing/2014/main" id="{2603A05E-4D53-44D5-A9BB-A574559FE85D}"/>
              </a:ext>
            </a:extLst>
          </p:cNvPr>
          <p:cNvSpPr txBox="1">
            <a:spLocks noChangeArrowheads="1"/>
          </p:cNvSpPr>
          <p:nvPr/>
        </p:nvSpPr>
        <p:spPr bwMode="auto">
          <a:xfrm>
            <a:off x="0" y="965200"/>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ユーザの新規作成、編集、削除を行います。</a:t>
            </a:r>
            <a:endParaRPr lang="en-US" altLang="ja-JP" sz="1400" dirty="0">
              <a:latin typeface="+mj-ea"/>
              <a:ea typeface="+mj-ea"/>
            </a:endParaRPr>
          </a:p>
          <a:p>
            <a:pPr eaLnBrk="1" hangingPunct="1">
              <a:defRPr/>
            </a:pPr>
            <a:r>
              <a:rPr lang="en-US" altLang="ja-JP" sz="1400" dirty="0">
                <a:latin typeface="+mj-ea"/>
                <a:ea typeface="+mj-ea"/>
              </a:rPr>
              <a:t>1</a:t>
            </a:r>
            <a:r>
              <a:rPr lang="ja-JP" altLang="en-US" sz="1400" dirty="0">
                <a:latin typeface="+mj-ea"/>
                <a:ea typeface="+mj-ea"/>
              </a:rPr>
              <a:t>ユーザずつの操作とアップロードによる一括操作が可能です。</a:t>
            </a:r>
            <a:endParaRPr lang="en-US" altLang="ja-JP" sz="1400" dirty="0">
              <a:latin typeface="+mj-ea"/>
              <a:ea typeface="+mj-ea"/>
            </a:endParaRPr>
          </a:p>
        </p:txBody>
      </p:sp>
      <p:sp>
        <p:nvSpPr>
          <p:cNvPr id="19" name="正方形/長方形 18">
            <a:extLst>
              <a:ext uri="{FF2B5EF4-FFF2-40B4-BE49-F238E27FC236}">
                <a16:creationId xmlns:a16="http://schemas.microsoft.com/office/drawing/2014/main" id="{2357B69E-4E78-424F-8F94-18D7F035155C}"/>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5609" name="AutoShape 7">
            <a:extLst>
              <a:ext uri="{FF2B5EF4-FFF2-40B4-BE49-F238E27FC236}">
                <a16:creationId xmlns:a16="http://schemas.microsoft.com/office/drawing/2014/main" id="{B4177BEE-022E-4FB0-94DF-4254AE95C40A}"/>
              </a:ext>
            </a:extLst>
          </p:cNvPr>
          <p:cNvSpPr>
            <a:spLocks noChangeArrowheads="1"/>
          </p:cNvSpPr>
          <p:nvPr/>
        </p:nvSpPr>
        <p:spPr bwMode="auto">
          <a:xfrm>
            <a:off x="1846263" y="2609850"/>
            <a:ext cx="869950" cy="241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正方形/長方形 22">
            <a:extLst>
              <a:ext uri="{FF2B5EF4-FFF2-40B4-BE49-F238E27FC236}">
                <a16:creationId xmlns:a16="http://schemas.microsoft.com/office/drawing/2014/main" id="{580AEF68-6C7A-40D2-BE2D-93154954FC35}"/>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4" name="正方形/長方形 23">
            <a:extLst>
              <a:ext uri="{FF2B5EF4-FFF2-40B4-BE49-F238E27FC236}">
                <a16:creationId xmlns:a16="http://schemas.microsoft.com/office/drawing/2014/main" id="{ABC453CE-DB8E-43B9-96A4-870B00EED1B5}"/>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7" name="正方形/長方形 26">
            <a:extLst>
              <a:ext uri="{FF2B5EF4-FFF2-40B4-BE49-F238E27FC236}">
                <a16:creationId xmlns:a16="http://schemas.microsoft.com/office/drawing/2014/main" id="{52B86B50-444C-4855-AD7D-0D581100A6ED}"/>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FAFDC74C-7AE5-4C50-9376-69F714FA8B96}"/>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2" name="正方形/長方形 31">
            <a:extLst>
              <a:ext uri="{FF2B5EF4-FFF2-40B4-BE49-F238E27FC236}">
                <a16:creationId xmlns:a16="http://schemas.microsoft.com/office/drawing/2014/main" id="{0B8C1DFE-652F-45BD-B7AB-0A445AF84080}"/>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3" name="テキスト ボックス 56">
            <a:extLst>
              <a:ext uri="{FF2B5EF4-FFF2-40B4-BE49-F238E27FC236}">
                <a16:creationId xmlns:a16="http://schemas.microsoft.com/office/drawing/2014/main" id="{AC6CC22F-A1D7-42D0-BE30-7EA8160FF2C6}"/>
              </a:ext>
            </a:extLst>
          </p:cNvPr>
          <p:cNvSpPr txBox="1">
            <a:spLocks noChangeArrowheads="1"/>
          </p:cNvSpPr>
          <p:nvPr/>
        </p:nvSpPr>
        <p:spPr bwMode="auto">
          <a:xfrm>
            <a:off x="3949700" y="4298950"/>
            <a:ext cx="27178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②登録したいユーザ情報を入力・選択して「登録する」をクリックします。</a:t>
            </a:r>
            <a:endParaRPr lang="en-US" altLang="ja-JP" sz="1400" dirty="0">
              <a:latin typeface="+mj-ea"/>
              <a:ea typeface="+mj-ea"/>
            </a:endParaRPr>
          </a:p>
        </p:txBody>
      </p:sp>
      <p:pic>
        <p:nvPicPr>
          <p:cNvPr id="9" name="図 8">
            <a:extLst>
              <a:ext uri="{FF2B5EF4-FFF2-40B4-BE49-F238E27FC236}">
                <a16:creationId xmlns:a16="http://schemas.microsoft.com/office/drawing/2014/main" id="{45C53721-4E9B-4EC0-9442-597E9E9B9901}"/>
              </a:ext>
            </a:extLst>
          </p:cNvPr>
          <p:cNvPicPr>
            <a:picLocks noChangeAspect="1"/>
          </p:cNvPicPr>
          <p:nvPr/>
        </p:nvPicPr>
        <p:blipFill>
          <a:blip r:embed="rId4"/>
          <a:stretch>
            <a:fillRect/>
          </a:stretch>
        </p:blipFill>
        <p:spPr>
          <a:xfrm>
            <a:off x="173038" y="4398963"/>
            <a:ext cx="3600450" cy="4378325"/>
          </a:xfrm>
          <a:prstGeom prst="rect">
            <a:avLst/>
          </a:prstGeom>
          <a:ln>
            <a:solidFill>
              <a:schemeClr val="tx1">
                <a:lumMod val="50000"/>
                <a:lumOff val="50000"/>
              </a:schemeClr>
            </a:solidFill>
          </a:ln>
        </p:spPr>
      </p:pic>
      <p:sp>
        <p:nvSpPr>
          <p:cNvPr id="25617" name="AutoShape 7">
            <a:extLst>
              <a:ext uri="{FF2B5EF4-FFF2-40B4-BE49-F238E27FC236}">
                <a16:creationId xmlns:a16="http://schemas.microsoft.com/office/drawing/2014/main" id="{9E468FF5-B581-4F97-89B1-8BE2C5F414A2}"/>
              </a:ext>
            </a:extLst>
          </p:cNvPr>
          <p:cNvSpPr>
            <a:spLocks noChangeArrowheads="1"/>
          </p:cNvSpPr>
          <p:nvPr/>
        </p:nvSpPr>
        <p:spPr bwMode="auto">
          <a:xfrm>
            <a:off x="1525588" y="8491538"/>
            <a:ext cx="871537" cy="241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6D0D6EA8-01DF-445F-AE06-C86364F30E0A}"/>
              </a:ext>
            </a:extLst>
          </p:cNvPr>
          <p:cNvPicPr>
            <a:picLocks noChangeAspect="1"/>
          </p:cNvPicPr>
          <p:nvPr/>
        </p:nvPicPr>
        <p:blipFill>
          <a:blip r:embed="rId3"/>
          <a:stretch>
            <a:fillRect/>
          </a:stretch>
        </p:blipFill>
        <p:spPr>
          <a:xfrm>
            <a:off x="215106" y="1436622"/>
            <a:ext cx="3600449" cy="2363482"/>
          </a:xfrm>
          <a:prstGeom prst="rect">
            <a:avLst/>
          </a:prstGeom>
          <a:ln>
            <a:solidFill>
              <a:schemeClr val="tx1">
                <a:lumMod val="50000"/>
                <a:lumOff val="50000"/>
              </a:schemeClr>
            </a:solidFill>
          </a:ln>
        </p:spPr>
      </p:pic>
      <p:sp>
        <p:nvSpPr>
          <p:cNvPr id="27650" name="スライド番号プレースホルダ 2">
            <a:extLst>
              <a:ext uri="{FF2B5EF4-FFF2-40B4-BE49-F238E27FC236}">
                <a16:creationId xmlns:a16="http://schemas.microsoft.com/office/drawing/2014/main" id="{4DA0DE6D-2A8D-4A73-B1D8-F433A7FB6EF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CB1108B-2842-4197-A12C-E3F0211504A8}" type="slidenum">
              <a:rPr lang="ja-JP" altLang="en-US" sz="1800">
                <a:solidFill>
                  <a:schemeClr val="bg1"/>
                </a:solidFill>
              </a:rPr>
              <a:pPr>
                <a:spcBef>
                  <a:spcPct val="0"/>
                </a:spcBef>
                <a:buFontTx/>
                <a:buNone/>
              </a:pPr>
              <a:t>13</a:t>
            </a:fld>
            <a:endParaRPr lang="ja-JP" altLang="en-US" sz="1800">
              <a:solidFill>
                <a:schemeClr val="bg1"/>
              </a:solidFill>
            </a:endParaRPr>
          </a:p>
        </p:txBody>
      </p:sp>
      <p:sp>
        <p:nvSpPr>
          <p:cNvPr id="27651" name="テキスト ボックス 23">
            <a:extLst>
              <a:ext uri="{FF2B5EF4-FFF2-40B4-BE49-F238E27FC236}">
                <a16:creationId xmlns:a16="http://schemas.microsoft.com/office/drawing/2014/main" id="{085DE653-0E1A-46C6-8DCB-F70AD173C5A0}"/>
              </a:ext>
            </a:extLst>
          </p:cNvPr>
          <p:cNvSpPr txBox="1">
            <a:spLocks noChangeArrowheads="1"/>
          </p:cNvSpPr>
          <p:nvPr/>
        </p:nvSpPr>
        <p:spPr bwMode="auto">
          <a:xfrm>
            <a:off x="80963" y="768350"/>
            <a:ext cx="6448425"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（２）ユーザを編集または削除する</a:t>
            </a:r>
          </a:p>
        </p:txBody>
      </p:sp>
      <p:sp>
        <p:nvSpPr>
          <p:cNvPr id="40" name="テキスト ボックス 56">
            <a:extLst>
              <a:ext uri="{FF2B5EF4-FFF2-40B4-BE49-F238E27FC236}">
                <a16:creationId xmlns:a16="http://schemas.microsoft.com/office/drawing/2014/main" id="{7D3B9219-3362-49B1-8598-7EF05E657E18}"/>
              </a:ext>
            </a:extLst>
          </p:cNvPr>
          <p:cNvSpPr txBox="1">
            <a:spLocks noChangeArrowheads="1"/>
          </p:cNvSpPr>
          <p:nvPr/>
        </p:nvSpPr>
        <p:spPr bwMode="auto">
          <a:xfrm>
            <a:off x="3949700" y="1338263"/>
            <a:ext cx="27813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①ホーム画面で、ユーザ管理の「確認・編集・削除」をクリックします。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377B8325-5875-4156-948B-7E67CC125988}"/>
              </a:ext>
            </a:extLst>
          </p:cNvPr>
          <p:cNvSpPr txBox="1">
            <a:spLocks noChangeArrowheads="1"/>
          </p:cNvSpPr>
          <p:nvPr/>
        </p:nvSpPr>
        <p:spPr bwMode="auto">
          <a:xfrm>
            <a:off x="4016375" y="4340225"/>
            <a:ext cx="2714625"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②ユーザ一覧から編集または削除したいユーザの氏名（行全体）をクリックします。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7655" name="AutoShape 7">
            <a:extLst>
              <a:ext uri="{FF2B5EF4-FFF2-40B4-BE49-F238E27FC236}">
                <a16:creationId xmlns:a16="http://schemas.microsoft.com/office/drawing/2014/main" id="{A07A9A55-21CD-4077-B1BC-F6A65D37BC0A}"/>
              </a:ext>
            </a:extLst>
          </p:cNvPr>
          <p:cNvSpPr>
            <a:spLocks noChangeArrowheads="1"/>
          </p:cNvSpPr>
          <p:nvPr/>
        </p:nvSpPr>
        <p:spPr bwMode="auto">
          <a:xfrm>
            <a:off x="1751806" y="2152651"/>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9" name="Text Box 59">
            <a:extLst>
              <a:ext uri="{FF2B5EF4-FFF2-40B4-BE49-F238E27FC236}">
                <a16:creationId xmlns:a16="http://schemas.microsoft.com/office/drawing/2014/main" id="{65F7E2BD-C8BD-4968-A8C5-9A05B3CEEBB5}"/>
              </a:ext>
            </a:extLst>
          </p:cNvPr>
          <p:cNvSpPr txBox="1">
            <a:spLocks noChangeArrowheads="1"/>
          </p:cNvSpPr>
          <p:nvPr/>
        </p:nvSpPr>
        <p:spPr bwMode="auto">
          <a:xfrm>
            <a:off x="103188" y="7793038"/>
            <a:ext cx="6426200" cy="10620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ユーザデータのダウンロード</a:t>
            </a: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27657" name="テキスト ボックス 3">
            <a:extLst>
              <a:ext uri="{FF2B5EF4-FFF2-40B4-BE49-F238E27FC236}">
                <a16:creationId xmlns:a16="http://schemas.microsoft.com/office/drawing/2014/main" id="{24DA7EF2-CDEB-4A2F-88A8-0B397ABCAF88}"/>
              </a:ext>
            </a:extLst>
          </p:cNvPr>
          <p:cNvSpPr txBox="1">
            <a:spLocks noChangeArrowheads="1"/>
          </p:cNvSpPr>
          <p:nvPr/>
        </p:nvSpPr>
        <p:spPr bwMode="auto">
          <a:xfrm>
            <a:off x="188913" y="8097838"/>
            <a:ext cx="6230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ダウンロードボタンを操作することで、ユーザデータを</a:t>
            </a:r>
            <a:r>
              <a:rPr lang="en-US" altLang="ja-JP" sz="1200">
                <a:latin typeface="ＭＳ Ｐゴシック" panose="020B0600070205080204" pitchFamily="50" charset="-128"/>
              </a:rPr>
              <a:t>TSV</a:t>
            </a:r>
            <a:r>
              <a:rPr lang="ja-JP" altLang="en-US" sz="1200">
                <a:latin typeface="ＭＳ Ｐゴシック" panose="020B0600070205080204" pitchFamily="50" charset="-128"/>
              </a:rPr>
              <a:t>（タブ区切りテキスト）でダウンロードが行えます。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ダウンロードしたデータを用いて、確認や一括操作を行うことが出来ます。</a:t>
            </a:r>
            <a:endParaRPr lang="en-US" altLang="ja-JP" sz="1200">
              <a:latin typeface="ＭＳ Ｐゴシック" panose="020B0600070205080204" pitchFamily="50" charset="-128"/>
            </a:endParaRPr>
          </a:p>
        </p:txBody>
      </p:sp>
      <p:pic>
        <p:nvPicPr>
          <p:cNvPr id="2" name="図 1">
            <a:extLst>
              <a:ext uri="{FF2B5EF4-FFF2-40B4-BE49-F238E27FC236}">
                <a16:creationId xmlns:a16="http://schemas.microsoft.com/office/drawing/2014/main" id="{954C4FFA-1BFA-4289-AECA-83B29D7B919F}"/>
              </a:ext>
            </a:extLst>
          </p:cNvPr>
          <p:cNvPicPr>
            <a:picLocks noChangeAspect="1"/>
          </p:cNvPicPr>
          <p:nvPr/>
        </p:nvPicPr>
        <p:blipFill rotWithShape="1">
          <a:blip r:embed="rId4"/>
          <a:srcRect l="20827" t="3614" r="6437" b="56386"/>
          <a:stretch/>
        </p:blipFill>
        <p:spPr>
          <a:xfrm>
            <a:off x="80963" y="4340225"/>
            <a:ext cx="3868737" cy="3079750"/>
          </a:xfrm>
          <a:prstGeom prst="rect">
            <a:avLst/>
          </a:prstGeom>
          <a:ln>
            <a:solidFill>
              <a:schemeClr val="bg1">
                <a:lumMod val="65000"/>
              </a:schemeClr>
            </a:solidFill>
          </a:ln>
        </p:spPr>
      </p:pic>
      <p:sp>
        <p:nvSpPr>
          <p:cNvPr id="19" name="正方形/長方形 18">
            <a:extLst>
              <a:ext uri="{FF2B5EF4-FFF2-40B4-BE49-F238E27FC236}">
                <a16:creationId xmlns:a16="http://schemas.microsoft.com/office/drawing/2014/main" id="{A02B4D57-FB8F-41F1-9385-461B215102CC}"/>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0" name="正方形/長方形 19">
            <a:extLst>
              <a:ext uri="{FF2B5EF4-FFF2-40B4-BE49-F238E27FC236}">
                <a16:creationId xmlns:a16="http://schemas.microsoft.com/office/drawing/2014/main" id="{C1B76BD8-8187-4649-A493-164C0B9EA901}"/>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1" name="正方形/長方形 20">
            <a:extLst>
              <a:ext uri="{FF2B5EF4-FFF2-40B4-BE49-F238E27FC236}">
                <a16:creationId xmlns:a16="http://schemas.microsoft.com/office/drawing/2014/main" id="{DA31F86E-4FEE-4A73-B970-B9397C340A39}"/>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3" name="正方形/長方形 22">
            <a:extLst>
              <a:ext uri="{FF2B5EF4-FFF2-40B4-BE49-F238E27FC236}">
                <a16:creationId xmlns:a16="http://schemas.microsoft.com/office/drawing/2014/main" id="{158FCECD-17FB-4A08-A3E9-1EAC10551BED}"/>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9" name="正方形/長方形 28">
            <a:extLst>
              <a:ext uri="{FF2B5EF4-FFF2-40B4-BE49-F238E27FC236}">
                <a16:creationId xmlns:a16="http://schemas.microsoft.com/office/drawing/2014/main" id="{1AC59D71-0A6E-4832-AA84-A8ABF75B36C3}"/>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0" name="正方形/長方形 29">
            <a:extLst>
              <a:ext uri="{FF2B5EF4-FFF2-40B4-BE49-F238E27FC236}">
                <a16:creationId xmlns:a16="http://schemas.microsoft.com/office/drawing/2014/main" id="{858744CA-B78E-4528-B4FF-090B0847B46F}"/>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7665" name="AutoShape 7">
            <a:extLst>
              <a:ext uri="{FF2B5EF4-FFF2-40B4-BE49-F238E27FC236}">
                <a16:creationId xmlns:a16="http://schemas.microsoft.com/office/drawing/2014/main" id="{18B66129-14D0-45D5-BFF7-A41620C5E402}"/>
              </a:ext>
            </a:extLst>
          </p:cNvPr>
          <p:cNvSpPr>
            <a:spLocks noChangeArrowheads="1"/>
          </p:cNvSpPr>
          <p:nvPr/>
        </p:nvSpPr>
        <p:spPr bwMode="auto">
          <a:xfrm>
            <a:off x="439738" y="5494338"/>
            <a:ext cx="3449637" cy="558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51245A1E-FCF9-4386-9D63-FD23F361A81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D02E4C6-1D03-486C-AD0A-D3C4931F6907}" type="slidenum">
              <a:rPr lang="ja-JP" altLang="en-US" sz="1800">
                <a:solidFill>
                  <a:schemeClr val="bg1"/>
                </a:solidFill>
              </a:rPr>
              <a:pPr>
                <a:spcBef>
                  <a:spcPct val="0"/>
                </a:spcBef>
                <a:buFontTx/>
                <a:buNone/>
              </a:pPr>
              <a:t>14</a:t>
            </a:fld>
            <a:endParaRPr lang="ja-JP" altLang="en-US" sz="1800">
              <a:solidFill>
                <a:schemeClr val="bg1"/>
              </a:solidFill>
            </a:endParaRPr>
          </a:p>
        </p:txBody>
      </p:sp>
      <p:sp>
        <p:nvSpPr>
          <p:cNvPr id="40" name="テキスト ボックス 56">
            <a:extLst>
              <a:ext uri="{FF2B5EF4-FFF2-40B4-BE49-F238E27FC236}">
                <a16:creationId xmlns:a16="http://schemas.microsoft.com/office/drawing/2014/main" id="{2B97BFB1-3D44-46AA-9CC2-7554EE9E624E}"/>
              </a:ext>
            </a:extLst>
          </p:cNvPr>
          <p:cNvSpPr txBox="1">
            <a:spLocks noChangeArrowheads="1"/>
          </p:cNvSpPr>
          <p:nvPr/>
        </p:nvSpPr>
        <p:spPr bwMode="auto">
          <a:xfrm>
            <a:off x="4110038" y="935038"/>
            <a:ext cx="2460625"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③編集したい項目を修正し、　</a:t>
            </a:r>
            <a:endParaRPr lang="en-US" altLang="ja-JP" sz="1400" dirty="0">
              <a:latin typeface="+mj-ea"/>
              <a:ea typeface="+mj-ea"/>
            </a:endParaRPr>
          </a:p>
          <a:p>
            <a:pPr eaLnBrk="1" hangingPunct="1">
              <a:defRPr/>
            </a:pPr>
            <a:r>
              <a:rPr lang="ja-JP" altLang="en-US" sz="1400" dirty="0">
                <a:latin typeface="+mj-ea"/>
                <a:ea typeface="+mj-ea"/>
              </a:rPr>
              <a:t>　「変更する」をクリックします。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FD3A01C7-ECDF-46F5-ACCD-08725BF99669}"/>
              </a:ext>
            </a:extLst>
          </p:cNvPr>
          <p:cNvSpPr txBox="1">
            <a:spLocks noChangeArrowheads="1"/>
          </p:cNvSpPr>
          <p:nvPr/>
        </p:nvSpPr>
        <p:spPr bwMode="auto">
          <a:xfrm>
            <a:off x="4159250" y="1878013"/>
            <a:ext cx="2460625" cy="5238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削除する場合は、</a:t>
            </a:r>
            <a:endParaRPr lang="en-US" altLang="ja-JP" sz="1400" dirty="0">
              <a:latin typeface="+mj-ea"/>
              <a:ea typeface="+mj-ea"/>
            </a:endParaRPr>
          </a:p>
          <a:p>
            <a:pPr eaLnBrk="1" hangingPunct="1">
              <a:defRPr/>
            </a:pPr>
            <a:r>
              <a:rPr lang="ja-JP" altLang="en-US" sz="1400" dirty="0">
                <a:latin typeface="+mj-ea"/>
                <a:ea typeface="+mj-ea"/>
              </a:rPr>
              <a:t>　「削除する」をクリックします。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D9EB0FE5-13B3-4847-BD0D-5B6A7CC61461}"/>
              </a:ext>
            </a:extLst>
          </p:cNvPr>
          <p:cNvPicPr>
            <a:picLocks noChangeAspect="1"/>
          </p:cNvPicPr>
          <p:nvPr/>
        </p:nvPicPr>
        <p:blipFill rotWithShape="1">
          <a:blip r:embed="rId3"/>
          <a:srcRect l="21365" t="8397" r="6506" b="3671"/>
          <a:stretch/>
        </p:blipFill>
        <p:spPr>
          <a:xfrm>
            <a:off x="238125" y="935038"/>
            <a:ext cx="3852863" cy="4951412"/>
          </a:xfrm>
          <a:prstGeom prst="rect">
            <a:avLst/>
          </a:prstGeom>
          <a:ln>
            <a:solidFill>
              <a:schemeClr val="bg1">
                <a:lumMod val="65000"/>
              </a:schemeClr>
            </a:solidFill>
          </a:ln>
        </p:spPr>
      </p:pic>
      <p:sp>
        <p:nvSpPr>
          <p:cNvPr id="12" name="正方形/長方形 11">
            <a:extLst>
              <a:ext uri="{FF2B5EF4-FFF2-40B4-BE49-F238E27FC236}">
                <a16:creationId xmlns:a16="http://schemas.microsoft.com/office/drawing/2014/main" id="{3149D627-48D7-4629-B51B-46F92B56DA27}"/>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13" name="正方形/長方形 12">
            <a:extLst>
              <a:ext uri="{FF2B5EF4-FFF2-40B4-BE49-F238E27FC236}">
                <a16:creationId xmlns:a16="http://schemas.microsoft.com/office/drawing/2014/main" id="{E3CDC0E1-41B3-46A8-A8B8-CE34B57E337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14" name="正方形/長方形 13">
            <a:extLst>
              <a:ext uri="{FF2B5EF4-FFF2-40B4-BE49-F238E27FC236}">
                <a16:creationId xmlns:a16="http://schemas.microsoft.com/office/drawing/2014/main" id="{65EAE4C4-9397-47DB-877C-C32244B86021}"/>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16" name="正方形/長方形 15">
            <a:extLst>
              <a:ext uri="{FF2B5EF4-FFF2-40B4-BE49-F238E27FC236}">
                <a16:creationId xmlns:a16="http://schemas.microsoft.com/office/drawing/2014/main" id="{C9897C12-500C-4717-9D23-33B0FD29E5E0}"/>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17" name="正方形/長方形 16">
            <a:extLst>
              <a:ext uri="{FF2B5EF4-FFF2-40B4-BE49-F238E27FC236}">
                <a16:creationId xmlns:a16="http://schemas.microsoft.com/office/drawing/2014/main" id="{7C5A2FAC-0217-4444-81D6-251DBD47F2B6}"/>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19E0A0C6-F9F0-4C68-B5A4-2D4B6BDCF05F}"/>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9708" name="AutoShape 7">
            <a:extLst>
              <a:ext uri="{FF2B5EF4-FFF2-40B4-BE49-F238E27FC236}">
                <a16:creationId xmlns:a16="http://schemas.microsoft.com/office/drawing/2014/main" id="{D1D2DFF4-1173-44CD-A433-58C20BFC9F80}"/>
              </a:ext>
            </a:extLst>
          </p:cNvPr>
          <p:cNvSpPr>
            <a:spLocks noChangeArrowheads="1"/>
          </p:cNvSpPr>
          <p:nvPr/>
        </p:nvSpPr>
        <p:spPr bwMode="auto">
          <a:xfrm>
            <a:off x="800100" y="5461000"/>
            <a:ext cx="2794000" cy="3540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Text Box 59">
            <a:extLst>
              <a:ext uri="{FF2B5EF4-FFF2-40B4-BE49-F238E27FC236}">
                <a16:creationId xmlns:a16="http://schemas.microsoft.com/office/drawing/2014/main" id="{A89C6625-63E9-40DF-9EA9-4AB09371151A}"/>
              </a:ext>
            </a:extLst>
          </p:cNvPr>
          <p:cNvSpPr txBox="1">
            <a:spLocks noChangeArrowheads="1"/>
          </p:cNvSpPr>
          <p:nvPr/>
        </p:nvSpPr>
        <p:spPr bwMode="auto">
          <a:xfrm>
            <a:off x="238125" y="6305550"/>
            <a:ext cx="6497638" cy="1371600"/>
          </a:xfrm>
          <a:prstGeom prst="rect">
            <a:avLst/>
          </a:prstGeom>
          <a:solidFill>
            <a:srgbClr val="FFFFCC"/>
          </a:solid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ユーザを削除した時の注意点</a:t>
            </a:r>
            <a:endParaRPr lang="ja-JP" altLang="en-US" sz="1050" dirty="0">
              <a:latin typeface="ＭＳ Ｐゴシック"/>
            </a:endParaRPr>
          </a:p>
        </p:txBody>
      </p:sp>
      <p:pic>
        <p:nvPicPr>
          <p:cNvPr id="29710" name="Picture 154" descr="アイコン注意">
            <a:extLst>
              <a:ext uri="{FF2B5EF4-FFF2-40B4-BE49-F238E27FC236}">
                <a16:creationId xmlns:a16="http://schemas.microsoft.com/office/drawing/2014/main" id="{1C96F753-47D5-4860-8FB9-C9E43D691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100" y="6426200"/>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1" name="テキスト ボックス 3">
            <a:extLst>
              <a:ext uri="{FF2B5EF4-FFF2-40B4-BE49-F238E27FC236}">
                <a16:creationId xmlns:a16="http://schemas.microsoft.com/office/drawing/2014/main" id="{86E9EC53-2A19-4EDC-A550-509A3A3F9125}"/>
              </a:ext>
            </a:extLst>
          </p:cNvPr>
          <p:cNvSpPr txBox="1">
            <a:spLocks noChangeArrowheads="1"/>
          </p:cNvSpPr>
          <p:nvPr/>
        </p:nvSpPr>
        <p:spPr bwMode="auto">
          <a:xfrm>
            <a:off x="292100" y="6745288"/>
            <a:ext cx="6443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ユーザを削除した場合は、登録されていた連絡先や回答内容など、対象ユーザに紐づく全ての</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情報が削除されます。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削除する前には、本当に削除してよいユーザであるかユーザ情報の内容を確認したのちに、</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削除操作を行ってください。</a:t>
            </a:r>
            <a:endParaRPr lang="en-US" altLang="ja-JP" sz="1200">
              <a:latin typeface="ＭＳ Ｐゴシック" panose="020B0600070205080204" pitchFamily="50"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54B80400-16B8-4F51-BBF9-2E9B2958302C}"/>
              </a:ext>
            </a:extLst>
          </p:cNvPr>
          <p:cNvPicPr>
            <a:picLocks noChangeAspect="1"/>
          </p:cNvPicPr>
          <p:nvPr/>
        </p:nvPicPr>
        <p:blipFill>
          <a:blip r:embed="rId3"/>
          <a:stretch>
            <a:fillRect/>
          </a:stretch>
        </p:blipFill>
        <p:spPr>
          <a:xfrm>
            <a:off x="225425" y="3032431"/>
            <a:ext cx="3600449" cy="2363482"/>
          </a:xfrm>
          <a:prstGeom prst="rect">
            <a:avLst/>
          </a:prstGeom>
          <a:ln>
            <a:solidFill>
              <a:schemeClr val="tx1">
                <a:lumMod val="50000"/>
                <a:lumOff val="50000"/>
              </a:schemeClr>
            </a:solidFill>
          </a:ln>
        </p:spPr>
      </p:pic>
      <p:pic>
        <p:nvPicPr>
          <p:cNvPr id="6" name="図 5">
            <a:extLst>
              <a:ext uri="{FF2B5EF4-FFF2-40B4-BE49-F238E27FC236}">
                <a16:creationId xmlns:a16="http://schemas.microsoft.com/office/drawing/2014/main" id="{021BB8FE-D2CC-4101-A5B4-CF932B240CCF}"/>
              </a:ext>
            </a:extLst>
          </p:cNvPr>
          <p:cNvPicPr>
            <a:picLocks noChangeAspect="1"/>
          </p:cNvPicPr>
          <p:nvPr/>
        </p:nvPicPr>
        <p:blipFill rotWithShape="1">
          <a:blip r:embed="rId4"/>
          <a:srcRect l="21365" t="11018" r="6666" b="274"/>
          <a:stretch/>
        </p:blipFill>
        <p:spPr>
          <a:xfrm>
            <a:off x="71438" y="5943600"/>
            <a:ext cx="3878262" cy="2579688"/>
          </a:xfrm>
          <a:prstGeom prst="rect">
            <a:avLst/>
          </a:prstGeom>
          <a:ln>
            <a:solidFill>
              <a:schemeClr val="bg1">
                <a:lumMod val="65000"/>
              </a:schemeClr>
            </a:solidFill>
          </a:ln>
        </p:spPr>
      </p:pic>
      <p:sp>
        <p:nvSpPr>
          <p:cNvPr id="31747" name="スライド番号プレースホルダ 2">
            <a:extLst>
              <a:ext uri="{FF2B5EF4-FFF2-40B4-BE49-F238E27FC236}">
                <a16:creationId xmlns:a16="http://schemas.microsoft.com/office/drawing/2014/main" id="{BF85F736-78C2-4F88-BAEC-E761237440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CDCCE7F-B4C4-424F-AC49-50167076878D}" type="slidenum">
              <a:rPr lang="ja-JP" altLang="en-US" sz="1800">
                <a:solidFill>
                  <a:schemeClr val="bg1"/>
                </a:solidFill>
              </a:rPr>
              <a:pPr>
                <a:spcBef>
                  <a:spcPct val="0"/>
                </a:spcBef>
                <a:buFontTx/>
                <a:buNone/>
              </a:pPr>
              <a:t>15</a:t>
            </a:fld>
            <a:endParaRPr lang="ja-JP" altLang="en-US" sz="1800">
              <a:solidFill>
                <a:schemeClr val="bg1"/>
              </a:solidFill>
            </a:endParaRPr>
          </a:p>
        </p:txBody>
      </p:sp>
      <p:sp>
        <p:nvSpPr>
          <p:cNvPr id="31748" name="テキスト ボックス 23">
            <a:extLst>
              <a:ext uri="{FF2B5EF4-FFF2-40B4-BE49-F238E27FC236}">
                <a16:creationId xmlns:a16="http://schemas.microsoft.com/office/drawing/2014/main" id="{466122D2-9804-4360-A49F-08A48AFC8682}"/>
              </a:ext>
            </a:extLst>
          </p:cNvPr>
          <p:cNvSpPr txBox="1">
            <a:spLocks noChangeArrowheads="1"/>
          </p:cNvSpPr>
          <p:nvPr/>
        </p:nvSpPr>
        <p:spPr bwMode="auto">
          <a:xfrm>
            <a:off x="103188" y="711200"/>
            <a:ext cx="6448425" cy="369888"/>
          </a:xfrm>
          <a:prstGeom prst="rect">
            <a:avLst/>
          </a:prstGeom>
          <a:solidFill>
            <a:schemeClr val="bg1"/>
          </a:solidFill>
          <a:ln w="28575">
            <a:solidFill>
              <a:srgbClr val="00B0F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（３）ユーザを一括操作する</a:t>
            </a:r>
          </a:p>
        </p:txBody>
      </p:sp>
      <p:sp>
        <p:nvSpPr>
          <p:cNvPr id="40" name="テキスト ボックス 56">
            <a:extLst>
              <a:ext uri="{FF2B5EF4-FFF2-40B4-BE49-F238E27FC236}">
                <a16:creationId xmlns:a16="http://schemas.microsoft.com/office/drawing/2014/main" id="{E4BAEDF9-803F-4C4A-AE37-78F5FFB6BB85}"/>
              </a:ext>
            </a:extLst>
          </p:cNvPr>
          <p:cNvSpPr txBox="1">
            <a:spLocks noChangeArrowheads="1"/>
          </p:cNvSpPr>
          <p:nvPr/>
        </p:nvSpPr>
        <p:spPr bwMode="auto">
          <a:xfrm>
            <a:off x="3949700" y="2998788"/>
            <a:ext cx="268287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①ホーム画面で、ユーザ管理の「一括アップロード」をクリックします。</a:t>
            </a:r>
            <a:endParaRPr lang="en-US" altLang="ja-JP" sz="1400" dirty="0">
              <a:latin typeface="+mj-ea"/>
              <a:ea typeface="+mj-ea"/>
            </a:endParaRPr>
          </a:p>
        </p:txBody>
      </p:sp>
      <p:sp>
        <p:nvSpPr>
          <p:cNvPr id="31751" name="AutoShape 7">
            <a:extLst>
              <a:ext uri="{FF2B5EF4-FFF2-40B4-BE49-F238E27FC236}">
                <a16:creationId xmlns:a16="http://schemas.microsoft.com/office/drawing/2014/main" id="{9C2C4C81-4460-42DC-92E7-DAE26464C3AE}"/>
              </a:ext>
            </a:extLst>
          </p:cNvPr>
          <p:cNvSpPr>
            <a:spLocks noChangeArrowheads="1"/>
          </p:cNvSpPr>
          <p:nvPr/>
        </p:nvSpPr>
        <p:spPr bwMode="auto">
          <a:xfrm>
            <a:off x="1774825" y="4057650"/>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2" name="AutoShape 7">
            <a:extLst>
              <a:ext uri="{FF2B5EF4-FFF2-40B4-BE49-F238E27FC236}">
                <a16:creationId xmlns:a16="http://schemas.microsoft.com/office/drawing/2014/main" id="{CAF11732-78C4-4E62-AFDF-FF98C9D48415}"/>
              </a:ext>
            </a:extLst>
          </p:cNvPr>
          <p:cNvSpPr>
            <a:spLocks noChangeArrowheads="1"/>
          </p:cNvSpPr>
          <p:nvPr/>
        </p:nvSpPr>
        <p:spPr bwMode="auto">
          <a:xfrm>
            <a:off x="80963" y="7767638"/>
            <a:ext cx="3671887" cy="6064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95DA3DFF-CAB8-4491-B7A9-C9EFF19F9B5F}"/>
              </a:ext>
            </a:extLst>
          </p:cNvPr>
          <p:cNvSpPr txBox="1">
            <a:spLocks noChangeArrowheads="1"/>
          </p:cNvSpPr>
          <p:nvPr/>
        </p:nvSpPr>
        <p:spPr bwMode="auto">
          <a:xfrm>
            <a:off x="168275" y="1257300"/>
            <a:ext cx="6448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ユーザの一括でのアップロード操作は下記の順序で行います。</a:t>
            </a:r>
            <a:endParaRPr lang="en-US" altLang="ja-JP" sz="1400" dirty="0">
              <a:latin typeface="+mj-ea"/>
              <a:ea typeface="+mj-ea"/>
            </a:endParaRPr>
          </a:p>
        </p:txBody>
      </p:sp>
      <p:sp>
        <p:nvSpPr>
          <p:cNvPr id="36" name="角丸四角形 37">
            <a:extLst>
              <a:ext uri="{FF2B5EF4-FFF2-40B4-BE49-F238E27FC236}">
                <a16:creationId xmlns:a16="http://schemas.microsoft.com/office/drawing/2014/main" id="{5341BFF6-408E-44C4-A44D-51B4B4DEC029}"/>
              </a:ext>
            </a:extLst>
          </p:cNvPr>
          <p:cNvSpPr/>
          <p:nvPr/>
        </p:nvSpPr>
        <p:spPr bwMode="auto">
          <a:xfrm>
            <a:off x="80963"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a:p>
            <a:pPr algn="ctr" eaLnBrk="1" hangingPunct="1">
              <a:defRPr/>
            </a:pPr>
            <a:r>
              <a:rPr lang="ja-JP" altLang="en-US" sz="1400" dirty="0">
                <a:solidFill>
                  <a:schemeClr val="tx1"/>
                </a:solidFill>
              </a:rPr>
              <a:t>ファイル準備</a:t>
            </a:r>
          </a:p>
        </p:txBody>
      </p:sp>
      <p:sp>
        <p:nvSpPr>
          <p:cNvPr id="3" name="右矢印 2">
            <a:extLst>
              <a:ext uri="{FF2B5EF4-FFF2-40B4-BE49-F238E27FC236}">
                <a16:creationId xmlns:a16="http://schemas.microsoft.com/office/drawing/2014/main" id="{7B1C108B-248A-49AF-BB58-215E0EF7EF30}"/>
              </a:ext>
            </a:extLst>
          </p:cNvPr>
          <p:cNvSpPr/>
          <p:nvPr/>
        </p:nvSpPr>
        <p:spPr>
          <a:xfrm>
            <a:off x="1565275" y="1933575"/>
            <a:ext cx="196850" cy="193675"/>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角丸四角形 37">
            <a:extLst>
              <a:ext uri="{FF2B5EF4-FFF2-40B4-BE49-F238E27FC236}">
                <a16:creationId xmlns:a16="http://schemas.microsoft.com/office/drawing/2014/main" id="{4C19EC21-6A94-4FC7-97BE-71F05FE6B976}"/>
              </a:ext>
            </a:extLst>
          </p:cNvPr>
          <p:cNvSpPr/>
          <p:nvPr/>
        </p:nvSpPr>
        <p:spPr bwMode="auto">
          <a:xfrm>
            <a:off x="1819275" y="1790700"/>
            <a:ext cx="1427163"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アップロード</a:t>
            </a:r>
            <a:endParaRPr lang="en-US" altLang="ja-JP" sz="1400" dirty="0">
              <a:solidFill>
                <a:schemeClr val="tx1"/>
              </a:solidFill>
            </a:endParaRPr>
          </a:p>
        </p:txBody>
      </p:sp>
      <p:sp>
        <p:nvSpPr>
          <p:cNvPr id="46" name="右矢印 45">
            <a:extLst>
              <a:ext uri="{FF2B5EF4-FFF2-40B4-BE49-F238E27FC236}">
                <a16:creationId xmlns:a16="http://schemas.microsoft.com/office/drawing/2014/main" id="{7F7B9F06-27FA-4984-B6DC-2BAF24EEE7FC}"/>
              </a:ext>
            </a:extLst>
          </p:cNvPr>
          <p:cNvSpPr/>
          <p:nvPr/>
        </p:nvSpPr>
        <p:spPr>
          <a:xfrm>
            <a:off x="3294063" y="19446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角丸四角形 37">
            <a:extLst>
              <a:ext uri="{FF2B5EF4-FFF2-40B4-BE49-F238E27FC236}">
                <a16:creationId xmlns:a16="http://schemas.microsoft.com/office/drawing/2014/main" id="{A50219B3-54E5-49DB-9E48-5DB342A538DD}"/>
              </a:ext>
            </a:extLst>
          </p:cNvPr>
          <p:cNvSpPr/>
          <p:nvPr/>
        </p:nvSpPr>
        <p:spPr bwMode="auto">
          <a:xfrm>
            <a:off x="3538538" y="1790700"/>
            <a:ext cx="1427162"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データチェック</a:t>
            </a:r>
            <a:endParaRPr lang="en-US" altLang="ja-JP" sz="1400" dirty="0">
              <a:solidFill>
                <a:schemeClr val="tx1"/>
              </a:solidFill>
            </a:endParaRPr>
          </a:p>
        </p:txBody>
      </p:sp>
      <p:sp>
        <p:nvSpPr>
          <p:cNvPr id="48" name="角丸四角形 37">
            <a:extLst>
              <a:ext uri="{FF2B5EF4-FFF2-40B4-BE49-F238E27FC236}">
                <a16:creationId xmlns:a16="http://schemas.microsoft.com/office/drawing/2014/main" id="{2D5BA342-CBB3-4C7F-9A44-9A68D8D01F62}"/>
              </a:ext>
            </a:extLst>
          </p:cNvPr>
          <p:cNvSpPr/>
          <p:nvPr/>
        </p:nvSpPr>
        <p:spPr bwMode="auto">
          <a:xfrm>
            <a:off x="5203825" y="1790700"/>
            <a:ext cx="1428750" cy="498475"/>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確認と実行</a:t>
            </a:r>
            <a:endParaRPr lang="en-US" altLang="ja-JP" sz="1400" dirty="0">
              <a:solidFill>
                <a:schemeClr val="tx1"/>
              </a:solidFill>
            </a:endParaRPr>
          </a:p>
        </p:txBody>
      </p:sp>
      <p:sp>
        <p:nvSpPr>
          <p:cNvPr id="49" name="右矢印 48">
            <a:extLst>
              <a:ext uri="{FF2B5EF4-FFF2-40B4-BE49-F238E27FC236}">
                <a16:creationId xmlns:a16="http://schemas.microsoft.com/office/drawing/2014/main" id="{727E893B-9C4F-48CE-B24D-C2BBC6438682}"/>
              </a:ext>
            </a:extLst>
          </p:cNvPr>
          <p:cNvSpPr/>
          <p:nvPr/>
        </p:nvSpPr>
        <p:spPr>
          <a:xfrm>
            <a:off x="4979988" y="1957388"/>
            <a:ext cx="196850" cy="1920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 name="カギ線コネクタ 4">
            <a:extLst>
              <a:ext uri="{FF2B5EF4-FFF2-40B4-BE49-F238E27FC236}">
                <a16:creationId xmlns:a16="http://schemas.microsoft.com/office/drawing/2014/main" id="{7A0243B1-87D6-42D3-A1D1-D9DF4A02B693}"/>
              </a:ext>
            </a:extLst>
          </p:cNvPr>
          <p:cNvCxnSpPr>
            <a:stCxn id="48" idx="2"/>
            <a:endCxn id="44" idx="2"/>
          </p:cNvCxnSpPr>
          <p:nvPr/>
        </p:nvCxnSpPr>
        <p:spPr>
          <a:xfrm rot="5400000">
            <a:off x="4225132" y="596106"/>
            <a:ext cx="0" cy="3386137"/>
          </a:xfrm>
          <a:prstGeom prst="bentConnector3">
            <a:avLst>
              <a:gd name="adj1" fmla="val 25409009"/>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6">
            <a:extLst>
              <a:ext uri="{FF2B5EF4-FFF2-40B4-BE49-F238E27FC236}">
                <a16:creationId xmlns:a16="http://schemas.microsoft.com/office/drawing/2014/main" id="{E9890683-0B27-42EE-873B-8F319EFA61B0}"/>
              </a:ext>
            </a:extLst>
          </p:cNvPr>
          <p:cNvSpPr txBox="1">
            <a:spLocks noChangeArrowheads="1"/>
          </p:cNvSpPr>
          <p:nvPr/>
        </p:nvSpPr>
        <p:spPr bwMode="auto">
          <a:xfrm>
            <a:off x="174625" y="2335213"/>
            <a:ext cx="1087438" cy="430887"/>
          </a:xfrm>
          <a:prstGeom prst="rect">
            <a:avLst/>
          </a:prstGeom>
          <a:noFill/>
          <a:ln w="9525">
            <a:noFill/>
            <a:miter lim="800000"/>
            <a:headEnd/>
            <a:tailEnd/>
          </a:ln>
        </p:spPr>
        <p:txBody>
          <a:bodyPr>
            <a:spAutoFit/>
          </a:bodyPr>
          <a:lstStyle/>
          <a:p>
            <a:pPr eaLnBrk="1" hangingPunct="1">
              <a:defRPr/>
            </a:pPr>
            <a:r>
              <a:rPr lang="en-US" altLang="ja-JP" sz="1100" dirty="0">
                <a:latin typeface="+mj-ea"/>
                <a:ea typeface="+mj-ea"/>
              </a:rPr>
              <a:t>※P.1</a:t>
            </a:r>
            <a:r>
              <a:rPr lang="ja-JP" altLang="en-US" sz="1100" dirty="0">
                <a:latin typeface="+mj-ea"/>
                <a:ea typeface="+mj-ea"/>
              </a:rPr>
              <a:t>７</a:t>
            </a:r>
            <a:r>
              <a:rPr lang="en-US" altLang="ja-JP" sz="1100" dirty="0">
                <a:latin typeface="+mj-ea"/>
                <a:ea typeface="+mj-ea"/>
              </a:rPr>
              <a:t>~</a:t>
            </a:r>
            <a:r>
              <a:rPr lang="ja-JP" altLang="en-US" sz="1100" dirty="0">
                <a:latin typeface="+mj-ea"/>
                <a:ea typeface="+mj-ea"/>
              </a:rPr>
              <a:t>～</a:t>
            </a:r>
            <a:r>
              <a:rPr lang="en-US" altLang="ja-JP" sz="1100" dirty="0">
                <a:latin typeface="+mj-ea"/>
                <a:ea typeface="+mj-ea"/>
              </a:rPr>
              <a:t>18</a:t>
            </a:r>
            <a:r>
              <a:rPr lang="ja-JP" altLang="en-US" sz="1100" dirty="0">
                <a:latin typeface="+mj-ea"/>
                <a:ea typeface="+mj-ea"/>
              </a:rPr>
              <a:t>に記載</a:t>
            </a:r>
            <a:endParaRPr lang="en-US" altLang="ja-JP" sz="1100" dirty="0">
              <a:latin typeface="+mj-ea"/>
              <a:ea typeface="+mj-ea"/>
            </a:endParaRPr>
          </a:p>
        </p:txBody>
      </p:sp>
      <p:sp>
        <p:nvSpPr>
          <p:cNvPr id="37" name="正方形/長方形 36">
            <a:extLst>
              <a:ext uri="{FF2B5EF4-FFF2-40B4-BE49-F238E27FC236}">
                <a16:creationId xmlns:a16="http://schemas.microsoft.com/office/drawing/2014/main" id="{93010AEB-F65E-49E5-8544-157F07FE3B59}"/>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39" name="正方形/長方形 38">
            <a:extLst>
              <a:ext uri="{FF2B5EF4-FFF2-40B4-BE49-F238E27FC236}">
                <a16:creationId xmlns:a16="http://schemas.microsoft.com/office/drawing/2014/main" id="{7E2DC91A-F505-412B-99A9-568FB88AB660}"/>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43" name="正方形/長方形 42">
            <a:extLst>
              <a:ext uri="{FF2B5EF4-FFF2-40B4-BE49-F238E27FC236}">
                <a16:creationId xmlns:a16="http://schemas.microsoft.com/office/drawing/2014/main" id="{E0B5BB9B-DDAD-41DA-9C20-CC8C2419BB50}"/>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45" name="正方形/長方形 44">
            <a:extLst>
              <a:ext uri="{FF2B5EF4-FFF2-40B4-BE49-F238E27FC236}">
                <a16:creationId xmlns:a16="http://schemas.microsoft.com/office/drawing/2014/main" id="{389A6888-6DD6-4CBA-B60B-79004BF6CA1C}"/>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52" name="正方形/長方形 51">
            <a:extLst>
              <a:ext uri="{FF2B5EF4-FFF2-40B4-BE49-F238E27FC236}">
                <a16:creationId xmlns:a16="http://schemas.microsoft.com/office/drawing/2014/main" id="{B27FD861-E9F3-4614-834E-4157D31D4FE4}"/>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53" name="正方形/長方形 52">
            <a:extLst>
              <a:ext uri="{FF2B5EF4-FFF2-40B4-BE49-F238E27FC236}">
                <a16:creationId xmlns:a16="http://schemas.microsoft.com/office/drawing/2014/main" id="{D0FFDCDD-8000-4567-9A81-BB5602966D2E}"/>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55" name="テキスト ボックス 56">
            <a:extLst>
              <a:ext uri="{FF2B5EF4-FFF2-40B4-BE49-F238E27FC236}">
                <a16:creationId xmlns:a16="http://schemas.microsoft.com/office/drawing/2014/main" id="{58226845-4FB0-4AE3-93B3-640EEE96797C}"/>
              </a:ext>
            </a:extLst>
          </p:cNvPr>
          <p:cNvSpPr txBox="1">
            <a:spLocks noChangeArrowheads="1"/>
          </p:cNvSpPr>
          <p:nvPr/>
        </p:nvSpPr>
        <p:spPr bwMode="auto">
          <a:xfrm>
            <a:off x="4008438" y="6018213"/>
            <a:ext cx="2563812"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②「データを選択する」の欄を</a:t>
            </a:r>
            <a:endParaRPr lang="en-US" altLang="ja-JP" sz="1400" dirty="0">
              <a:latin typeface="+mj-ea"/>
              <a:ea typeface="+mj-ea"/>
            </a:endParaRPr>
          </a:p>
          <a:p>
            <a:pPr eaLnBrk="1" hangingPunct="1">
              <a:defRPr/>
            </a:pPr>
            <a:r>
              <a:rPr lang="ja-JP" altLang="en-US" sz="1400" dirty="0">
                <a:latin typeface="+mj-ea"/>
                <a:ea typeface="+mj-ea"/>
              </a:rPr>
              <a:t>クリックして事前に用意したアップロード用ファイルを選択してアップロードを行います。</a:t>
            </a:r>
            <a:endParaRPr lang="en-US" altLang="ja-JP" sz="1400" dirty="0">
              <a:latin typeface="+mj-ea"/>
              <a:ea typeface="+mj-ea"/>
            </a:endParaRPr>
          </a:p>
          <a:p>
            <a:pPr eaLnBrk="1" hangingPunct="1">
              <a:defRPr/>
            </a:pPr>
            <a:r>
              <a:rPr lang="ja-JP" altLang="en-US" sz="1400" dirty="0">
                <a:latin typeface="+mj-ea"/>
                <a:ea typeface="+mj-ea"/>
              </a:rPr>
              <a:t>（欄内にファイルをドラッグ＆ドロップでも選択されます）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56" name="テキスト ボックス 56">
            <a:extLst>
              <a:ext uri="{FF2B5EF4-FFF2-40B4-BE49-F238E27FC236}">
                <a16:creationId xmlns:a16="http://schemas.microsoft.com/office/drawing/2014/main" id="{C1AD2419-A394-48A5-B9E3-5EC668FEBE2C}"/>
              </a:ext>
            </a:extLst>
          </p:cNvPr>
          <p:cNvSpPr txBox="1">
            <a:spLocks noChangeArrowheads="1"/>
          </p:cNvSpPr>
          <p:nvPr/>
        </p:nvSpPr>
        <p:spPr bwMode="auto">
          <a:xfrm>
            <a:off x="4008438" y="570230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＜アップロード＞</a:t>
            </a:r>
            <a:endParaRPr lang="en-US" altLang="ja-JP" sz="1400" b="1" dirty="0">
              <a:latin typeface="+mj-ea"/>
              <a:ea typeface="+mj-ea"/>
            </a:endParaRPr>
          </a:p>
          <a:p>
            <a:pPr eaLnBrk="1" hangingPunct="1">
              <a:defRPr/>
            </a:pPr>
            <a:endParaRPr lang="en-US" altLang="ja-JP" sz="1400" dirty="0">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4E7FFD13-8534-48A3-B3AE-8C701AA68CE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D69494B-F257-431D-AD47-84FF9FC36ED3}" type="slidenum">
              <a:rPr lang="ja-JP" altLang="en-US" sz="1800">
                <a:solidFill>
                  <a:schemeClr val="bg1"/>
                </a:solidFill>
              </a:rPr>
              <a:pPr>
                <a:spcBef>
                  <a:spcPct val="0"/>
                </a:spcBef>
                <a:buFontTx/>
                <a:buNone/>
              </a:pPr>
              <a:t>16</a:t>
            </a:fld>
            <a:endParaRPr lang="ja-JP" altLang="en-US" sz="1800">
              <a:solidFill>
                <a:schemeClr val="bg1"/>
              </a:solidFill>
            </a:endParaRPr>
          </a:p>
        </p:txBody>
      </p:sp>
      <p:sp>
        <p:nvSpPr>
          <p:cNvPr id="12" name="屈折矢印 11">
            <a:extLst>
              <a:ext uri="{FF2B5EF4-FFF2-40B4-BE49-F238E27FC236}">
                <a16:creationId xmlns:a16="http://schemas.microsoft.com/office/drawing/2014/main" id="{F0EB4F49-1EC1-40E1-827F-E6C3B21A6E22}"/>
              </a:ext>
            </a:extLst>
          </p:cNvPr>
          <p:cNvSpPr/>
          <p:nvPr/>
        </p:nvSpPr>
        <p:spPr>
          <a:xfrm rot="5400000">
            <a:off x="-246062" y="3028950"/>
            <a:ext cx="1843088" cy="344487"/>
          </a:xfrm>
          <a:prstGeom prst="bentUpArrow">
            <a:avLst>
              <a:gd name="adj1" fmla="val 25000"/>
              <a:gd name="adj2" fmla="val 25000"/>
              <a:gd name="adj3" fmla="val 234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屈折矢印 41">
            <a:extLst>
              <a:ext uri="{FF2B5EF4-FFF2-40B4-BE49-F238E27FC236}">
                <a16:creationId xmlns:a16="http://schemas.microsoft.com/office/drawing/2014/main" id="{03CF2F0C-4DFB-4615-9614-6B1E771DCCDA}"/>
              </a:ext>
            </a:extLst>
          </p:cNvPr>
          <p:cNvSpPr/>
          <p:nvPr/>
        </p:nvSpPr>
        <p:spPr>
          <a:xfrm rot="5400000">
            <a:off x="-1697037" y="4148138"/>
            <a:ext cx="4389437" cy="604837"/>
          </a:xfrm>
          <a:prstGeom prst="bentUpArrow">
            <a:avLst>
              <a:gd name="adj1" fmla="val 17116"/>
              <a:gd name="adj2" fmla="val 21058"/>
              <a:gd name="adj3" fmla="val 23423"/>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797" name="テキスト ボックス 12">
            <a:extLst>
              <a:ext uri="{FF2B5EF4-FFF2-40B4-BE49-F238E27FC236}">
                <a16:creationId xmlns:a16="http://schemas.microsoft.com/office/drawing/2014/main" id="{B77AAAAC-3FC0-4A10-9EFC-D5926DD87C18}"/>
              </a:ext>
            </a:extLst>
          </p:cNvPr>
          <p:cNvSpPr txBox="1">
            <a:spLocks noChangeArrowheads="1"/>
          </p:cNvSpPr>
          <p:nvPr/>
        </p:nvSpPr>
        <p:spPr bwMode="auto">
          <a:xfrm>
            <a:off x="592138" y="3130550"/>
            <a:ext cx="7715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solidFill>
                  <a:srgbClr val="FF0000"/>
                </a:solidFill>
                <a:latin typeface="Arial" panose="020B0604020202020204" pitchFamily="34" charset="0"/>
              </a:rPr>
              <a:t>エラー</a:t>
            </a:r>
            <a:endParaRPr lang="en-US" altLang="ja-JP" sz="1100">
              <a:solidFill>
                <a:srgbClr val="FF0000"/>
              </a:solidFill>
              <a:latin typeface="Arial" panose="020B0604020202020204" pitchFamily="34" charset="0"/>
            </a:endParaRPr>
          </a:p>
          <a:p>
            <a:pPr>
              <a:spcBef>
                <a:spcPct val="0"/>
              </a:spcBef>
              <a:buFontTx/>
              <a:buNone/>
            </a:pPr>
            <a:r>
              <a:rPr lang="ja-JP" altLang="en-US" sz="1100">
                <a:solidFill>
                  <a:srgbClr val="FF0000"/>
                </a:solidFill>
                <a:latin typeface="Arial" panose="020B0604020202020204" pitchFamily="34" charset="0"/>
              </a:rPr>
              <a:t>あり</a:t>
            </a:r>
          </a:p>
        </p:txBody>
      </p:sp>
      <p:sp>
        <p:nvSpPr>
          <p:cNvPr id="33798" name="テキスト ボックス 42">
            <a:extLst>
              <a:ext uri="{FF2B5EF4-FFF2-40B4-BE49-F238E27FC236}">
                <a16:creationId xmlns:a16="http://schemas.microsoft.com/office/drawing/2014/main" id="{C0F681A7-E679-4FE7-B6CF-A1B4951FAA98}"/>
              </a:ext>
            </a:extLst>
          </p:cNvPr>
          <p:cNvSpPr txBox="1">
            <a:spLocks noChangeArrowheads="1"/>
          </p:cNvSpPr>
          <p:nvPr/>
        </p:nvSpPr>
        <p:spPr bwMode="auto">
          <a:xfrm>
            <a:off x="290513" y="5953125"/>
            <a:ext cx="6048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a:solidFill>
                  <a:srgbClr val="92D050"/>
                </a:solidFill>
                <a:latin typeface="Arial" panose="020B0604020202020204" pitchFamily="34" charset="0"/>
              </a:rPr>
              <a:t>エラーなし</a:t>
            </a:r>
            <a:endParaRPr lang="en-US" altLang="ja-JP" sz="1100">
              <a:solidFill>
                <a:srgbClr val="92D050"/>
              </a:solidFill>
              <a:latin typeface="Arial" panose="020B0604020202020204" pitchFamily="34" charset="0"/>
            </a:endParaRPr>
          </a:p>
        </p:txBody>
      </p:sp>
      <p:sp>
        <p:nvSpPr>
          <p:cNvPr id="45" name="右矢印 44">
            <a:extLst>
              <a:ext uri="{FF2B5EF4-FFF2-40B4-BE49-F238E27FC236}">
                <a16:creationId xmlns:a16="http://schemas.microsoft.com/office/drawing/2014/main" id="{A782EFCA-2624-46C3-902A-4F4CA3E63F5A}"/>
              </a:ext>
            </a:extLst>
          </p:cNvPr>
          <p:cNvSpPr/>
          <p:nvPr/>
        </p:nvSpPr>
        <p:spPr>
          <a:xfrm rot="16200000">
            <a:off x="2020888" y="3003550"/>
            <a:ext cx="433388" cy="344487"/>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テキスト ボックス 56">
            <a:extLst>
              <a:ext uri="{FF2B5EF4-FFF2-40B4-BE49-F238E27FC236}">
                <a16:creationId xmlns:a16="http://schemas.microsoft.com/office/drawing/2014/main" id="{B8D76BAC-113B-48D7-8091-443E2F2F6B07}"/>
              </a:ext>
            </a:extLst>
          </p:cNvPr>
          <p:cNvSpPr txBox="1">
            <a:spLocks noChangeArrowheads="1"/>
          </p:cNvSpPr>
          <p:nvPr/>
        </p:nvSpPr>
        <p:spPr bwMode="auto">
          <a:xfrm>
            <a:off x="1374775" y="3459163"/>
            <a:ext cx="1685925"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ファイル修正と再実行</a:t>
            </a:r>
            <a:endParaRPr lang="en-US" altLang="ja-JP" sz="1100" dirty="0">
              <a:solidFill>
                <a:srgbClr val="FF0000"/>
              </a:solidFill>
              <a:latin typeface="+mj-ea"/>
              <a:ea typeface="+mj-ea"/>
            </a:endParaRPr>
          </a:p>
        </p:txBody>
      </p:sp>
      <p:pic>
        <p:nvPicPr>
          <p:cNvPr id="2" name="図 1">
            <a:extLst>
              <a:ext uri="{FF2B5EF4-FFF2-40B4-BE49-F238E27FC236}">
                <a16:creationId xmlns:a16="http://schemas.microsoft.com/office/drawing/2014/main" id="{6CFF9DBC-D189-4EC6-B568-07EA389E9261}"/>
              </a:ext>
            </a:extLst>
          </p:cNvPr>
          <p:cNvPicPr>
            <a:picLocks noChangeAspect="1"/>
          </p:cNvPicPr>
          <p:nvPr/>
        </p:nvPicPr>
        <p:blipFill rotWithShape="1">
          <a:blip r:embed="rId3"/>
          <a:srcRect l="21687" t="15047" r="6828" b="31085"/>
          <a:stretch/>
        </p:blipFill>
        <p:spPr>
          <a:xfrm>
            <a:off x="195263" y="973138"/>
            <a:ext cx="3687762" cy="1212850"/>
          </a:xfrm>
          <a:prstGeom prst="rect">
            <a:avLst/>
          </a:prstGeom>
          <a:ln>
            <a:solidFill>
              <a:schemeClr val="bg1">
                <a:lumMod val="65000"/>
              </a:schemeClr>
            </a:solidFill>
          </a:ln>
        </p:spPr>
      </p:pic>
      <p:pic>
        <p:nvPicPr>
          <p:cNvPr id="4" name="図 3">
            <a:extLst>
              <a:ext uri="{FF2B5EF4-FFF2-40B4-BE49-F238E27FC236}">
                <a16:creationId xmlns:a16="http://schemas.microsoft.com/office/drawing/2014/main" id="{DF87BFE6-335C-447B-BEDC-F45D9003ED3E}"/>
              </a:ext>
            </a:extLst>
          </p:cNvPr>
          <p:cNvPicPr>
            <a:picLocks noChangeAspect="1"/>
          </p:cNvPicPr>
          <p:nvPr/>
        </p:nvPicPr>
        <p:blipFill rotWithShape="1">
          <a:blip r:embed="rId4"/>
          <a:srcRect l="21526" t="7972" r="6185" b="2500"/>
          <a:stretch/>
        </p:blipFill>
        <p:spPr>
          <a:xfrm>
            <a:off x="895350" y="3857625"/>
            <a:ext cx="3027363" cy="2162175"/>
          </a:xfrm>
          <a:prstGeom prst="rect">
            <a:avLst/>
          </a:prstGeom>
          <a:ln>
            <a:solidFill>
              <a:schemeClr val="bg1">
                <a:lumMod val="65000"/>
              </a:schemeClr>
            </a:solidFill>
          </a:ln>
        </p:spPr>
      </p:pic>
      <p:pic>
        <p:nvPicPr>
          <p:cNvPr id="5" name="図 4">
            <a:extLst>
              <a:ext uri="{FF2B5EF4-FFF2-40B4-BE49-F238E27FC236}">
                <a16:creationId xmlns:a16="http://schemas.microsoft.com/office/drawing/2014/main" id="{DD8048F8-C1A3-4B26-8DA6-3A9B77578A57}"/>
              </a:ext>
            </a:extLst>
          </p:cNvPr>
          <p:cNvPicPr>
            <a:picLocks noChangeAspect="1"/>
          </p:cNvPicPr>
          <p:nvPr/>
        </p:nvPicPr>
        <p:blipFill rotWithShape="1">
          <a:blip r:embed="rId5"/>
          <a:srcRect l="22005" t="10844" r="6508" b="3320"/>
          <a:stretch/>
        </p:blipFill>
        <p:spPr>
          <a:xfrm>
            <a:off x="893763" y="6446838"/>
            <a:ext cx="2968625" cy="2084387"/>
          </a:xfrm>
          <a:prstGeom prst="rect">
            <a:avLst/>
          </a:prstGeom>
          <a:ln>
            <a:solidFill>
              <a:schemeClr val="bg1">
                <a:lumMod val="65000"/>
              </a:schemeClr>
            </a:solidFill>
          </a:ln>
        </p:spPr>
      </p:pic>
      <p:sp>
        <p:nvSpPr>
          <p:cNvPr id="20" name="正方形/長方形 19">
            <a:extLst>
              <a:ext uri="{FF2B5EF4-FFF2-40B4-BE49-F238E27FC236}">
                <a16:creationId xmlns:a16="http://schemas.microsoft.com/office/drawing/2014/main" id="{1515BD6D-C1CE-434A-9718-78FF004A21EC}"/>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1" name="正方形/長方形 20">
            <a:extLst>
              <a:ext uri="{FF2B5EF4-FFF2-40B4-BE49-F238E27FC236}">
                <a16:creationId xmlns:a16="http://schemas.microsoft.com/office/drawing/2014/main" id="{AE8A6445-550C-4C71-BFF6-48FC1A663686}"/>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8" name="正方形/長方形 27">
            <a:extLst>
              <a:ext uri="{FF2B5EF4-FFF2-40B4-BE49-F238E27FC236}">
                <a16:creationId xmlns:a16="http://schemas.microsoft.com/office/drawing/2014/main" id="{8A2BA144-91E9-444F-9BD9-390FD3373C26}"/>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9" name="正方形/長方形 28">
            <a:extLst>
              <a:ext uri="{FF2B5EF4-FFF2-40B4-BE49-F238E27FC236}">
                <a16:creationId xmlns:a16="http://schemas.microsoft.com/office/drawing/2014/main" id="{163716CE-2B33-47A8-831A-31FB35704CAE}"/>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BEE52C5E-B401-4CD6-BB6B-59479C786347}"/>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57A989EF-46FA-4F99-9B56-50F92B5CD5DA}"/>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2" name="テキスト ボックス 56">
            <a:extLst>
              <a:ext uri="{FF2B5EF4-FFF2-40B4-BE49-F238E27FC236}">
                <a16:creationId xmlns:a16="http://schemas.microsoft.com/office/drawing/2014/main" id="{30B31175-6B62-4032-948D-EE45C0C580E1}"/>
              </a:ext>
            </a:extLst>
          </p:cNvPr>
          <p:cNvSpPr txBox="1">
            <a:spLocks noChangeArrowheads="1"/>
          </p:cNvSpPr>
          <p:nvPr/>
        </p:nvSpPr>
        <p:spPr bwMode="auto">
          <a:xfrm>
            <a:off x="3922713" y="957263"/>
            <a:ext cx="2789237" cy="24622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③システムでアップロードファイルのチェックを行います。</a:t>
            </a:r>
            <a:endParaRPr lang="en-US" altLang="ja-JP" sz="1400" dirty="0">
              <a:latin typeface="+mj-ea"/>
              <a:ea typeface="+mj-ea"/>
            </a:endParaRPr>
          </a:p>
          <a:p>
            <a:pPr eaLnBrk="1" hangingPunct="1">
              <a:defRPr/>
            </a:pPr>
            <a:r>
              <a:rPr lang="ja-JP" altLang="en-US" sz="1400" dirty="0">
                <a:latin typeface="+mj-ea"/>
                <a:ea typeface="+mj-ea"/>
              </a:rPr>
              <a:t>「更新する」をクリックすると、処理状況が表示されます。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データチェックはデータ量に応じて時間を要する場合があります。</a:t>
            </a:r>
            <a:endParaRPr lang="en-US" altLang="ja-JP" sz="1400" dirty="0">
              <a:latin typeface="+mj-ea"/>
              <a:ea typeface="+mj-ea"/>
            </a:endParaRPr>
          </a:p>
          <a:p>
            <a:pPr eaLnBrk="1" hangingPunct="1">
              <a:defRPr/>
            </a:pPr>
            <a:r>
              <a:rPr lang="ja-JP" altLang="en-US" sz="1400" dirty="0">
                <a:latin typeface="+mj-ea"/>
                <a:ea typeface="+mj-ea"/>
              </a:rPr>
              <a:t>処理中に別画面に遷移しても処理は継続されます。</a:t>
            </a:r>
            <a:endParaRPr lang="en-US" altLang="ja-JP" sz="1400" dirty="0">
              <a:latin typeface="+mj-ea"/>
              <a:ea typeface="+mj-ea"/>
            </a:endParaRPr>
          </a:p>
          <a:p>
            <a:pPr eaLnBrk="1" hangingPunct="1">
              <a:defRPr/>
            </a:pPr>
            <a:r>
              <a:rPr lang="ja-JP" altLang="en-US" sz="1400" dirty="0">
                <a:latin typeface="+mj-ea"/>
                <a:ea typeface="+mj-ea"/>
              </a:rPr>
              <a:t>再開をする場合は、再度一括アップロード画面に遷移してください。</a:t>
            </a:r>
            <a:endParaRPr lang="en-US" altLang="ja-JP" sz="1400" dirty="0">
              <a:latin typeface="+mj-ea"/>
              <a:ea typeface="+mj-ea"/>
            </a:endParaRPr>
          </a:p>
        </p:txBody>
      </p:sp>
      <p:sp>
        <p:nvSpPr>
          <p:cNvPr id="33" name="テキスト ボックス 56">
            <a:extLst>
              <a:ext uri="{FF2B5EF4-FFF2-40B4-BE49-F238E27FC236}">
                <a16:creationId xmlns:a16="http://schemas.microsoft.com/office/drawing/2014/main" id="{3DB2D142-2A5C-448D-86B5-2995F2BF80AA}"/>
              </a:ext>
            </a:extLst>
          </p:cNvPr>
          <p:cNvSpPr txBox="1">
            <a:spLocks noChangeArrowheads="1"/>
          </p:cNvSpPr>
          <p:nvPr/>
        </p:nvSpPr>
        <p:spPr bwMode="auto">
          <a:xfrm>
            <a:off x="4017963" y="4071938"/>
            <a:ext cx="2760662" cy="35401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④データチェック結果を確認します。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エラーの場合、エラー結果を確認して再度アップロードを行います。</a:t>
            </a:r>
            <a:endParaRPr lang="en-US" altLang="ja-JP" sz="1400" dirty="0">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endParaRPr lang="en-US" altLang="ja-JP" sz="1400" dirty="0">
              <a:solidFill>
                <a:srgbClr val="FF0000"/>
              </a:solidFill>
              <a:latin typeface="+mj-ea"/>
              <a:ea typeface="+mj-ea"/>
            </a:endParaRPr>
          </a:p>
          <a:p>
            <a:pPr eaLnBrk="1" hangingPunct="1">
              <a:defRPr/>
            </a:pPr>
            <a:r>
              <a:rPr lang="ja-JP" altLang="en-US" sz="1400" dirty="0">
                <a:latin typeface="+mj-ea"/>
                <a:ea typeface="+mj-ea"/>
              </a:rPr>
              <a:t>エラーがない場合は、登録データの内容を確認して、「登録する」を選択します。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34" name="テキスト ボックス 56">
            <a:extLst>
              <a:ext uri="{FF2B5EF4-FFF2-40B4-BE49-F238E27FC236}">
                <a16:creationId xmlns:a16="http://schemas.microsoft.com/office/drawing/2014/main" id="{7C53544E-C17B-4056-B532-BFB4C6D3EE30}"/>
              </a:ext>
            </a:extLst>
          </p:cNvPr>
          <p:cNvSpPr txBox="1">
            <a:spLocks noChangeArrowheads="1"/>
          </p:cNvSpPr>
          <p:nvPr/>
        </p:nvSpPr>
        <p:spPr bwMode="auto">
          <a:xfrm>
            <a:off x="3862388" y="679450"/>
            <a:ext cx="2563812" cy="523875"/>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＜データチェック＞</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947C2A6D-F6C8-4CBB-A726-A396A92CB0A8}"/>
              </a:ext>
            </a:extLst>
          </p:cNvPr>
          <p:cNvSpPr txBox="1">
            <a:spLocks noChangeArrowheads="1"/>
          </p:cNvSpPr>
          <p:nvPr/>
        </p:nvSpPr>
        <p:spPr bwMode="auto">
          <a:xfrm>
            <a:off x="3970338" y="3683000"/>
            <a:ext cx="2563812" cy="522288"/>
          </a:xfrm>
          <a:prstGeom prst="rect">
            <a:avLst/>
          </a:prstGeom>
          <a:noFill/>
          <a:ln w="9525">
            <a:noFill/>
            <a:miter lim="800000"/>
            <a:headEnd/>
            <a:tailEnd/>
          </a:ln>
        </p:spPr>
        <p:txBody>
          <a:bodyPr>
            <a:spAutoFit/>
          </a:bodyPr>
          <a:lstStyle/>
          <a:p>
            <a:pPr eaLnBrk="1" hangingPunct="1">
              <a:defRPr/>
            </a:pPr>
            <a:r>
              <a:rPr lang="ja-JP" altLang="en-US" sz="1400" b="1" dirty="0">
                <a:latin typeface="+mj-ea"/>
                <a:ea typeface="+mj-ea"/>
              </a:rPr>
              <a:t>＜確認と実行＞</a:t>
            </a:r>
            <a:endParaRPr lang="en-US" altLang="ja-JP" sz="1400" b="1" dirty="0">
              <a:latin typeface="+mj-ea"/>
              <a:ea typeface="+mj-ea"/>
            </a:endParaRPr>
          </a:p>
          <a:p>
            <a:pPr eaLnBrk="1" hangingPunct="1">
              <a:defRPr/>
            </a:pPr>
            <a:endParaRPr lang="en-US" altLang="ja-JP" sz="1400" dirty="0">
              <a:latin typeface="+mj-ea"/>
              <a:ea typeface="+mj-ea"/>
            </a:endParaRPr>
          </a:p>
        </p:txBody>
      </p:sp>
      <p:sp>
        <p:nvSpPr>
          <p:cNvPr id="33814" name="AutoShape 7">
            <a:extLst>
              <a:ext uri="{FF2B5EF4-FFF2-40B4-BE49-F238E27FC236}">
                <a16:creationId xmlns:a16="http://schemas.microsoft.com/office/drawing/2014/main" id="{18F336EF-4C2C-4EC6-A940-93AABED660D5}"/>
              </a:ext>
            </a:extLst>
          </p:cNvPr>
          <p:cNvSpPr>
            <a:spLocks noChangeArrowheads="1"/>
          </p:cNvSpPr>
          <p:nvPr/>
        </p:nvSpPr>
        <p:spPr bwMode="auto">
          <a:xfrm>
            <a:off x="2028825" y="706278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15" name="AutoShape 7">
            <a:extLst>
              <a:ext uri="{FF2B5EF4-FFF2-40B4-BE49-F238E27FC236}">
                <a16:creationId xmlns:a16="http://schemas.microsoft.com/office/drawing/2014/main" id="{50BE24AF-69B2-4276-B238-1D53FA55CC61}"/>
              </a:ext>
            </a:extLst>
          </p:cNvPr>
          <p:cNvSpPr>
            <a:spLocks noChangeArrowheads="1"/>
          </p:cNvSpPr>
          <p:nvPr/>
        </p:nvSpPr>
        <p:spPr bwMode="auto">
          <a:xfrm>
            <a:off x="952500" y="1701800"/>
            <a:ext cx="681038" cy="1825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8375956B-66BA-4E2B-9E53-465C930A19C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A516F9-051A-4214-833D-D96CDAC00D9B}" type="slidenum">
              <a:rPr lang="ja-JP" altLang="en-US" sz="1800">
                <a:solidFill>
                  <a:schemeClr val="bg1"/>
                </a:solidFill>
              </a:rPr>
              <a:pPr>
                <a:spcBef>
                  <a:spcPct val="0"/>
                </a:spcBef>
                <a:buFontTx/>
                <a:buNone/>
              </a:pPr>
              <a:t>17</a:t>
            </a:fld>
            <a:endParaRPr lang="ja-JP" altLang="en-US" sz="1800">
              <a:solidFill>
                <a:schemeClr val="bg1"/>
              </a:solidFill>
            </a:endParaRPr>
          </a:p>
        </p:txBody>
      </p:sp>
      <p:sp>
        <p:nvSpPr>
          <p:cNvPr id="11" name="Text Box 59">
            <a:extLst>
              <a:ext uri="{FF2B5EF4-FFF2-40B4-BE49-F238E27FC236}">
                <a16:creationId xmlns:a16="http://schemas.microsoft.com/office/drawing/2014/main" id="{D5688116-5D78-4269-BDF7-6DC308F10483}"/>
              </a:ext>
            </a:extLst>
          </p:cNvPr>
          <p:cNvSpPr txBox="1">
            <a:spLocks noChangeArrowheads="1"/>
          </p:cNvSpPr>
          <p:nvPr/>
        </p:nvSpPr>
        <p:spPr bwMode="auto">
          <a:xfrm>
            <a:off x="180975" y="1138238"/>
            <a:ext cx="6199188" cy="7593012"/>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5844" name="図 2">
            <a:extLst>
              <a:ext uri="{FF2B5EF4-FFF2-40B4-BE49-F238E27FC236}">
                <a16:creationId xmlns:a16="http://schemas.microsoft.com/office/drawing/2014/main" id="{B54971E8-2D2F-4290-8B0C-FC9C9B4DE370}"/>
              </a:ext>
            </a:extLst>
          </p:cNvPr>
          <p:cNvPicPr>
            <a:picLocks noChangeAspect="1"/>
          </p:cNvPicPr>
          <p:nvPr/>
        </p:nvPicPr>
        <p:blipFill>
          <a:blip r:embed="rId3">
            <a:extLst>
              <a:ext uri="{28A0092B-C50C-407E-A947-70E740481C1C}">
                <a14:useLocalDpi xmlns:a14="http://schemas.microsoft.com/office/drawing/2010/main" val="0"/>
              </a:ext>
            </a:extLst>
          </a:blip>
          <a:srcRect l="21448" t="10899" r="6584" b="1006"/>
          <a:stretch>
            <a:fillRect/>
          </a:stretch>
        </p:blipFill>
        <p:spPr bwMode="auto">
          <a:xfrm>
            <a:off x="812800" y="2535238"/>
            <a:ext cx="4802188"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AutoShape 7">
            <a:extLst>
              <a:ext uri="{FF2B5EF4-FFF2-40B4-BE49-F238E27FC236}">
                <a16:creationId xmlns:a16="http://schemas.microsoft.com/office/drawing/2014/main" id="{C0DF4D30-DAF9-4008-BB75-196B86796609}"/>
              </a:ext>
            </a:extLst>
          </p:cNvPr>
          <p:cNvSpPr>
            <a:spLocks noChangeArrowheads="1"/>
          </p:cNvSpPr>
          <p:nvPr/>
        </p:nvSpPr>
        <p:spPr bwMode="auto">
          <a:xfrm>
            <a:off x="2119313" y="4157663"/>
            <a:ext cx="1363662" cy="1984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 name="テキスト ボックス 56">
            <a:extLst>
              <a:ext uri="{FF2B5EF4-FFF2-40B4-BE49-F238E27FC236}">
                <a16:creationId xmlns:a16="http://schemas.microsoft.com/office/drawing/2014/main" id="{3DDEC0C8-524A-45C3-8C7B-170F5748EA63}"/>
              </a:ext>
            </a:extLst>
          </p:cNvPr>
          <p:cNvSpPr txBox="1">
            <a:spLocks noChangeArrowheads="1"/>
          </p:cNvSpPr>
          <p:nvPr/>
        </p:nvSpPr>
        <p:spPr bwMode="auto">
          <a:xfrm>
            <a:off x="954088" y="8297863"/>
            <a:ext cx="455930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項目名ごとに入力文字種の確認が行えます。</a:t>
            </a:r>
            <a:endParaRPr lang="en-US" altLang="ja-JP" sz="1200" dirty="0">
              <a:latin typeface="+mj-ea"/>
              <a:ea typeface="+mj-ea"/>
            </a:endParaRPr>
          </a:p>
        </p:txBody>
      </p:sp>
      <p:pic>
        <p:nvPicPr>
          <p:cNvPr id="35847" name="図 3">
            <a:extLst>
              <a:ext uri="{FF2B5EF4-FFF2-40B4-BE49-F238E27FC236}">
                <a16:creationId xmlns:a16="http://schemas.microsoft.com/office/drawing/2014/main" id="{D88B309E-8693-432E-857C-0E3FDEDAFC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2800" y="5873750"/>
            <a:ext cx="481965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テキスト ボックス 56">
            <a:extLst>
              <a:ext uri="{FF2B5EF4-FFF2-40B4-BE49-F238E27FC236}">
                <a16:creationId xmlns:a16="http://schemas.microsoft.com/office/drawing/2014/main" id="{DF896C04-3A99-4958-BC46-F36D5BDF1F31}"/>
              </a:ext>
            </a:extLst>
          </p:cNvPr>
          <p:cNvSpPr txBox="1">
            <a:spLocks noChangeArrowheads="1"/>
          </p:cNvSpPr>
          <p:nvPr/>
        </p:nvSpPr>
        <p:spPr bwMode="auto">
          <a:xfrm>
            <a:off x="180975" y="627063"/>
            <a:ext cx="4562475"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アップロードするファイルは事前に準備しておきます。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0" name="テキスト ボックス 56">
            <a:extLst>
              <a:ext uri="{FF2B5EF4-FFF2-40B4-BE49-F238E27FC236}">
                <a16:creationId xmlns:a16="http://schemas.microsoft.com/office/drawing/2014/main" id="{94218653-581E-4D27-823F-65E2D04F270F}"/>
              </a:ext>
            </a:extLst>
          </p:cNvPr>
          <p:cNvSpPr txBox="1">
            <a:spLocks noChangeArrowheads="1"/>
          </p:cNvSpPr>
          <p:nvPr/>
        </p:nvSpPr>
        <p:spPr bwMode="auto">
          <a:xfrm>
            <a:off x="328613" y="1455738"/>
            <a:ext cx="620077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登録済みデータまたはサンプルデータをダウンロードすることができます。</a:t>
            </a:r>
            <a:endParaRPr lang="en-US" altLang="ja-JP" sz="1400" dirty="0">
              <a:latin typeface="+mj-ea"/>
              <a:ea typeface="+mj-ea"/>
            </a:endParaRPr>
          </a:p>
          <a:p>
            <a:pPr eaLnBrk="1" hangingPunct="1">
              <a:defRPr/>
            </a:pPr>
            <a:r>
              <a:rPr lang="ja-JP" altLang="en-US" sz="1400" dirty="0">
                <a:latin typeface="+mj-ea"/>
                <a:ea typeface="+mj-ea"/>
              </a:rPr>
              <a:t>アップロードファイルのフォーマットは、一括アップロード画面の</a:t>
            </a:r>
            <a:endParaRPr lang="en-US" altLang="ja-JP" sz="1400" dirty="0">
              <a:latin typeface="+mj-ea"/>
              <a:ea typeface="+mj-ea"/>
            </a:endParaRPr>
          </a:p>
          <a:p>
            <a:pPr eaLnBrk="1" hangingPunct="1">
              <a:defRPr/>
            </a:pPr>
            <a:r>
              <a:rPr lang="ja-JP" altLang="en-US" sz="1400" dirty="0">
                <a:latin typeface="+mj-ea"/>
                <a:ea typeface="+mj-ea"/>
              </a:rPr>
              <a:t>「ファイルフォーマット（入力規則）」から確認できます。</a:t>
            </a:r>
            <a:endParaRPr lang="en-US" altLang="ja-JP" sz="1400" dirty="0">
              <a:latin typeface="+mj-ea"/>
              <a:ea typeface="+mj-ea"/>
            </a:endParaRPr>
          </a:p>
        </p:txBody>
      </p:sp>
      <p:sp>
        <p:nvSpPr>
          <p:cNvPr id="23" name="テキスト ボックス 56">
            <a:extLst>
              <a:ext uri="{FF2B5EF4-FFF2-40B4-BE49-F238E27FC236}">
                <a16:creationId xmlns:a16="http://schemas.microsoft.com/office/drawing/2014/main" id="{07C8D4C3-F126-4AC4-86C0-FC00186E7EC1}"/>
              </a:ext>
            </a:extLst>
          </p:cNvPr>
          <p:cNvSpPr txBox="1">
            <a:spLocks noChangeArrowheads="1"/>
          </p:cNvSpPr>
          <p:nvPr/>
        </p:nvSpPr>
        <p:spPr bwMode="auto">
          <a:xfrm>
            <a:off x="477838" y="2259013"/>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▼ユーザ一括アップロード画面</a:t>
            </a:r>
            <a:endParaRPr lang="en-US" altLang="ja-JP" sz="1400" dirty="0">
              <a:latin typeface="+mj-ea"/>
              <a:ea typeface="+mj-ea"/>
            </a:endParaRPr>
          </a:p>
        </p:txBody>
      </p:sp>
      <p:sp>
        <p:nvSpPr>
          <p:cNvPr id="24" name="テキスト ボックス 56">
            <a:extLst>
              <a:ext uri="{FF2B5EF4-FFF2-40B4-BE49-F238E27FC236}">
                <a16:creationId xmlns:a16="http://schemas.microsoft.com/office/drawing/2014/main" id="{CA183496-1EB2-47D1-8676-127B8C0F5BA2}"/>
              </a:ext>
            </a:extLst>
          </p:cNvPr>
          <p:cNvSpPr txBox="1">
            <a:spLocks noChangeArrowheads="1"/>
          </p:cNvSpPr>
          <p:nvPr/>
        </p:nvSpPr>
        <p:spPr bwMode="auto">
          <a:xfrm>
            <a:off x="328613" y="5495925"/>
            <a:ext cx="620077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▼ユーザアップロードフォーマット</a:t>
            </a:r>
            <a:endParaRPr lang="en-US" altLang="ja-JP" sz="1400" dirty="0">
              <a:latin typeface="+mj-ea"/>
              <a:ea typeface="+mj-ea"/>
            </a:endParaRPr>
          </a:p>
        </p:txBody>
      </p:sp>
      <p:sp>
        <p:nvSpPr>
          <p:cNvPr id="25" name="正方形/長方形 24">
            <a:extLst>
              <a:ext uri="{FF2B5EF4-FFF2-40B4-BE49-F238E27FC236}">
                <a16:creationId xmlns:a16="http://schemas.microsoft.com/office/drawing/2014/main" id="{A51E1463-15A5-49CB-9618-32C0783E6D80}"/>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6" name="正方形/長方形 25">
            <a:extLst>
              <a:ext uri="{FF2B5EF4-FFF2-40B4-BE49-F238E27FC236}">
                <a16:creationId xmlns:a16="http://schemas.microsoft.com/office/drawing/2014/main" id="{4EAF639F-14A1-45AF-A8DB-2B3E0496C741}"/>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8" name="正方形/長方形 27">
            <a:extLst>
              <a:ext uri="{FF2B5EF4-FFF2-40B4-BE49-F238E27FC236}">
                <a16:creationId xmlns:a16="http://schemas.microsoft.com/office/drawing/2014/main" id="{9DD76C01-38E4-48B5-8468-CC3A923A6A44}"/>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9" name="正方形/長方形 28">
            <a:extLst>
              <a:ext uri="{FF2B5EF4-FFF2-40B4-BE49-F238E27FC236}">
                <a16:creationId xmlns:a16="http://schemas.microsoft.com/office/drawing/2014/main" id="{19C44109-176C-495D-A4CD-81BE54E3B36B}"/>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2E2DEAC4-81FB-4E58-A34D-7A2DDE106E8D}"/>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43599C0A-DFE7-4D9E-A049-19E5D7BD1C3C}"/>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5858" name="AutoShape 7">
            <a:extLst>
              <a:ext uri="{FF2B5EF4-FFF2-40B4-BE49-F238E27FC236}">
                <a16:creationId xmlns:a16="http://schemas.microsoft.com/office/drawing/2014/main" id="{54A08270-4AF9-4AF0-87E4-797386E2FD66}"/>
              </a:ext>
            </a:extLst>
          </p:cNvPr>
          <p:cNvSpPr>
            <a:spLocks noChangeArrowheads="1"/>
          </p:cNvSpPr>
          <p:nvPr/>
        </p:nvSpPr>
        <p:spPr bwMode="auto">
          <a:xfrm>
            <a:off x="954088" y="3078163"/>
            <a:ext cx="2195512" cy="6778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8375956B-66BA-4E2B-9E53-465C930A19C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A516F9-051A-4214-833D-D96CDAC00D9B}" type="slidenum">
              <a:rPr lang="ja-JP" altLang="en-US" sz="1800">
                <a:solidFill>
                  <a:schemeClr val="bg1"/>
                </a:solidFill>
              </a:rPr>
              <a:pPr>
                <a:spcBef>
                  <a:spcPct val="0"/>
                </a:spcBef>
                <a:buFontTx/>
                <a:buNone/>
              </a:pPr>
              <a:t>18</a:t>
            </a:fld>
            <a:endParaRPr lang="ja-JP" altLang="en-US" sz="1800">
              <a:solidFill>
                <a:schemeClr val="bg1"/>
              </a:solidFill>
            </a:endParaRPr>
          </a:p>
        </p:txBody>
      </p:sp>
      <p:sp>
        <p:nvSpPr>
          <p:cNvPr id="25" name="正方形/長方形 24">
            <a:extLst>
              <a:ext uri="{FF2B5EF4-FFF2-40B4-BE49-F238E27FC236}">
                <a16:creationId xmlns:a16="http://schemas.microsoft.com/office/drawing/2014/main" id="{A51E1463-15A5-49CB-9618-32C0783E6D80}"/>
              </a:ext>
            </a:extLst>
          </p:cNvPr>
          <p:cNvSpPr/>
          <p:nvPr/>
        </p:nvSpPr>
        <p:spPr>
          <a:xfrm>
            <a:off x="2178050" y="26988"/>
            <a:ext cx="1077913" cy="427037"/>
          </a:xfrm>
          <a:prstGeom prst="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ユーザ管理</a:t>
            </a:r>
          </a:p>
        </p:txBody>
      </p:sp>
      <p:sp>
        <p:nvSpPr>
          <p:cNvPr id="26" name="正方形/長方形 25">
            <a:extLst>
              <a:ext uri="{FF2B5EF4-FFF2-40B4-BE49-F238E27FC236}">
                <a16:creationId xmlns:a16="http://schemas.microsoft.com/office/drawing/2014/main" id="{4EAF639F-14A1-45AF-A8DB-2B3E0496C741}"/>
              </a:ext>
            </a:extLst>
          </p:cNvPr>
          <p:cNvSpPr/>
          <p:nvPr/>
        </p:nvSpPr>
        <p:spPr>
          <a:xfrm>
            <a:off x="3268663" y="20638"/>
            <a:ext cx="1077912" cy="4492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8" name="正方形/長方形 27">
            <a:extLst>
              <a:ext uri="{FF2B5EF4-FFF2-40B4-BE49-F238E27FC236}">
                <a16:creationId xmlns:a16="http://schemas.microsoft.com/office/drawing/2014/main" id="{9DD76C01-38E4-48B5-8468-CC3A923A6A44}"/>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9" name="正方形/長方形 28">
            <a:extLst>
              <a:ext uri="{FF2B5EF4-FFF2-40B4-BE49-F238E27FC236}">
                <a16:creationId xmlns:a16="http://schemas.microsoft.com/office/drawing/2014/main" id="{19C44109-176C-495D-A4CD-81BE54E3B36B}"/>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2E2DEAC4-81FB-4E58-A34D-7A2DDE106E8D}"/>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43599C0A-DFE7-4D9E-A049-19E5D7BD1C3C}"/>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1" name="Text Box 59">
            <a:extLst>
              <a:ext uri="{FF2B5EF4-FFF2-40B4-BE49-F238E27FC236}">
                <a16:creationId xmlns:a16="http://schemas.microsoft.com/office/drawing/2014/main" id="{89C1E59D-5F85-42C1-BF3E-39B8D9A84373}"/>
              </a:ext>
            </a:extLst>
          </p:cNvPr>
          <p:cNvSpPr txBox="1">
            <a:spLocks noChangeArrowheads="1"/>
          </p:cNvSpPr>
          <p:nvPr/>
        </p:nvSpPr>
        <p:spPr bwMode="auto">
          <a:xfrm>
            <a:off x="180975" y="969963"/>
            <a:ext cx="6513513" cy="7704137"/>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＜アップロードファイルの準備＞</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22" name="テキスト ボックス 56">
            <a:extLst>
              <a:ext uri="{FF2B5EF4-FFF2-40B4-BE49-F238E27FC236}">
                <a16:creationId xmlns:a16="http://schemas.microsoft.com/office/drawing/2014/main" id="{C9797D16-0FD2-4A8E-84F8-3199414D5078}"/>
              </a:ext>
            </a:extLst>
          </p:cNvPr>
          <p:cNvSpPr txBox="1">
            <a:spLocks noChangeArrowheads="1"/>
          </p:cNvSpPr>
          <p:nvPr/>
        </p:nvSpPr>
        <p:spPr bwMode="auto">
          <a:xfrm>
            <a:off x="338137" y="1330524"/>
            <a:ext cx="6199187" cy="307777"/>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Excel</a:t>
            </a:r>
            <a:r>
              <a:rPr lang="ja-JP" altLang="en-US" sz="1400" dirty="0">
                <a:latin typeface="+mj-ea"/>
                <a:ea typeface="+mj-ea"/>
              </a:rPr>
              <a:t>で作成したファイルはエアップロード形式（タブ区切りテキスト）に変換します。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DF91D1E7-D5F3-4039-AAA8-59CBB1C0BCF4}"/>
              </a:ext>
            </a:extLst>
          </p:cNvPr>
          <p:cNvSpPr txBox="1">
            <a:spLocks noChangeArrowheads="1"/>
          </p:cNvSpPr>
          <p:nvPr/>
        </p:nvSpPr>
        <p:spPr bwMode="auto">
          <a:xfrm>
            <a:off x="163513" y="614363"/>
            <a:ext cx="6513512"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アップロードするファイルは、「テキスト（タブ区切り）」の形式にて保存します。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3" name="テキスト ボックス 56">
            <a:extLst>
              <a:ext uri="{FF2B5EF4-FFF2-40B4-BE49-F238E27FC236}">
                <a16:creationId xmlns:a16="http://schemas.microsoft.com/office/drawing/2014/main" id="{EB94A04F-695D-49E8-8E7E-D5293D807E3F}"/>
              </a:ext>
            </a:extLst>
          </p:cNvPr>
          <p:cNvSpPr txBox="1">
            <a:spLocks noChangeArrowheads="1"/>
          </p:cNvSpPr>
          <p:nvPr/>
        </p:nvSpPr>
        <p:spPr bwMode="auto">
          <a:xfrm>
            <a:off x="338137" y="1713457"/>
            <a:ext cx="619918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▼アップロード形式への変換方法</a:t>
            </a:r>
            <a:endParaRPr lang="en-US" altLang="ja-JP" sz="1400" dirty="0">
              <a:latin typeface="+mj-ea"/>
              <a:ea typeface="+mj-ea"/>
            </a:endParaRPr>
          </a:p>
        </p:txBody>
      </p:sp>
      <p:pic>
        <p:nvPicPr>
          <p:cNvPr id="34" name="図 33">
            <a:extLst>
              <a:ext uri="{FF2B5EF4-FFF2-40B4-BE49-F238E27FC236}">
                <a16:creationId xmlns:a16="http://schemas.microsoft.com/office/drawing/2014/main" id="{7DDAC225-6095-44BC-9822-AD12635EDF56}"/>
              </a:ext>
            </a:extLst>
          </p:cNvPr>
          <p:cNvPicPr>
            <a:picLocks noChangeAspect="1"/>
          </p:cNvPicPr>
          <p:nvPr/>
        </p:nvPicPr>
        <p:blipFill>
          <a:blip r:embed="rId3"/>
          <a:stretch>
            <a:fillRect/>
          </a:stretch>
        </p:blipFill>
        <p:spPr>
          <a:xfrm>
            <a:off x="346171" y="2087565"/>
            <a:ext cx="2775144" cy="1596044"/>
          </a:xfrm>
          <a:prstGeom prst="rect">
            <a:avLst/>
          </a:prstGeom>
        </p:spPr>
      </p:pic>
      <p:sp>
        <p:nvSpPr>
          <p:cNvPr id="35" name="AutoShape 7">
            <a:extLst>
              <a:ext uri="{FF2B5EF4-FFF2-40B4-BE49-F238E27FC236}">
                <a16:creationId xmlns:a16="http://schemas.microsoft.com/office/drawing/2014/main" id="{06C8C3B3-8AFF-4798-8D6C-696B07FFF0DE}"/>
              </a:ext>
            </a:extLst>
          </p:cNvPr>
          <p:cNvSpPr>
            <a:spLocks noChangeArrowheads="1"/>
          </p:cNvSpPr>
          <p:nvPr/>
        </p:nvSpPr>
        <p:spPr bwMode="auto">
          <a:xfrm>
            <a:off x="338137" y="2087566"/>
            <a:ext cx="464751" cy="20958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6" name="図 35">
            <a:extLst>
              <a:ext uri="{FF2B5EF4-FFF2-40B4-BE49-F238E27FC236}">
                <a16:creationId xmlns:a16="http://schemas.microsoft.com/office/drawing/2014/main" id="{31712EA5-A4AF-47DA-BCB5-A95AE1A607A0}"/>
              </a:ext>
            </a:extLst>
          </p:cNvPr>
          <p:cNvPicPr>
            <a:picLocks noChangeAspect="1"/>
          </p:cNvPicPr>
          <p:nvPr/>
        </p:nvPicPr>
        <p:blipFill>
          <a:blip r:embed="rId4"/>
          <a:stretch>
            <a:fillRect/>
          </a:stretch>
        </p:blipFill>
        <p:spPr>
          <a:xfrm>
            <a:off x="321681" y="2777801"/>
            <a:ext cx="2307219" cy="1596044"/>
          </a:xfrm>
          <a:prstGeom prst="rect">
            <a:avLst/>
          </a:prstGeom>
        </p:spPr>
      </p:pic>
      <p:sp>
        <p:nvSpPr>
          <p:cNvPr id="37" name="AutoShape 7">
            <a:extLst>
              <a:ext uri="{FF2B5EF4-FFF2-40B4-BE49-F238E27FC236}">
                <a16:creationId xmlns:a16="http://schemas.microsoft.com/office/drawing/2014/main" id="{1FAB2BE7-D003-447F-8CBD-B193A37A16D1}"/>
              </a:ext>
            </a:extLst>
          </p:cNvPr>
          <p:cNvSpPr>
            <a:spLocks noChangeArrowheads="1"/>
          </p:cNvSpPr>
          <p:nvPr/>
        </p:nvSpPr>
        <p:spPr bwMode="auto">
          <a:xfrm>
            <a:off x="490537" y="3936715"/>
            <a:ext cx="624585" cy="24695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8" name="図 37">
            <a:extLst>
              <a:ext uri="{FF2B5EF4-FFF2-40B4-BE49-F238E27FC236}">
                <a16:creationId xmlns:a16="http://schemas.microsoft.com/office/drawing/2014/main" id="{FA9D74FD-4D3E-4849-8EFC-43AE5BD98FA9}"/>
              </a:ext>
            </a:extLst>
          </p:cNvPr>
          <p:cNvPicPr>
            <a:picLocks noChangeAspect="1"/>
          </p:cNvPicPr>
          <p:nvPr/>
        </p:nvPicPr>
        <p:blipFill>
          <a:blip r:embed="rId5"/>
          <a:stretch>
            <a:fillRect/>
          </a:stretch>
        </p:blipFill>
        <p:spPr>
          <a:xfrm>
            <a:off x="338137" y="4539270"/>
            <a:ext cx="3808379" cy="1962391"/>
          </a:xfrm>
          <a:prstGeom prst="rect">
            <a:avLst/>
          </a:prstGeom>
        </p:spPr>
      </p:pic>
      <p:sp>
        <p:nvSpPr>
          <p:cNvPr id="39" name="AutoShape 7">
            <a:extLst>
              <a:ext uri="{FF2B5EF4-FFF2-40B4-BE49-F238E27FC236}">
                <a16:creationId xmlns:a16="http://schemas.microsoft.com/office/drawing/2014/main" id="{3CDA6427-FFBB-4660-AC0D-B9163CEF80C6}"/>
              </a:ext>
            </a:extLst>
          </p:cNvPr>
          <p:cNvSpPr>
            <a:spLocks noChangeArrowheads="1"/>
          </p:cNvSpPr>
          <p:nvPr/>
        </p:nvSpPr>
        <p:spPr bwMode="auto">
          <a:xfrm>
            <a:off x="3634829" y="4859067"/>
            <a:ext cx="499251" cy="37350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0" name="図 39">
            <a:extLst>
              <a:ext uri="{FF2B5EF4-FFF2-40B4-BE49-F238E27FC236}">
                <a16:creationId xmlns:a16="http://schemas.microsoft.com/office/drawing/2014/main" id="{847474E0-5B0B-4170-8A07-0617B258E123}"/>
              </a:ext>
            </a:extLst>
          </p:cNvPr>
          <p:cNvPicPr>
            <a:picLocks noChangeAspect="1"/>
          </p:cNvPicPr>
          <p:nvPr/>
        </p:nvPicPr>
        <p:blipFill>
          <a:blip r:embed="rId6"/>
          <a:stretch>
            <a:fillRect/>
          </a:stretch>
        </p:blipFill>
        <p:spPr>
          <a:xfrm>
            <a:off x="239903" y="6815921"/>
            <a:ext cx="3808379" cy="1499042"/>
          </a:xfrm>
          <a:prstGeom prst="rect">
            <a:avLst/>
          </a:prstGeom>
        </p:spPr>
      </p:pic>
      <p:sp>
        <p:nvSpPr>
          <p:cNvPr id="41" name="AutoShape 7">
            <a:extLst>
              <a:ext uri="{FF2B5EF4-FFF2-40B4-BE49-F238E27FC236}">
                <a16:creationId xmlns:a16="http://schemas.microsoft.com/office/drawing/2014/main" id="{2459B68E-F7B1-4902-8501-66FE2868CFFE}"/>
              </a:ext>
            </a:extLst>
          </p:cNvPr>
          <p:cNvSpPr>
            <a:spLocks noChangeArrowheads="1"/>
          </p:cNvSpPr>
          <p:nvPr/>
        </p:nvSpPr>
        <p:spPr bwMode="auto">
          <a:xfrm>
            <a:off x="233748" y="6013407"/>
            <a:ext cx="1271667" cy="2535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 name="AutoShape 7">
            <a:extLst>
              <a:ext uri="{FF2B5EF4-FFF2-40B4-BE49-F238E27FC236}">
                <a16:creationId xmlns:a16="http://schemas.microsoft.com/office/drawing/2014/main" id="{69662B53-E5D9-473B-BEF7-6F295D3D24FE}"/>
              </a:ext>
            </a:extLst>
          </p:cNvPr>
          <p:cNvSpPr>
            <a:spLocks noChangeArrowheads="1"/>
          </p:cNvSpPr>
          <p:nvPr/>
        </p:nvSpPr>
        <p:spPr bwMode="auto">
          <a:xfrm>
            <a:off x="2403240" y="7984273"/>
            <a:ext cx="863836" cy="28993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3" name="テキスト ボックス 56">
            <a:extLst>
              <a:ext uri="{FF2B5EF4-FFF2-40B4-BE49-F238E27FC236}">
                <a16:creationId xmlns:a16="http://schemas.microsoft.com/office/drawing/2014/main" id="{2F957C14-D191-44A5-B424-355CB3D83F5D}"/>
              </a:ext>
            </a:extLst>
          </p:cNvPr>
          <p:cNvSpPr txBox="1">
            <a:spLocks noChangeArrowheads="1"/>
          </p:cNvSpPr>
          <p:nvPr/>
        </p:nvSpPr>
        <p:spPr bwMode="auto">
          <a:xfrm>
            <a:off x="3936806" y="2021432"/>
            <a:ext cx="2775144"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①</a:t>
            </a:r>
            <a:r>
              <a:rPr lang="en-US" altLang="ja-JP" sz="1200" dirty="0">
                <a:latin typeface="+mj-ea"/>
                <a:ea typeface="+mj-ea"/>
              </a:rPr>
              <a:t>Excel</a:t>
            </a:r>
            <a:r>
              <a:rPr lang="ja-JP" altLang="en-US" sz="1200" dirty="0">
                <a:latin typeface="+mj-ea"/>
                <a:ea typeface="+mj-ea"/>
              </a:rPr>
              <a:t>の右上「ファイル」をクリックし</a:t>
            </a:r>
            <a:endParaRPr lang="en-US" altLang="ja-JP" sz="1200" dirty="0">
              <a:latin typeface="+mj-ea"/>
              <a:ea typeface="+mj-ea"/>
            </a:endParaRPr>
          </a:p>
          <a:p>
            <a:pPr eaLnBrk="1" hangingPunct="1">
              <a:defRPr/>
            </a:pPr>
            <a:r>
              <a:rPr lang="ja-JP" altLang="en-US" sz="1200" dirty="0">
                <a:latin typeface="+mj-ea"/>
                <a:ea typeface="+mj-ea"/>
              </a:rPr>
              <a:t>　「名前を付けて保存」をクリックします。</a:t>
            </a:r>
            <a:endParaRPr lang="en-US" altLang="ja-JP" sz="1200" dirty="0">
              <a:latin typeface="+mj-ea"/>
              <a:ea typeface="+mj-ea"/>
            </a:endParaRPr>
          </a:p>
        </p:txBody>
      </p:sp>
      <p:sp>
        <p:nvSpPr>
          <p:cNvPr id="44" name="テキスト ボックス 56">
            <a:extLst>
              <a:ext uri="{FF2B5EF4-FFF2-40B4-BE49-F238E27FC236}">
                <a16:creationId xmlns:a16="http://schemas.microsoft.com/office/drawing/2014/main" id="{463F6DE5-8DA0-42D1-81B7-4E56F55BEB61}"/>
              </a:ext>
            </a:extLst>
          </p:cNvPr>
          <p:cNvSpPr txBox="1">
            <a:spLocks noChangeArrowheads="1"/>
          </p:cNvSpPr>
          <p:nvPr/>
        </p:nvSpPr>
        <p:spPr bwMode="auto">
          <a:xfrm>
            <a:off x="4122836" y="4539270"/>
            <a:ext cx="2577870" cy="1046440"/>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②ファイルの種類を</a:t>
            </a:r>
            <a:endParaRPr lang="en-US" altLang="ja-JP" sz="1200" dirty="0">
              <a:latin typeface="+mj-ea"/>
              <a:ea typeface="+mj-ea"/>
            </a:endParaRPr>
          </a:p>
          <a:p>
            <a:pPr eaLnBrk="1" hangingPunct="1">
              <a:defRPr/>
            </a:pPr>
            <a:r>
              <a:rPr lang="ja-JP" altLang="en-US" sz="1200" dirty="0">
                <a:latin typeface="+mj-ea"/>
                <a:ea typeface="+mj-ea"/>
              </a:rPr>
              <a:t>　</a:t>
            </a:r>
            <a:r>
              <a:rPr lang="ja-JP" altLang="en-US" sz="1400" dirty="0">
                <a:latin typeface="+mj-ea"/>
                <a:ea typeface="+mj-ea"/>
              </a:rPr>
              <a:t>「テキスト（タブ区切り）（</a:t>
            </a:r>
            <a:r>
              <a:rPr lang="en-US" altLang="ja-JP" sz="1400" dirty="0">
                <a:latin typeface="+mj-ea"/>
                <a:ea typeface="+mj-ea"/>
              </a:rPr>
              <a:t>*.txt</a:t>
            </a:r>
            <a:r>
              <a:rPr lang="ja-JP" altLang="en-US" sz="1400" dirty="0">
                <a:latin typeface="+mj-ea"/>
                <a:ea typeface="+mj-ea"/>
              </a:rPr>
              <a:t>）」</a:t>
            </a:r>
            <a:endParaRPr lang="en-US" altLang="ja-JP" sz="1400" dirty="0">
              <a:latin typeface="+mj-ea"/>
              <a:ea typeface="+mj-ea"/>
            </a:endParaRPr>
          </a:p>
          <a:p>
            <a:pPr eaLnBrk="1" hangingPunct="1">
              <a:defRPr/>
            </a:pPr>
            <a:r>
              <a:rPr lang="ja-JP" altLang="en-US" sz="1200" dirty="0">
                <a:latin typeface="+mj-ea"/>
                <a:ea typeface="+mj-ea"/>
              </a:rPr>
              <a:t>　を選択し、</a:t>
            </a:r>
            <a:endParaRPr lang="en-US" altLang="ja-JP" sz="1200" dirty="0">
              <a:latin typeface="+mj-ea"/>
              <a:ea typeface="+mj-ea"/>
            </a:endParaRPr>
          </a:p>
          <a:p>
            <a:pPr eaLnBrk="1" hangingPunct="1">
              <a:defRPr/>
            </a:pPr>
            <a:r>
              <a:rPr lang="ja-JP" altLang="en-US" sz="1200" dirty="0">
                <a:latin typeface="+mj-ea"/>
                <a:ea typeface="+mj-ea"/>
              </a:rPr>
              <a:t>　ファイル保存場所を指定後に</a:t>
            </a:r>
            <a:endParaRPr lang="en-US" altLang="ja-JP" sz="1200" dirty="0">
              <a:latin typeface="+mj-ea"/>
              <a:ea typeface="+mj-ea"/>
            </a:endParaRPr>
          </a:p>
          <a:p>
            <a:pPr eaLnBrk="1" hangingPunct="1">
              <a:defRPr/>
            </a:pPr>
            <a:r>
              <a:rPr lang="ja-JP" altLang="en-US" sz="1200" dirty="0">
                <a:latin typeface="+mj-ea"/>
                <a:ea typeface="+mj-ea"/>
              </a:rPr>
              <a:t>　「保存」をクリックします。</a:t>
            </a:r>
            <a:endParaRPr lang="en-US" altLang="ja-JP" sz="1200" dirty="0">
              <a:latin typeface="+mj-ea"/>
              <a:ea typeface="+mj-ea"/>
            </a:endParaRPr>
          </a:p>
        </p:txBody>
      </p:sp>
      <p:sp>
        <p:nvSpPr>
          <p:cNvPr id="45" name="テキスト ボックス 56">
            <a:extLst>
              <a:ext uri="{FF2B5EF4-FFF2-40B4-BE49-F238E27FC236}">
                <a16:creationId xmlns:a16="http://schemas.microsoft.com/office/drawing/2014/main" id="{0CC4579E-6090-45B7-A02E-E75423D42CC5}"/>
              </a:ext>
            </a:extLst>
          </p:cNvPr>
          <p:cNvSpPr txBox="1">
            <a:spLocks noChangeArrowheads="1"/>
          </p:cNvSpPr>
          <p:nvPr/>
        </p:nvSpPr>
        <p:spPr bwMode="auto">
          <a:xfrm>
            <a:off x="4175546" y="6880396"/>
            <a:ext cx="2577870" cy="461665"/>
          </a:xfrm>
          <a:prstGeom prst="rect">
            <a:avLst/>
          </a:prstGeom>
          <a:noFill/>
          <a:ln w="9525">
            <a:noFill/>
            <a:miter lim="800000"/>
            <a:headEnd/>
            <a:tailEnd/>
          </a:ln>
        </p:spPr>
        <p:txBody>
          <a:bodyPr wrap="square">
            <a:spAutoFit/>
          </a:bodyPr>
          <a:lstStyle/>
          <a:p>
            <a:pPr eaLnBrk="1" hangingPunct="1">
              <a:defRPr/>
            </a:pPr>
            <a:r>
              <a:rPr lang="ja-JP" altLang="en-US" sz="1200" dirty="0">
                <a:latin typeface="+mj-ea"/>
                <a:ea typeface="+mj-ea"/>
              </a:rPr>
              <a:t>③メッセージが表示されたら「</a:t>
            </a:r>
            <a:r>
              <a:rPr lang="en-US" altLang="ja-JP" sz="1200" dirty="0">
                <a:latin typeface="+mj-ea"/>
                <a:ea typeface="+mj-ea"/>
              </a:rPr>
              <a:t>OK</a:t>
            </a:r>
            <a:r>
              <a:rPr lang="ja-JP" altLang="en-US" sz="1200" dirty="0">
                <a:latin typeface="+mj-ea"/>
                <a:ea typeface="+mj-ea"/>
              </a:rPr>
              <a:t>」</a:t>
            </a:r>
            <a:endParaRPr lang="en-US" altLang="ja-JP" sz="1200" dirty="0">
              <a:latin typeface="+mj-ea"/>
              <a:ea typeface="+mj-ea"/>
            </a:endParaRPr>
          </a:p>
          <a:p>
            <a:pPr eaLnBrk="1" hangingPunct="1">
              <a:defRPr/>
            </a:pPr>
            <a:r>
              <a:rPr lang="ja-JP" altLang="en-US" sz="1200" dirty="0">
                <a:latin typeface="+mj-ea"/>
                <a:ea typeface="+mj-ea"/>
              </a:rPr>
              <a:t>　「はい」をクリックします。</a:t>
            </a:r>
            <a:endParaRPr lang="en-US" altLang="ja-JP" sz="1200" dirty="0">
              <a:latin typeface="+mj-ea"/>
              <a:ea typeface="+mj-ea"/>
            </a:endParaRPr>
          </a:p>
        </p:txBody>
      </p:sp>
    </p:spTree>
    <p:extLst>
      <p:ext uri="{BB962C8B-B14F-4D97-AF65-F5344CB8AC3E}">
        <p14:creationId xmlns:p14="http://schemas.microsoft.com/office/powerpoint/2010/main" val="883293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5C079418-1E61-4947-A724-381079136D7F}"/>
              </a:ext>
            </a:extLst>
          </p:cNvPr>
          <p:cNvPicPr>
            <a:picLocks noChangeAspect="1"/>
          </p:cNvPicPr>
          <p:nvPr/>
        </p:nvPicPr>
        <p:blipFill>
          <a:blip r:embed="rId3"/>
          <a:stretch>
            <a:fillRect/>
          </a:stretch>
        </p:blipFill>
        <p:spPr>
          <a:xfrm>
            <a:off x="177801" y="2767317"/>
            <a:ext cx="3704430" cy="2474607"/>
          </a:xfrm>
          <a:prstGeom prst="rect">
            <a:avLst/>
          </a:prstGeom>
          <a:ln>
            <a:solidFill>
              <a:schemeClr val="tx1">
                <a:lumMod val="50000"/>
                <a:lumOff val="50000"/>
              </a:schemeClr>
            </a:solidFill>
          </a:ln>
        </p:spPr>
      </p:pic>
      <p:sp>
        <p:nvSpPr>
          <p:cNvPr id="37890" name="スライド番号プレースホルダ 2">
            <a:extLst>
              <a:ext uri="{FF2B5EF4-FFF2-40B4-BE49-F238E27FC236}">
                <a16:creationId xmlns:a16="http://schemas.microsoft.com/office/drawing/2014/main" id="{0E61D60E-DA4F-491B-87B7-50DA1BE814C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3AD2E3C-1B8F-4420-B2CF-4E30CD6D0843}" type="slidenum">
              <a:rPr lang="ja-JP" altLang="en-US" sz="1800">
                <a:solidFill>
                  <a:schemeClr val="bg1"/>
                </a:solidFill>
              </a:rPr>
              <a:pPr>
                <a:spcBef>
                  <a:spcPct val="0"/>
                </a:spcBef>
                <a:buFontTx/>
                <a:buNone/>
              </a:pPr>
              <a:t>19</a:t>
            </a:fld>
            <a:endParaRPr lang="ja-JP" altLang="en-US" sz="1800">
              <a:solidFill>
                <a:schemeClr val="bg1"/>
              </a:solidFill>
            </a:endParaRPr>
          </a:p>
        </p:txBody>
      </p:sp>
      <p:sp>
        <p:nvSpPr>
          <p:cNvPr id="37891" name="テキスト ボックス 24">
            <a:extLst>
              <a:ext uri="{FF2B5EF4-FFF2-40B4-BE49-F238E27FC236}">
                <a16:creationId xmlns:a16="http://schemas.microsoft.com/office/drawing/2014/main" id="{44837F93-0BB6-411D-8CDE-74C197A4B35F}"/>
              </a:ext>
            </a:extLst>
          </p:cNvPr>
          <p:cNvSpPr txBox="1">
            <a:spLocks noChangeArrowheads="1"/>
          </p:cNvSpPr>
          <p:nvPr/>
        </p:nvSpPr>
        <p:spPr bwMode="auto">
          <a:xfrm>
            <a:off x="41275" y="577850"/>
            <a:ext cx="685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FFC000"/>
                </a:solidFill>
              </a:rPr>
              <a:t>３．ログ管理</a:t>
            </a:r>
            <a:endParaRPr lang="en-US" altLang="ja-JP" sz="2800" dirty="0">
              <a:solidFill>
                <a:srgbClr val="FFC000"/>
              </a:solidFill>
            </a:endParaRPr>
          </a:p>
        </p:txBody>
      </p:sp>
      <p:sp>
        <p:nvSpPr>
          <p:cNvPr id="25" name="テキスト ボックス 56">
            <a:extLst>
              <a:ext uri="{FF2B5EF4-FFF2-40B4-BE49-F238E27FC236}">
                <a16:creationId xmlns:a16="http://schemas.microsoft.com/office/drawing/2014/main" id="{A96F3C0A-3C24-410C-8522-E3E375BB045B}"/>
              </a:ext>
            </a:extLst>
          </p:cNvPr>
          <p:cNvSpPr txBox="1">
            <a:spLocks noChangeArrowheads="1"/>
          </p:cNvSpPr>
          <p:nvPr/>
        </p:nvSpPr>
        <p:spPr bwMode="auto">
          <a:xfrm>
            <a:off x="4024313" y="2736850"/>
            <a:ext cx="2460625"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①ホーム画面で、ログ管理の「実行履歴」をクリックします。</a:t>
            </a:r>
            <a:endParaRPr lang="en-US" altLang="ja-JP" sz="1400" dirty="0">
              <a:latin typeface="+mj-ea"/>
              <a:ea typeface="+mj-ea"/>
            </a:endParaRPr>
          </a:p>
        </p:txBody>
      </p:sp>
      <p:sp>
        <p:nvSpPr>
          <p:cNvPr id="37893" name="テキスト ボックス 23">
            <a:extLst>
              <a:ext uri="{FF2B5EF4-FFF2-40B4-BE49-F238E27FC236}">
                <a16:creationId xmlns:a16="http://schemas.microsoft.com/office/drawing/2014/main" id="{FCD4141F-44DA-4536-9EE2-5C22D7ECF05D}"/>
              </a:ext>
            </a:extLst>
          </p:cNvPr>
          <p:cNvSpPr txBox="1">
            <a:spLocks noChangeArrowheads="1"/>
          </p:cNvSpPr>
          <p:nvPr/>
        </p:nvSpPr>
        <p:spPr bwMode="auto">
          <a:xfrm>
            <a:off x="103188" y="1814513"/>
            <a:ext cx="6448425" cy="369887"/>
          </a:xfrm>
          <a:prstGeom prst="rect">
            <a:avLst/>
          </a:prstGeom>
          <a:solidFill>
            <a:schemeClr val="bg1"/>
          </a:solidFill>
          <a:ln w="28575">
            <a:solidFill>
              <a:srgbClr val="FFC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（１）メンテナンスサイトの操作履歴</a:t>
            </a:r>
          </a:p>
        </p:txBody>
      </p:sp>
      <p:sp>
        <p:nvSpPr>
          <p:cNvPr id="28" name="テキスト ボックス 56">
            <a:extLst>
              <a:ext uri="{FF2B5EF4-FFF2-40B4-BE49-F238E27FC236}">
                <a16:creationId xmlns:a16="http://schemas.microsoft.com/office/drawing/2014/main" id="{79EFD03E-6EE0-43BA-B76F-3036BA307CF6}"/>
              </a:ext>
            </a:extLst>
          </p:cNvPr>
          <p:cNvSpPr txBox="1">
            <a:spLocks noChangeArrowheads="1"/>
          </p:cNvSpPr>
          <p:nvPr/>
        </p:nvSpPr>
        <p:spPr bwMode="auto">
          <a:xfrm>
            <a:off x="80963" y="1154113"/>
            <a:ext cx="660876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メンテナンスサイトの操作履歴、ログイン履歴、ユーザ情報に対する変更の履歴を確認することが出来ます。</a:t>
            </a:r>
            <a:endParaRPr lang="en-US" altLang="ja-JP" sz="1400" dirty="0">
              <a:latin typeface="+mj-ea"/>
              <a:ea typeface="+mj-ea"/>
            </a:endParaRPr>
          </a:p>
        </p:txBody>
      </p:sp>
      <p:sp>
        <p:nvSpPr>
          <p:cNvPr id="17" name="正方形/長方形 16">
            <a:extLst>
              <a:ext uri="{FF2B5EF4-FFF2-40B4-BE49-F238E27FC236}">
                <a16:creationId xmlns:a16="http://schemas.microsoft.com/office/drawing/2014/main" id="{3C6099D3-C1CC-4EE6-AEA3-3CC92A1FCCB8}"/>
              </a:ext>
            </a:extLst>
          </p:cNvPr>
          <p:cNvSpPr/>
          <p:nvPr/>
        </p:nvSpPr>
        <p:spPr>
          <a:xfrm>
            <a:off x="3267075" y="20638"/>
            <a:ext cx="1066800" cy="433387"/>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ログ管理</a:t>
            </a:r>
          </a:p>
        </p:txBody>
      </p:sp>
      <p:sp>
        <p:nvSpPr>
          <p:cNvPr id="37897" name="AutoShape 7">
            <a:extLst>
              <a:ext uri="{FF2B5EF4-FFF2-40B4-BE49-F238E27FC236}">
                <a16:creationId xmlns:a16="http://schemas.microsoft.com/office/drawing/2014/main" id="{EC336A7D-6B91-4CD4-8B3C-F0A68CEFC4AE}"/>
              </a:ext>
            </a:extLst>
          </p:cNvPr>
          <p:cNvSpPr>
            <a:spLocks noChangeArrowheads="1"/>
          </p:cNvSpPr>
          <p:nvPr/>
        </p:nvSpPr>
        <p:spPr bwMode="auto">
          <a:xfrm>
            <a:off x="2795588" y="3354388"/>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5DB683D-1250-4AEE-B945-6C34D3F7186F}"/>
              </a:ext>
            </a:extLst>
          </p:cNvPr>
          <p:cNvPicPr>
            <a:picLocks noChangeAspect="1"/>
          </p:cNvPicPr>
          <p:nvPr/>
        </p:nvPicPr>
        <p:blipFill rotWithShape="1">
          <a:blip r:embed="rId4"/>
          <a:srcRect l="21526" t="4327" r="6506" b="57070"/>
          <a:stretch/>
        </p:blipFill>
        <p:spPr>
          <a:xfrm>
            <a:off x="177800" y="5648325"/>
            <a:ext cx="3808413" cy="2716213"/>
          </a:xfrm>
          <a:prstGeom prst="rect">
            <a:avLst/>
          </a:prstGeom>
          <a:ln>
            <a:solidFill>
              <a:schemeClr val="bg1">
                <a:lumMod val="65000"/>
              </a:schemeClr>
            </a:solidFill>
          </a:ln>
        </p:spPr>
      </p:pic>
      <p:sp>
        <p:nvSpPr>
          <p:cNvPr id="22" name="テキスト ボックス 56">
            <a:extLst>
              <a:ext uri="{FF2B5EF4-FFF2-40B4-BE49-F238E27FC236}">
                <a16:creationId xmlns:a16="http://schemas.microsoft.com/office/drawing/2014/main" id="{AE889AE9-98E6-4954-A9AC-40493CCEC2B1}"/>
              </a:ext>
            </a:extLst>
          </p:cNvPr>
          <p:cNvSpPr txBox="1">
            <a:spLocks noChangeArrowheads="1"/>
          </p:cNvSpPr>
          <p:nvPr/>
        </p:nvSpPr>
        <p:spPr bwMode="auto">
          <a:xfrm>
            <a:off x="4090988" y="5648325"/>
            <a:ext cx="2460625" cy="22463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②実行履歴が表示されます。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「検索」のメニューから確認したい履歴を検索することもできます。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「ダウンロード」押下により</a:t>
            </a:r>
            <a:r>
              <a:rPr lang="en-US" altLang="ja-JP" sz="1400" dirty="0">
                <a:latin typeface="+mj-ea"/>
                <a:ea typeface="+mj-ea"/>
              </a:rPr>
              <a:t>TSV</a:t>
            </a:r>
            <a:r>
              <a:rPr lang="ja-JP" altLang="en-US" sz="1400" dirty="0">
                <a:latin typeface="+mj-ea"/>
                <a:ea typeface="+mj-ea"/>
              </a:rPr>
              <a:t>ファイルでの確認も可能です。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27" name="正方形/長方形 26">
            <a:extLst>
              <a:ext uri="{FF2B5EF4-FFF2-40B4-BE49-F238E27FC236}">
                <a16:creationId xmlns:a16="http://schemas.microsoft.com/office/drawing/2014/main" id="{B1C99CA0-93C4-467C-8E70-479FF7023BAD}"/>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0" name="正方形/長方形 29">
            <a:extLst>
              <a:ext uri="{FF2B5EF4-FFF2-40B4-BE49-F238E27FC236}">
                <a16:creationId xmlns:a16="http://schemas.microsoft.com/office/drawing/2014/main" id="{FF4FAFB0-B9BD-4A00-B4E6-B8F1E2B89EE5}"/>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1" name="正方形/長方形 30">
            <a:extLst>
              <a:ext uri="{FF2B5EF4-FFF2-40B4-BE49-F238E27FC236}">
                <a16:creationId xmlns:a16="http://schemas.microsoft.com/office/drawing/2014/main" id="{3F946DAA-5870-482E-A584-D0A718584CC6}"/>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2" name="正方形/長方形 31">
            <a:extLst>
              <a:ext uri="{FF2B5EF4-FFF2-40B4-BE49-F238E27FC236}">
                <a16:creationId xmlns:a16="http://schemas.microsoft.com/office/drawing/2014/main" id="{CABF57D4-D173-492C-96C0-BAC0387457C5}"/>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3" name="正方形/長方形 32">
            <a:extLst>
              <a:ext uri="{FF2B5EF4-FFF2-40B4-BE49-F238E27FC236}">
                <a16:creationId xmlns:a16="http://schemas.microsoft.com/office/drawing/2014/main" id="{E3539D6C-5254-4043-9809-E749A0500C26}"/>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4" name="テキスト ボックス 56">
            <a:extLst>
              <a:ext uri="{FF2B5EF4-FFF2-40B4-BE49-F238E27FC236}">
                <a16:creationId xmlns:a16="http://schemas.microsoft.com/office/drawing/2014/main" id="{25894CBA-BE6A-4675-BB50-958650F4CADF}"/>
              </a:ext>
            </a:extLst>
          </p:cNvPr>
          <p:cNvSpPr txBox="1">
            <a:spLocks noChangeArrowheads="1"/>
          </p:cNvSpPr>
          <p:nvPr/>
        </p:nvSpPr>
        <p:spPr bwMode="auto">
          <a:xfrm>
            <a:off x="31750" y="2282825"/>
            <a:ext cx="665797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メンテナンスサイトの操作について、いつどのような操作がされたか確認できます。</a:t>
            </a:r>
            <a:endParaRPr lang="en-US" altLang="ja-JP" sz="1400" dirty="0">
              <a:latin typeface="+mj-ea"/>
              <a:ea typeface="+mj-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4DB8892B-E7FA-4ED6-ACE8-0EC9AD1225A2}"/>
              </a:ext>
            </a:extLst>
          </p:cNvPr>
          <p:cNvPicPr>
            <a:picLocks noChangeAspect="1"/>
          </p:cNvPicPr>
          <p:nvPr/>
        </p:nvPicPr>
        <p:blipFill>
          <a:blip r:embed="rId3"/>
          <a:stretch>
            <a:fillRect/>
          </a:stretch>
        </p:blipFill>
        <p:spPr>
          <a:xfrm>
            <a:off x="216695" y="1926584"/>
            <a:ext cx="3704430" cy="2474607"/>
          </a:xfrm>
          <a:prstGeom prst="rect">
            <a:avLst/>
          </a:prstGeom>
          <a:ln>
            <a:solidFill>
              <a:schemeClr val="tx1">
                <a:lumMod val="50000"/>
                <a:lumOff val="50000"/>
              </a:schemeClr>
            </a:solidFill>
          </a:ln>
        </p:spPr>
      </p:pic>
      <p:sp>
        <p:nvSpPr>
          <p:cNvPr id="39938" name="スライド番号プレースホルダ 2">
            <a:extLst>
              <a:ext uri="{FF2B5EF4-FFF2-40B4-BE49-F238E27FC236}">
                <a16:creationId xmlns:a16="http://schemas.microsoft.com/office/drawing/2014/main" id="{B0610E55-7F1A-4BA2-8971-70849646CA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2C8B521-EBEB-46C0-81E0-57F5BA65C2B4}" type="slidenum">
              <a:rPr lang="ja-JP" altLang="en-US" sz="1800">
                <a:solidFill>
                  <a:schemeClr val="bg1"/>
                </a:solidFill>
              </a:rPr>
              <a:pPr>
                <a:spcBef>
                  <a:spcPct val="0"/>
                </a:spcBef>
                <a:buFontTx/>
                <a:buNone/>
              </a:pPr>
              <a:t>20</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2B4ABA26-E237-42FD-8B22-200D0F5C9447}"/>
              </a:ext>
            </a:extLst>
          </p:cNvPr>
          <p:cNvSpPr txBox="1">
            <a:spLocks noChangeArrowheads="1"/>
          </p:cNvSpPr>
          <p:nvPr/>
        </p:nvSpPr>
        <p:spPr bwMode="auto">
          <a:xfrm>
            <a:off x="3897313" y="1890713"/>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①ホーム画面で、ログ管理の「ログイン履歴」をクリックします。</a:t>
            </a:r>
            <a:endParaRPr lang="en-US" altLang="ja-JP" sz="1400" dirty="0">
              <a:latin typeface="+mj-ea"/>
              <a:ea typeface="+mj-ea"/>
            </a:endParaRPr>
          </a:p>
        </p:txBody>
      </p:sp>
      <p:sp>
        <p:nvSpPr>
          <p:cNvPr id="39940" name="テキスト ボックス 23">
            <a:extLst>
              <a:ext uri="{FF2B5EF4-FFF2-40B4-BE49-F238E27FC236}">
                <a16:creationId xmlns:a16="http://schemas.microsoft.com/office/drawing/2014/main" id="{D3681E0C-6FE6-4BEB-8B30-FA65361D6C8B}"/>
              </a:ext>
            </a:extLst>
          </p:cNvPr>
          <p:cNvSpPr txBox="1">
            <a:spLocks noChangeArrowheads="1"/>
          </p:cNvSpPr>
          <p:nvPr/>
        </p:nvSpPr>
        <p:spPr bwMode="auto">
          <a:xfrm>
            <a:off x="163513" y="696913"/>
            <a:ext cx="6448425" cy="369887"/>
          </a:xfrm>
          <a:prstGeom prst="rect">
            <a:avLst/>
          </a:prstGeom>
          <a:solidFill>
            <a:schemeClr val="bg1"/>
          </a:solidFill>
          <a:ln w="28575">
            <a:solidFill>
              <a:srgbClr val="FFC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（２）ログイン履歴</a:t>
            </a:r>
          </a:p>
        </p:txBody>
      </p:sp>
      <p:sp>
        <p:nvSpPr>
          <p:cNvPr id="39942" name="AutoShape 7">
            <a:extLst>
              <a:ext uri="{FF2B5EF4-FFF2-40B4-BE49-F238E27FC236}">
                <a16:creationId xmlns:a16="http://schemas.microsoft.com/office/drawing/2014/main" id="{3F76C114-C283-4909-965D-AA13DD57508E}"/>
              </a:ext>
            </a:extLst>
          </p:cNvPr>
          <p:cNvSpPr>
            <a:spLocks noChangeArrowheads="1"/>
          </p:cNvSpPr>
          <p:nvPr/>
        </p:nvSpPr>
        <p:spPr bwMode="auto">
          <a:xfrm>
            <a:off x="2668588" y="2743200"/>
            <a:ext cx="965200" cy="2809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56">
            <a:extLst>
              <a:ext uri="{FF2B5EF4-FFF2-40B4-BE49-F238E27FC236}">
                <a16:creationId xmlns:a16="http://schemas.microsoft.com/office/drawing/2014/main" id="{7E536191-C489-4F22-BC2A-BCF80C9BDB26}"/>
              </a:ext>
            </a:extLst>
          </p:cNvPr>
          <p:cNvSpPr txBox="1">
            <a:spLocks noChangeArrowheads="1"/>
          </p:cNvSpPr>
          <p:nvPr/>
        </p:nvSpPr>
        <p:spPr bwMode="auto">
          <a:xfrm>
            <a:off x="3963988" y="4800600"/>
            <a:ext cx="2595562"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②ログイン履歴が表示されます。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「検索」のメニューから確認したい履歴を検索することもできます。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「ダウンロード」押下により</a:t>
            </a:r>
            <a:r>
              <a:rPr lang="en-US" altLang="ja-JP" sz="1400" dirty="0">
                <a:latin typeface="+mj-ea"/>
                <a:ea typeface="+mj-ea"/>
              </a:rPr>
              <a:t>TSV</a:t>
            </a:r>
            <a:r>
              <a:rPr lang="ja-JP" altLang="en-US" sz="1400" dirty="0">
                <a:latin typeface="+mj-ea"/>
                <a:ea typeface="+mj-ea"/>
              </a:rPr>
              <a:t>ファイルでの確認も可能です。</a:t>
            </a:r>
            <a:endParaRPr lang="en-US" altLang="ja-JP" sz="1400" dirty="0">
              <a:latin typeface="+mj-ea"/>
              <a:ea typeface="+mj-ea"/>
            </a:endParaRPr>
          </a:p>
        </p:txBody>
      </p:sp>
      <p:pic>
        <p:nvPicPr>
          <p:cNvPr id="3" name="図 2">
            <a:extLst>
              <a:ext uri="{FF2B5EF4-FFF2-40B4-BE49-F238E27FC236}">
                <a16:creationId xmlns:a16="http://schemas.microsoft.com/office/drawing/2014/main" id="{BF3F5D29-1A1C-45A4-8B05-B87F22B59530}"/>
              </a:ext>
            </a:extLst>
          </p:cNvPr>
          <p:cNvPicPr>
            <a:picLocks noChangeAspect="1"/>
          </p:cNvPicPr>
          <p:nvPr/>
        </p:nvPicPr>
        <p:blipFill rotWithShape="1">
          <a:blip r:embed="rId4"/>
          <a:srcRect l="21847" t="6181" r="6666" b="55824"/>
          <a:stretch/>
        </p:blipFill>
        <p:spPr>
          <a:xfrm>
            <a:off x="100013" y="4837113"/>
            <a:ext cx="3821112" cy="2325687"/>
          </a:xfrm>
          <a:prstGeom prst="rect">
            <a:avLst/>
          </a:prstGeom>
          <a:ln>
            <a:solidFill>
              <a:schemeClr val="bg1">
                <a:lumMod val="65000"/>
              </a:schemeClr>
            </a:solidFill>
          </a:ln>
        </p:spPr>
      </p:pic>
      <p:sp>
        <p:nvSpPr>
          <p:cNvPr id="23" name="正方形/長方形 22">
            <a:extLst>
              <a:ext uri="{FF2B5EF4-FFF2-40B4-BE49-F238E27FC236}">
                <a16:creationId xmlns:a16="http://schemas.microsoft.com/office/drawing/2014/main" id="{F7DF6B0C-859E-4043-9440-E89CFA68C62F}"/>
              </a:ext>
            </a:extLst>
          </p:cNvPr>
          <p:cNvSpPr/>
          <p:nvPr/>
        </p:nvSpPr>
        <p:spPr>
          <a:xfrm>
            <a:off x="3267075" y="20638"/>
            <a:ext cx="1066800" cy="433387"/>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ログ管理</a:t>
            </a:r>
          </a:p>
        </p:txBody>
      </p:sp>
      <p:sp>
        <p:nvSpPr>
          <p:cNvPr id="24" name="正方形/長方形 23">
            <a:extLst>
              <a:ext uri="{FF2B5EF4-FFF2-40B4-BE49-F238E27FC236}">
                <a16:creationId xmlns:a16="http://schemas.microsoft.com/office/drawing/2014/main" id="{FAE5A339-A21F-4C77-AEA4-77C39422F64E}"/>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26" name="正方形/長方形 25">
            <a:extLst>
              <a:ext uri="{FF2B5EF4-FFF2-40B4-BE49-F238E27FC236}">
                <a16:creationId xmlns:a16="http://schemas.microsoft.com/office/drawing/2014/main" id="{FD7676F5-860B-4399-9BD5-A918F6036079}"/>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27" name="正方形/長方形 26">
            <a:extLst>
              <a:ext uri="{FF2B5EF4-FFF2-40B4-BE49-F238E27FC236}">
                <a16:creationId xmlns:a16="http://schemas.microsoft.com/office/drawing/2014/main" id="{10F1F823-00DC-4182-9A45-52CA8529C9B2}"/>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8" name="正方形/長方形 27">
            <a:extLst>
              <a:ext uri="{FF2B5EF4-FFF2-40B4-BE49-F238E27FC236}">
                <a16:creationId xmlns:a16="http://schemas.microsoft.com/office/drawing/2014/main" id="{69CB5504-F2F0-45CE-9061-8267452396B6}"/>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0" name="正方形/長方形 29">
            <a:extLst>
              <a:ext uri="{FF2B5EF4-FFF2-40B4-BE49-F238E27FC236}">
                <a16:creationId xmlns:a16="http://schemas.microsoft.com/office/drawing/2014/main" id="{DA68818B-2841-4D57-8AE2-D7F044CB1DBD}"/>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1" name="テキスト ボックス 56">
            <a:extLst>
              <a:ext uri="{FF2B5EF4-FFF2-40B4-BE49-F238E27FC236}">
                <a16:creationId xmlns:a16="http://schemas.microsoft.com/office/drawing/2014/main" id="{7958501E-2E6A-49DF-841F-21F91D288DE6}"/>
              </a:ext>
            </a:extLst>
          </p:cNvPr>
          <p:cNvSpPr txBox="1">
            <a:spLocks noChangeArrowheads="1"/>
          </p:cNvSpPr>
          <p:nvPr/>
        </p:nvSpPr>
        <p:spPr bwMode="auto">
          <a:xfrm>
            <a:off x="46038" y="1181100"/>
            <a:ext cx="64484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エマージェンシーコールへのログインについて、いつどのユーザのログインが成功</a:t>
            </a:r>
            <a:r>
              <a:rPr lang="en-US" altLang="ja-JP" sz="1400" dirty="0">
                <a:latin typeface="+mj-ea"/>
                <a:ea typeface="+mj-ea"/>
              </a:rPr>
              <a:t>/</a:t>
            </a:r>
            <a:r>
              <a:rPr lang="ja-JP" altLang="en-US" sz="1400" dirty="0">
                <a:latin typeface="+mj-ea"/>
                <a:ea typeface="+mj-ea"/>
              </a:rPr>
              <a:t>失敗したのか確認できます。</a:t>
            </a:r>
            <a:endParaRPr lang="en-US" altLang="ja-JP" sz="1400" dirty="0">
              <a:latin typeface="+mj-ea"/>
              <a:ea typeface="+mj-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9FC60F17-8F67-4FCF-A010-C2DD77786537}"/>
              </a:ext>
            </a:extLst>
          </p:cNvPr>
          <p:cNvPicPr>
            <a:picLocks noChangeAspect="1"/>
          </p:cNvPicPr>
          <p:nvPr/>
        </p:nvPicPr>
        <p:blipFill>
          <a:blip r:embed="rId3"/>
          <a:stretch>
            <a:fillRect/>
          </a:stretch>
        </p:blipFill>
        <p:spPr>
          <a:xfrm>
            <a:off x="181770" y="1859909"/>
            <a:ext cx="3704430" cy="2474607"/>
          </a:xfrm>
          <a:prstGeom prst="rect">
            <a:avLst/>
          </a:prstGeom>
          <a:ln>
            <a:solidFill>
              <a:schemeClr val="tx1">
                <a:lumMod val="50000"/>
                <a:lumOff val="50000"/>
              </a:schemeClr>
            </a:solidFill>
          </a:ln>
        </p:spPr>
      </p:pic>
      <p:sp>
        <p:nvSpPr>
          <p:cNvPr id="41986" name="スライド番号プレースホルダ 2">
            <a:extLst>
              <a:ext uri="{FF2B5EF4-FFF2-40B4-BE49-F238E27FC236}">
                <a16:creationId xmlns:a16="http://schemas.microsoft.com/office/drawing/2014/main" id="{F2EA6DAC-1009-4C44-8274-EC76A3652B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B99D34B-E01E-4F53-8B32-E9D34EE62BB1}" type="slidenum">
              <a:rPr lang="ja-JP" altLang="en-US" sz="1800">
                <a:solidFill>
                  <a:schemeClr val="bg1"/>
                </a:solidFill>
              </a:rPr>
              <a:pPr>
                <a:spcBef>
                  <a:spcPct val="0"/>
                </a:spcBef>
                <a:buFontTx/>
                <a:buNone/>
              </a:pPr>
              <a:t>21</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5792CD3-DC36-4F90-B436-D61015302C6B}"/>
              </a:ext>
            </a:extLst>
          </p:cNvPr>
          <p:cNvSpPr txBox="1">
            <a:spLocks noChangeArrowheads="1"/>
          </p:cNvSpPr>
          <p:nvPr/>
        </p:nvSpPr>
        <p:spPr bwMode="auto">
          <a:xfrm>
            <a:off x="4029075" y="174942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①ホーム画面で、ログ管理の「ユーザ情報変更ログ」をクリックします。</a:t>
            </a:r>
            <a:endParaRPr lang="en-US" altLang="ja-JP" sz="1400" dirty="0">
              <a:latin typeface="+mj-ea"/>
              <a:ea typeface="+mj-ea"/>
            </a:endParaRPr>
          </a:p>
        </p:txBody>
      </p:sp>
      <p:sp>
        <p:nvSpPr>
          <p:cNvPr id="41988" name="テキスト ボックス 23">
            <a:extLst>
              <a:ext uri="{FF2B5EF4-FFF2-40B4-BE49-F238E27FC236}">
                <a16:creationId xmlns:a16="http://schemas.microsoft.com/office/drawing/2014/main" id="{3328EFF0-1C97-408D-BF17-CC8D350702F0}"/>
              </a:ext>
            </a:extLst>
          </p:cNvPr>
          <p:cNvSpPr txBox="1">
            <a:spLocks noChangeArrowheads="1"/>
          </p:cNvSpPr>
          <p:nvPr/>
        </p:nvSpPr>
        <p:spPr bwMode="auto">
          <a:xfrm>
            <a:off x="80963" y="677863"/>
            <a:ext cx="6448425" cy="369887"/>
          </a:xfrm>
          <a:prstGeom prst="rect">
            <a:avLst/>
          </a:prstGeom>
          <a:solidFill>
            <a:schemeClr val="bg1"/>
          </a:solidFill>
          <a:ln w="28575">
            <a:solidFill>
              <a:srgbClr val="FFC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（３）ユーザ情報変更ログ</a:t>
            </a:r>
          </a:p>
        </p:txBody>
      </p:sp>
      <p:sp>
        <p:nvSpPr>
          <p:cNvPr id="41990" name="AutoShape 7">
            <a:extLst>
              <a:ext uri="{FF2B5EF4-FFF2-40B4-BE49-F238E27FC236}">
                <a16:creationId xmlns:a16="http://schemas.microsoft.com/office/drawing/2014/main" id="{DF0BAD86-D9FA-4E7B-B4CA-86A1C2F576F3}"/>
              </a:ext>
            </a:extLst>
          </p:cNvPr>
          <p:cNvSpPr>
            <a:spLocks noChangeArrowheads="1"/>
          </p:cNvSpPr>
          <p:nvPr/>
        </p:nvSpPr>
        <p:spPr bwMode="auto">
          <a:xfrm>
            <a:off x="2784475" y="2849562"/>
            <a:ext cx="965200" cy="2809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14E6E21-3489-4217-8BC9-B0540F090A8C}"/>
              </a:ext>
            </a:extLst>
          </p:cNvPr>
          <p:cNvPicPr>
            <a:picLocks noChangeAspect="1"/>
          </p:cNvPicPr>
          <p:nvPr/>
        </p:nvPicPr>
        <p:blipFill rotWithShape="1">
          <a:blip r:embed="rId4"/>
          <a:srcRect l="21365" t="5551" r="6345" b="55439"/>
          <a:stretch/>
        </p:blipFill>
        <p:spPr>
          <a:xfrm>
            <a:off x="77788" y="4535488"/>
            <a:ext cx="3808412" cy="2265362"/>
          </a:xfrm>
          <a:prstGeom prst="rect">
            <a:avLst/>
          </a:prstGeom>
          <a:ln>
            <a:solidFill>
              <a:schemeClr val="bg1">
                <a:lumMod val="65000"/>
              </a:schemeClr>
            </a:solidFill>
          </a:ln>
        </p:spPr>
      </p:pic>
      <p:sp>
        <p:nvSpPr>
          <p:cNvPr id="31" name="正方形/長方形 30">
            <a:extLst>
              <a:ext uri="{FF2B5EF4-FFF2-40B4-BE49-F238E27FC236}">
                <a16:creationId xmlns:a16="http://schemas.microsoft.com/office/drawing/2014/main" id="{05AE318A-1ECA-400C-AFA0-4E47A6E7E37F}"/>
              </a:ext>
            </a:extLst>
          </p:cNvPr>
          <p:cNvSpPr/>
          <p:nvPr/>
        </p:nvSpPr>
        <p:spPr>
          <a:xfrm>
            <a:off x="3267075" y="20638"/>
            <a:ext cx="1066800" cy="433387"/>
          </a:xfrm>
          <a:prstGeom prst="rect">
            <a:avLst/>
          </a:prstGeom>
          <a:solidFill>
            <a:srgbClr val="FFC0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ログ管理</a:t>
            </a:r>
          </a:p>
        </p:txBody>
      </p:sp>
      <p:sp>
        <p:nvSpPr>
          <p:cNvPr id="32" name="正方形/長方形 31">
            <a:extLst>
              <a:ext uri="{FF2B5EF4-FFF2-40B4-BE49-F238E27FC236}">
                <a16:creationId xmlns:a16="http://schemas.microsoft.com/office/drawing/2014/main" id="{6636704F-ACF1-44BD-A0B5-043516D6E4CC}"/>
              </a:ext>
            </a:extLst>
          </p:cNvPr>
          <p:cNvSpPr/>
          <p:nvPr/>
        </p:nvSpPr>
        <p:spPr>
          <a:xfrm>
            <a:off x="4348163" y="7938"/>
            <a:ext cx="1068387" cy="46196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パスワード変更</a:t>
            </a:r>
          </a:p>
        </p:txBody>
      </p:sp>
      <p:sp>
        <p:nvSpPr>
          <p:cNvPr id="33" name="正方形/長方形 32">
            <a:extLst>
              <a:ext uri="{FF2B5EF4-FFF2-40B4-BE49-F238E27FC236}">
                <a16:creationId xmlns:a16="http://schemas.microsoft.com/office/drawing/2014/main" id="{0188E663-9EB8-4C37-BBFD-96B237C235D8}"/>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4" name="正方形/長方形 33">
            <a:extLst>
              <a:ext uri="{FF2B5EF4-FFF2-40B4-BE49-F238E27FC236}">
                <a16:creationId xmlns:a16="http://schemas.microsoft.com/office/drawing/2014/main" id="{B50FE03C-417E-4748-BE3C-F5F0EDD6189E}"/>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5" name="正方形/長方形 34">
            <a:extLst>
              <a:ext uri="{FF2B5EF4-FFF2-40B4-BE49-F238E27FC236}">
                <a16:creationId xmlns:a16="http://schemas.microsoft.com/office/drawing/2014/main" id="{4280CE7B-EEC8-43F6-A5EF-786AFB23C7DE}"/>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6" name="正方形/長方形 35">
            <a:extLst>
              <a:ext uri="{FF2B5EF4-FFF2-40B4-BE49-F238E27FC236}">
                <a16:creationId xmlns:a16="http://schemas.microsoft.com/office/drawing/2014/main" id="{7B55601C-3B08-4DCC-BA57-3986BFEB70C7}"/>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7" name="テキスト ボックス 56">
            <a:extLst>
              <a:ext uri="{FF2B5EF4-FFF2-40B4-BE49-F238E27FC236}">
                <a16:creationId xmlns:a16="http://schemas.microsoft.com/office/drawing/2014/main" id="{B6685DE7-5ADF-4AA6-A277-BD4AF99866D1}"/>
              </a:ext>
            </a:extLst>
          </p:cNvPr>
          <p:cNvSpPr txBox="1">
            <a:spLocks noChangeArrowheads="1"/>
          </p:cNvSpPr>
          <p:nvPr/>
        </p:nvSpPr>
        <p:spPr bwMode="auto">
          <a:xfrm>
            <a:off x="4029075" y="4535488"/>
            <a:ext cx="2595563" cy="22463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②ユーザ情報変更ログが表示されます。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「検索」のメニューから確認したい履歴を検索することもできます。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「ダウンロード」押下により</a:t>
            </a:r>
            <a:r>
              <a:rPr lang="en-US" altLang="ja-JP" sz="1400" dirty="0">
                <a:latin typeface="+mj-ea"/>
                <a:ea typeface="+mj-ea"/>
              </a:rPr>
              <a:t>TSV</a:t>
            </a:r>
            <a:r>
              <a:rPr lang="ja-JP" altLang="en-US" sz="1400" dirty="0">
                <a:latin typeface="+mj-ea"/>
                <a:ea typeface="+mj-ea"/>
              </a:rPr>
              <a:t>ファイルでの確認も可能です。</a:t>
            </a:r>
            <a:endParaRPr lang="en-US" altLang="ja-JP" sz="1400" dirty="0">
              <a:latin typeface="+mj-ea"/>
              <a:ea typeface="+mj-ea"/>
            </a:endParaRPr>
          </a:p>
        </p:txBody>
      </p:sp>
      <p:sp>
        <p:nvSpPr>
          <p:cNvPr id="38" name="テキスト ボックス 56">
            <a:extLst>
              <a:ext uri="{FF2B5EF4-FFF2-40B4-BE49-F238E27FC236}">
                <a16:creationId xmlns:a16="http://schemas.microsoft.com/office/drawing/2014/main" id="{D57796AE-87FB-48BC-9990-48A04D866B0C}"/>
              </a:ext>
            </a:extLst>
          </p:cNvPr>
          <p:cNvSpPr txBox="1">
            <a:spLocks noChangeArrowheads="1"/>
          </p:cNvSpPr>
          <p:nvPr/>
        </p:nvSpPr>
        <p:spPr bwMode="auto">
          <a:xfrm>
            <a:off x="160338" y="1201738"/>
            <a:ext cx="61039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ユーザ情報の新規登録、変更、削除について、いつどのユーザによる操作なのかを確認できます。</a:t>
            </a:r>
            <a:endParaRPr lang="en-US" altLang="ja-JP" sz="1400" dirty="0">
              <a:latin typeface="+mj-ea"/>
              <a:ea typeface="+mj-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8785E22-F45C-4DD5-BF27-CFF3B5B2AD89}"/>
              </a:ext>
            </a:extLst>
          </p:cNvPr>
          <p:cNvPicPr>
            <a:picLocks noChangeAspect="1"/>
          </p:cNvPicPr>
          <p:nvPr/>
        </p:nvPicPr>
        <p:blipFill>
          <a:blip r:embed="rId3"/>
          <a:stretch>
            <a:fillRect/>
          </a:stretch>
        </p:blipFill>
        <p:spPr>
          <a:xfrm>
            <a:off x="229791" y="2605546"/>
            <a:ext cx="3704430" cy="2474607"/>
          </a:xfrm>
          <a:prstGeom prst="rect">
            <a:avLst/>
          </a:prstGeom>
          <a:ln>
            <a:solidFill>
              <a:schemeClr val="tx1">
                <a:lumMod val="50000"/>
                <a:lumOff val="50000"/>
              </a:schemeClr>
            </a:solidFill>
          </a:ln>
        </p:spPr>
      </p:pic>
      <p:sp>
        <p:nvSpPr>
          <p:cNvPr id="44034" name="スライド番号プレースホルダ 2">
            <a:extLst>
              <a:ext uri="{FF2B5EF4-FFF2-40B4-BE49-F238E27FC236}">
                <a16:creationId xmlns:a16="http://schemas.microsoft.com/office/drawing/2014/main" id="{8732ACD7-0DF4-473F-868E-0AAAA49D49B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65334A2-3CD1-4C00-B8E0-01D39634E0A3}" type="slidenum">
              <a:rPr lang="ja-JP" altLang="en-US" sz="1800">
                <a:solidFill>
                  <a:schemeClr val="bg1"/>
                </a:solidFill>
              </a:rPr>
              <a:pPr>
                <a:spcBef>
                  <a:spcPct val="0"/>
                </a:spcBef>
                <a:buFontTx/>
                <a:buNone/>
              </a:pPr>
              <a:t>22</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BD8D883E-EC0F-40C0-BA66-6D2BD4F7B2B8}"/>
              </a:ext>
            </a:extLst>
          </p:cNvPr>
          <p:cNvSpPr txBox="1">
            <a:spLocks noChangeArrowheads="1"/>
          </p:cNvSpPr>
          <p:nvPr/>
        </p:nvSpPr>
        <p:spPr bwMode="auto">
          <a:xfrm>
            <a:off x="4016375" y="2576513"/>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①ホーム画面で、パスワード管理の「パスワード変更」をクリックします。</a:t>
            </a:r>
            <a:endParaRPr lang="en-US" altLang="ja-JP" sz="1400" dirty="0">
              <a:latin typeface="+mj-ea"/>
              <a:ea typeface="+mj-ea"/>
            </a:endParaRPr>
          </a:p>
        </p:txBody>
      </p:sp>
      <p:sp>
        <p:nvSpPr>
          <p:cNvPr id="17414" name="テキスト ボックス 23">
            <a:extLst>
              <a:ext uri="{FF2B5EF4-FFF2-40B4-BE49-F238E27FC236}">
                <a16:creationId xmlns:a16="http://schemas.microsoft.com/office/drawing/2014/main" id="{F492C06F-3EB3-4476-B541-B4FB216CA4DC}"/>
              </a:ext>
            </a:extLst>
          </p:cNvPr>
          <p:cNvSpPr txBox="1">
            <a:spLocks noChangeArrowheads="1"/>
          </p:cNvSpPr>
          <p:nvPr/>
        </p:nvSpPr>
        <p:spPr bwMode="auto">
          <a:xfrm>
            <a:off x="80963" y="2049463"/>
            <a:ext cx="6448425" cy="369887"/>
          </a:xfrm>
          <a:prstGeom prst="rect">
            <a:avLst/>
          </a:prstGeom>
          <a:solidFill>
            <a:schemeClr val="bg1"/>
          </a:solidFill>
          <a:ln w="28575">
            <a:solidFill>
              <a:schemeClr val="accent4">
                <a:lumMod val="75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（１）パスワード変更</a:t>
            </a:r>
          </a:p>
        </p:txBody>
      </p:sp>
      <p:sp>
        <p:nvSpPr>
          <p:cNvPr id="18" name="正方形/長方形 17">
            <a:extLst>
              <a:ext uri="{FF2B5EF4-FFF2-40B4-BE49-F238E27FC236}">
                <a16:creationId xmlns:a16="http://schemas.microsoft.com/office/drawing/2014/main" id="{FCA93FDA-1176-4BCC-A858-1BC0C29C73B1}"/>
              </a:ext>
            </a:extLst>
          </p:cNvPr>
          <p:cNvSpPr/>
          <p:nvPr/>
        </p:nvSpPr>
        <p:spPr>
          <a:xfrm>
            <a:off x="4349750" y="20638"/>
            <a:ext cx="1065213" cy="422275"/>
          </a:xfrm>
          <a:prstGeom prst="rect">
            <a:avLst/>
          </a:prstGeom>
          <a:solidFill>
            <a:schemeClr val="accent4">
              <a:lumMod val="75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パスワード変更</a:t>
            </a:r>
          </a:p>
        </p:txBody>
      </p:sp>
      <p:sp>
        <p:nvSpPr>
          <p:cNvPr id="44039" name="AutoShape 7">
            <a:extLst>
              <a:ext uri="{FF2B5EF4-FFF2-40B4-BE49-F238E27FC236}">
                <a16:creationId xmlns:a16="http://schemas.microsoft.com/office/drawing/2014/main" id="{844697E7-F273-4E61-92E2-F8E217D1A8AF}"/>
              </a:ext>
            </a:extLst>
          </p:cNvPr>
          <p:cNvSpPr>
            <a:spLocks noChangeArrowheads="1"/>
          </p:cNvSpPr>
          <p:nvPr/>
        </p:nvSpPr>
        <p:spPr bwMode="auto">
          <a:xfrm>
            <a:off x="936625" y="4227513"/>
            <a:ext cx="965200" cy="2809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56">
            <a:extLst>
              <a:ext uri="{FF2B5EF4-FFF2-40B4-BE49-F238E27FC236}">
                <a16:creationId xmlns:a16="http://schemas.microsoft.com/office/drawing/2014/main" id="{F1B862D4-9BAA-4138-83D7-9447EF0A0325}"/>
              </a:ext>
            </a:extLst>
          </p:cNvPr>
          <p:cNvSpPr txBox="1">
            <a:spLocks noChangeArrowheads="1"/>
          </p:cNvSpPr>
          <p:nvPr/>
        </p:nvSpPr>
        <p:spPr bwMode="auto">
          <a:xfrm>
            <a:off x="4071938" y="5602288"/>
            <a:ext cx="2460625"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②旧パスワード（現在のパスワード）と新パスワードを入力し「変更する」をクリックします。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A6376514-3741-4A22-8556-364EE195F200}"/>
              </a:ext>
            </a:extLst>
          </p:cNvPr>
          <p:cNvPicPr>
            <a:picLocks noChangeAspect="1"/>
          </p:cNvPicPr>
          <p:nvPr/>
        </p:nvPicPr>
        <p:blipFill rotWithShape="1">
          <a:blip r:embed="rId4"/>
          <a:srcRect l="21526" t="14225" r="6346" b="7645"/>
          <a:stretch/>
        </p:blipFill>
        <p:spPr>
          <a:xfrm>
            <a:off x="147638" y="5680075"/>
            <a:ext cx="3868737" cy="1636713"/>
          </a:xfrm>
          <a:prstGeom prst="rect">
            <a:avLst/>
          </a:prstGeom>
          <a:ln>
            <a:solidFill>
              <a:schemeClr val="bg1">
                <a:lumMod val="65000"/>
              </a:schemeClr>
            </a:solidFill>
          </a:ln>
        </p:spPr>
      </p:pic>
      <p:sp>
        <p:nvSpPr>
          <p:cNvPr id="23" name="テキスト ボックス 56">
            <a:extLst>
              <a:ext uri="{FF2B5EF4-FFF2-40B4-BE49-F238E27FC236}">
                <a16:creationId xmlns:a16="http://schemas.microsoft.com/office/drawing/2014/main" id="{F53B06F0-6600-4585-8387-1CA58F6F3AC3}"/>
              </a:ext>
            </a:extLst>
          </p:cNvPr>
          <p:cNvSpPr txBox="1">
            <a:spLocks noChangeArrowheads="1"/>
          </p:cNvSpPr>
          <p:nvPr/>
        </p:nvSpPr>
        <p:spPr bwMode="auto">
          <a:xfrm>
            <a:off x="80963" y="1166813"/>
            <a:ext cx="6529387"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ログインユーザ自身のログインパスワードを変更します。</a:t>
            </a:r>
            <a:endParaRPr lang="en-US" altLang="ja-JP" sz="1400" dirty="0">
              <a:latin typeface="+mj-ea"/>
              <a:ea typeface="+mj-ea"/>
            </a:endParaRPr>
          </a:p>
          <a:p>
            <a:pPr eaLnBrk="1" hangingPunct="1">
              <a:defRPr/>
            </a:pPr>
            <a:r>
              <a:rPr lang="ja-JP" altLang="en-US" sz="1400" dirty="0">
                <a:latin typeface="+mj-ea"/>
                <a:ea typeface="+mj-ea"/>
              </a:rPr>
              <a:t>他のメンテナンスサイトカウントのパスワードを再設定する場合には、次の「メンテナンスアカウント管理」の項目を参照してください。</a:t>
            </a:r>
            <a:endParaRPr lang="en-US" altLang="ja-JP" sz="1400" dirty="0">
              <a:latin typeface="+mj-ea"/>
              <a:ea typeface="+mj-ea"/>
            </a:endParaRPr>
          </a:p>
        </p:txBody>
      </p:sp>
      <p:sp>
        <p:nvSpPr>
          <p:cNvPr id="24" name="テキスト ボックス 24">
            <a:extLst>
              <a:ext uri="{FF2B5EF4-FFF2-40B4-BE49-F238E27FC236}">
                <a16:creationId xmlns:a16="http://schemas.microsoft.com/office/drawing/2014/main" id="{6D05CB6D-9872-4AFD-BB38-3A3E87B8E885}"/>
              </a:ext>
            </a:extLst>
          </p:cNvPr>
          <p:cNvSpPr txBox="1">
            <a:spLocks noChangeArrowheads="1"/>
          </p:cNvSpPr>
          <p:nvPr/>
        </p:nvSpPr>
        <p:spPr bwMode="auto">
          <a:xfrm>
            <a:off x="0" y="642938"/>
            <a:ext cx="68580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accent4">
                    <a:lumMod val="75000"/>
                  </a:schemeClr>
                </a:solidFill>
              </a:rPr>
              <a:t>４．</a:t>
            </a:r>
            <a:r>
              <a:rPr lang="ja-JP" altLang="en-US" sz="2800" dirty="0">
                <a:solidFill>
                  <a:schemeClr val="accent4">
                    <a:lumMod val="75000"/>
                  </a:schemeClr>
                </a:solidFill>
              </a:rPr>
              <a:t>パスワード変更</a:t>
            </a:r>
            <a:endParaRPr lang="en-US" altLang="ja-JP" sz="2800" b="1" dirty="0">
              <a:solidFill>
                <a:schemeClr val="accent4">
                  <a:lumMod val="75000"/>
                </a:schemeClr>
              </a:solidFill>
            </a:endParaRPr>
          </a:p>
        </p:txBody>
      </p:sp>
      <p:sp>
        <p:nvSpPr>
          <p:cNvPr id="28" name="正方形/長方形 27">
            <a:extLst>
              <a:ext uri="{FF2B5EF4-FFF2-40B4-BE49-F238E27FC236}">
                <a16:creationId xmlns:a16="http://schemas.microsoft.com/office/drawing/2014/main" id="{7B7AD4AB-60EE-4145-AD0F-A5AFE0704073}"/>
              </a:ext>
            </a:extLst>
          </p:cNvPr>
          <p:cNvSpPr/>
          <p:nvPr/>
        </p:nvSpPr>
        <p:spPr>
          <a:xfrm>
            <a:off x="5414963" y="0"/>
            <a:ext cx="1443037"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メンテナンス</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アカウント管理</a:t>
            </a:r>
          </a:p>
        </p:txBody>
      </p:sp>
      <p:sp>
        <p:nvSpPr>
          <p:cNvPr id="30" name="正方形/長方形 29">
            <a:extLst>
              <a:ext uri="{FF2B5EF4-FFF2-40B4-BE49-F238E27FC236}">
                <a16:creationId xmlns:a16="http://schemas.microsoft.com/office/drawing/2014/main" id="{AA35F9E1-FB6E-4AA9-B3C7-95C6AE1EFFF8}"/>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1" name="正方形/長方形 30">
            <a:extLst>
              <a:ext uri="{FF2B5EF4-FFF2-40B4-BE49-F238E27FC236}">
                <a16:creationId xmlns:a16="http://schemas.microsoft.com/office/drawing/2014/main" id="{AC09CCC5-63B5-4419-9289-FD20B9C692F8}"/>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2" name="正方形/長方形 31">
            <a:extLst>
              <a:ext uri="{FF2B5EF4-FFF2-40B4-BE49-F238E27FC236}">
                <a16:creationId xmlns:a16="http://schemas.microsoft.com/office/drawing/2014/main" id="{9A25DE49-06DE-490D-8253-AE6ED1517CA7}"/>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3" name="正方形/長方形 32">
            <a:extLst>
              <a:ext uri="{FF2B5EF4-FFF2-40B4-BE49-F238E27FC236}">
                <a16:creationId xmlns:a16="http://schemas.microsoft.com/office/drawing/2014/main" id="{6905D6D3-A2A5-44BB-AF96-58EB41822D6B}"/>
              </a:ext>
            </a:extLst>
          </p:cNvPr>
          <p:cNvSpPr/>
          <p:nvPr/>
        </p:nvSpPr>
        <p:spPr>
          <a:xfrm>
            <a:off x="3281363" y="14288"/>
            <a:ext cx="1068387" cy="46037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44049" name="AutoShape 7">
            <a:extLst>
              <a:ext uri="{FF2B5EF4-FFF2-40B4-BE49-F238E27FC236}">
                <a16:creationId xmlns:a16="http://schemas.microsoft.com/office/drawing/2014/main" id="{FCEB89C9-BEFF-494D-8851-9785C0D789F4}"/>
              </a:ext>
            </a:extLst>
          </p:cNvPr>
          <p:cNvSpPr>
            <a:spLocks noChangeArrowheads="1"/>
          </p:cNvSpPr>
          <p:nvPr/>
        </p:nvSpPr>
        <p:spPr bwMode="auto">
          <a:xfrm>
            <a:off x="1663700" y="6954838"/>
            <a:ext cx="965200" cy="2809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A1BB8F6-1C0B-4BE7-9784-D66BC0548862}"/>
              </a:ext>
            </a:extLst>
          </p:cNvPr>
          <p:cNvPicPr>
            <a:picLocks noChangeAspect="1"/>
          </p:cNvPicPr>
          <p:nvPr/>
        </p:nvPicPr>
        <p:blipFill>
          <a:blip r:embed="rId3"/>
          <a:stretch>
            <a:fillRect/>
          </a:stretch>
        </p:blipFill>
        <p:spPr>
          <a:xfrm>
            <a:off x="357585" y="4258857"/>
            <a:ext cx="3704430" cy="2406055"/>
          </a:xfrm>
          <a:prstGeom prst="rect">
            <a:avLst/>
          </a:prstGeom>
          <a:ln>
            <a:solidFill>
              <a:schemeClr val="tx1">
                <a:lumMod val="50000"/>
                <a:lumOff val="50000"/>
              </a:schemeClr>
            </a:solidFill>
          </a:ln>
        </p:spPr>
      </p:pic>
      <p:pic>
        <p:nvPicPr>
          <p:cNvPr id="23" name="図 22">
            <a:extLst>
              <a:ext uri="{FF2B5EF4-FFF2-40B4-BE49-F238E27FC236}">
                <a16:creationId xmlns:a16="http://schemas.microsoft.com/office/drawing/2014/main" id="{F5733F51-0045-487D-A1D2-0C69E4A5E674}"/>
              </a:ext>
            </a:extLst>
          </p:cNvPr>
          <p:cNvPicPr>
            <a:picLocks noChangeAspect="1"/>
          </p:cNvPicPr>
          <p:nvPr/>
        </p:nvPicPr>
        <p:blipFill>
          <a:blip r:embed="rId4"/>
          <a:stretch>
            <a:fillRect/>
          </a:stretch>
        </p:blipFill>
        <p:spPr>
          <a:xfrm>
            <a:off x="313135" y="1965919"/>
            <a:ext cx="3704430" cy="2102843"/>
          </a:xfrm>
          <a:prstGeom prst="rect">
            <a:avLst/>
          </a:prstGeom>
          <a:ln>
            <a:solidFill>
              <a:schemeClr val="tx1">
                <a:lumMod val="50000"/>
                <a:lumOff val="50000"/>
              </a:schemeClr>
            </a:solidFill>
          </a:ln>
        </p:spPr>
      </p:pic>
      <p:sp>
        <p:nvSpPr>
          <p:cNvPr id="48130" name="スライド番号プレースホルダ 2">
            <a:extLst>
              <a:ext uri="{FF2B5EF4-FFF2-40B4-BE49-F238E27FC236}">
                <a16:creationId xmlns:a16="http://schemas.microsoft.com/office/drawing/2014/main" id="{D5D59C44-2458-4316-AA84-9DCE9BEC28B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55B1EF-5CBF-4548-9330-C94E399CE9A5}" type="slidenum">
              <a:rPr lang="ja-JP" altLang="en-US" sz="1800">
                <a:solidFill>
                  <a:schemeClr val="bg1"/>
                </a:solidFill>
              </a:rPr>
              <a:pPr>
                <a:spcBef>
                  <a:spcPct val="0"/>
                </a:spcBef>
                <a:buFontTx/>
                <a:buNone/>
              </a:pPr>
              <a:t>23</a:t>
            </a:fld>
            <a:endParaRPr lang="ja-JP" altLang="en-US" sz="1800" dirty="0">
              <a:solidFill>
                <a:schemeClr val="bg1"/>
              </a:solidFill>
            </a:endParaRPr>
          </a:p>
        </p:txBody>
      </p:sp>
      <p:sp>
        <p:nvSpPr>
          <p:cNvPr id="25" name="テキスト ボックス 56">
            <a:extLst>
              <a:ext uri="{FF2B5EF4-FFF2-40B4-BE49-F238E27FC236}">
                <a16:creationId xmlns:a16="http://schemas.microsoft.com/office/drawing/2014/main" id="{3B835CC2-8933-4B96-A15A-F54285428A94}"/>
              </a:ext>
            </a:extLst>
          </p:cNvPr>
          <p:cNvSpPr txBox="1">
            <a:spLocks noChangeArrowheads="1"/>
          </p:cNvSpPr>
          <p:nvPr/>
        </p:nvSpPr>
        <p:spPr bwMode="auto">
          <a:xfrm>
            <a:off x="4249737" y="1968500"/>
            <a:ext cx="2460625"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①ホーム画面で、メンテナンスアカウント管理の「新規作成」をクリックします。</a:t>
            </a:r>
            <a:endParaRPr lang="en-US" altLang="ja-JP" sz="1400" dirty="0">
              <a:latin typeface="+mj-ea"/>
              <a:ea typeface="+mj-ea"/>
            </a:endParaRPr>
          </a:p>
        </p:txBody>
      </p:sp>
      <p:sp>
        <p:nvSpPr>
          <p:cNvPr id="48132" name="テキスト ボックス 23">
            <a:extLst>
              <a:ext uri="{FF2B5EF4-FFF2-40B4-BE49-F238E27FC236}">
                <a16:creationId xmlns:a16="http://schemas.microsoft.com/office/drawing/2014/main" id="{501F0AAE-F9A4-401C-87E0-F37F5A4A1DCA}"/>
              </a:ext>
            </a:extLst>
          </p:cNvPr>
          <p:cNvSpPr txBox="1">
            <a:spLocks noChangeArrowheads="1"/>
          </p:cNvSpPr>
          <p:nvPr/>
        </p:nvSpPr>
        <p:spPr bwMode="auto">
          <a:xfrm>
            <a:off x="204787" y="1316038"/>
            <a:ext cx="6448425" cy="368300"/>
          </a:xfrm>
          <a:prstGeom prst="rect">
            <a:avLst/>
          </a:prstGeom>
          <a:solidFill>
            <a:schemeClr val="bg1"/>
          </a:solidFill>
          <a:ln w="28575">
            <a:solidFill>
              <a:srgbClr val="C00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（１）メンテナンスアカウントを新規に作成する</a:t>
            </a:r>
          </a:p>
        </p:txBody>
      </p:sp>
      <p:sp>
        <p:nvSpPr>
          <p:cNvPr id="48134" name="AutoShape 7">
            <a:extLst>
              <a:ext uri="{FF2B5EF4-FFF2-40B4-BE49-F238E27FC236}">
                <a16:creationId xmlns:a16="http://schemas.microsoft.com/office/drawing/2014/main" id="{DB1103D2-877D-42A8-848C-6799C5D1659A}"/>
              </a:ext>
            </a:extLst>
          </p:cNvPr>
          <p:cNvSpPr>
            <a:spLocks noChangeArrowheads="1"/>
          </p:cNvSpPr>
          <p:nvPr/>
        </p:nvSpPr>
        <p:spPr bwMode="auto">
          <a:xfrm>
            <a:off x="1928614" y="3416413"/>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AA1CCAC3-A769-4F39-B829-77012703D292}"/>
              </a:ext>
            </a:extLst>
          </p:cNvPr>
          <p:cNvSpPr txBox="1">
            <a:spLocks noChangeArrowheads="1"/>
          </p:cNvSpPr>
          <p:nvPr/>
        </p:nvSpPr>
        <p:spPr bwMode="auto">
          <a:xfrm>
            <a:off x="4229100" y="4292333"/>
            <a:ext cx="2460625"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②各項目を入力の上、</a:t>
            </a:r>
            <a:endParaRPr lang="en-US" altLang="ja-JP" sz="1400" dirty="0">
              <a:latin typeface="+mj-ea"/>
              <a:ea typeface="+mj-ea"/>
            </a:endParaRPr>
          </a:p>
          <a:p>
            <a:pPr eaLnBrk="1" hangingPunct="1">
              <a:defRPr/>
            </a:pPr>
            <a:r>
              <a:rPr lang="ja-JP" altLang="en-US" sz="1400" dirty="0">
                <a:latin typeface="+mj-ea"/>
                <a:ea typeface="+mj-ea"/>
              </a:rPr>
              <a:t>「登録する」をクリックします。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17" name="正方形/長方形 16">
            <a:extLst>
              <a:ext uri="{FF2B5EF4-FFF2-40B4-BE49-F238E27FC236}">
                <a16:creationId xmlns:a16="http://schemas.microsoft.com/office/drawing/2014/main" id="{70ED984C-2065-4D6F-A49B-6D7299C49641}"/>
              </a:ext>
            </a:extLst>
          </p:cNvPr>
          <p:cNvSpPr/>
          <p:nvPr/>
        </p:nvSpPr>
        <p:spPr>
          <a:xfrm>
            <a:off x="5410200" y="30163"/>
            <a:ext cx="1417638" cy="439737"/>
          </a:xfrm>
          <a:prstGeom prst="rect">
            <a:avLst/>
          </a:prstGeom>
          <a:solidFill>
            <a:srgbClr val="C0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メンテナンス</a:t>
            </a:r>
            <a:endParaRPr lang="en-US" altLang="ja-JP" sz="1400" b="1" dirty="0">
              <a:solidFill>
                <a:schemeClr val="bg1"/>
              </a:solidFill>
            </a:endParaRPr>
          </a:p>
          <a:p>
            <a:pPr algn="ctr" eaLnBrk="1" fontAlgn="auto" hangingPunct="1">
              <a:spcBef>
                <a:spcPts val="0"/>
              </a:spcBef>
              <a:spcAft>
                <a:spcPts val="0"/>
              </a:spcAft>
              <a:defRPr/>
            </a:pPr>
            <a:r>
              <a:rPr lang="ja-JP" altLang="en-US" sz="1400" b="1" dirty="0">
                <a:solidFill>
                  <a:schemeClr val="bg1"/>
                </a:solidFill>
              </a:rPr>
              <a:t>アカウント管理</a:t>
            </a:r>
          </a:p>
        </p:txBody>
      </p:sp>
      <p:sp>
        <p:nvSpPr>
          <p:cNvPr id="18" name="正方形/長方形 17">
            <a:extLst>
              <a:ext uri="{FF2B5EF4-FFF2-40B4-BE49-F238E27FC236}">
                <a16:creationId xmlns:a16="http://schemas.microsoft.com/office/drawing/2014/main" id="{A577DA2D-7A3D-4127-B0D6-772672FFFB2F}"/>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9" name="正方形/長方形 18">
            <a:extLst>
              <a:ext uri="{FF2B5EF4-FFF2-40B4-BE49-F238E27FC236}">
                <a16:creationId xmlns:a16="http://schemas.microsoft.com/office/drawing/2014/main" id="{4EFA0BB4-24DC-44A3-A1EC-034EA032D25F}"/>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20" name="正方形/長方形 19">
            <a:extLst>
              <a:ext uri="{FF2B5EF4-FFF2-40B4-BE49-F238E27FC236}">
                <a16:creationId xmlns:a16="http://schemas.microsoft.com/office/drawing/2014/main" id="{E505D970-8D44-4C2C-B25D-17AB13FBD6F2}"/>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21" name="正方形/長方形 20">
            <a:extLst>
              <a:ext uri="{FF2B5EF4-FFF2-40B4-BE49-F238E27FC236}">
                <a16:creationId xmlns:a16="http://schemas.microsoft.com/office/drawing/2014/main" id="{57A818CD-1987-48F3-9FA1-A40EEF805815}"/>
              </a:ext>
            </a:extLst>
          </p:cNvPr>
          <p:cNvSpPr/>
          <p:nvPr/>
        </p:nvSpPr>
        <p:spPr>
          <a:xfrm>
            <a:off x="3281363" y="14288"/>
            <a:ext cx="1068387" cy="4318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27" name="正方形/長方形 26">
            <a:extLst>
              <a:ext uri="{FF2B5EF4-FFF2-40B4-BE49-F238E27FC236}">
                <a16:creationId xmlns:a16="http://schemas.microsoft.com/office/drawing/2014/main" id="{F229F109-05E8-4EF6-A401-B212D7D24E59}"/>
              </a:ext>
            </a:extLst>
          </p:cNvPr>
          <p:cNvSpPr/>
          <p:nvPr/>
        </p:nvSpPr>
        <p:spPr>
          <a:xfrm>
            <a:off x="4332288" y="7938"/>
            <a:ext cx="1068387"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変更</a:t>
            </a:r>
          </a:p>
        </p:txBody>
      </p:sp>
      <p:sp>
        <p:nvSpPr>
          <p:cNvPr id="48143" name="AutoShape 7">
            <a:extLst>
              <a:ext uri="{FF2B5EF4-FFF2-40B4-BE49-F238E27FC236}">
                <a16:creationId xmlns:a16="http://schemas.microsoft.com/office/drawing/2014/main" id="{BF9AC657-506B-49CD-B960-EB7147FC7395}"/>
              </a:ext>
            </a:extLst>
          </p:cNvPr>
          <p:cNvSpPr>
            <a:spLocks noChangeArrowheads="1"/>
          </p:cNvSpPr>
          <p:nvPr/>
        </p:nvSpPr>
        <p:spPr bwMode="auto">
          <a:xfrm>
            <a:off x="1727200" y="6235949"/>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24">
            <a:extLst>
              <a:ext uri="{FF2B5EF4-FFF2-40B4-BE49-F238E27FC236}">
                <a16:creationId xmlns:a16="http://schemas.microsoft.com/office/drawing/2014/main" id="{686C62C2-6A21-4B81-AFB1-CE9920283E57}"/>
              </a:ext>
            </a:extLst>
          </p:cNvPr>
          <p:cNvSpPr txBox="1">
            <a:spLocks noChangeArrowheads="1"/>
          </p:cNvSpPr>
          <p:nvPr/>
        </p:nvSpPr>
        <p:spPr bwMode="auto">
          <a:xfrm>
            <a:off x="0" y="544513"/>
            <a:ext cx="6931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C00000"/>
                </a:solidFill>
              </a:rPr>
              <a:t>５．メンテナンスアカウント管理</a:t>
            </a:r>
            <a:endParaRPr lang="en-US" altLang="ja-JP" sz="2800">
              <a:solidFill>
                <a:srgbClr val="C00000"/>
              </a:solidFill>
            </a:endParaRPr>
          </a:p>
        </p:txBody>
      </p:sp>
      <p:pic>
        <p:nvPicPr>
          <p:cNvPr id="6" name="図 5">
            <a:extLst>
              <a:ext uri="{FF2B5EF4-FFF2-40B4-BE49-F238E27FC236}">
                <a16:creationId xmlns:a16="http://schemas.microsoft.com/office/drawing/2014/main" id="{43B65571-3006-4C0E-A2F8-0C00788D3A2C}"/>
              </a:ext>
            </a:extLst>
          </p:cNvPr>
          <p:cNvPicPr>
            <a:picLocks noChangeAspect="1"/>
          </p:cNvPicPr>
          <p:nvPr/>
        </p:nvPicPr>
        <p:blipFill>
          <a:blip r:embed="rId5"/>
          <a:stretch>
            <a:fillRect/>
          </a:stretch>
        </p:blipFill>
        <p:spPr>
          <a:xfrm>
            <a:off x="404018" y="6996542"/>
            <a:ext cx="2343151" cy="1405666"/>
          </a:xfrm>
          <a:prstGeom prst="rect">
            <a:avLst/>
          </a:prstGeom>
        </p:spPr>
      </p:pic>
      <p:sp>
        <p:nvSpPr>
          <p:cNvPr id="24" name="テキスト ボックス 56">
            <a:extLst>
              <a:ext uri="{FF2B5EF4-FFF2-40B4-BE49-F238E27FC236}">
                <a16:creationId xmlns:a16="http://schemas.microsoft.com/office/drawing/2014/main" id="{74C9BF42-3198-41C6-97B5-A4A980820D64}"/>
              </a:ext>
            </a:extLst>
          </p:cNvPr>
          <p:cNvSpPr txBox="1">
            <a:spLocks noChangeArrowheads="1"/>
          </p:cNvSpPr>
          <p:nvPr/>
        </p:nvSpPr>
        <p:spPr bwMode="auto">
          <a:xfrm>
            <a:off x="4152702" y="6924871"/>
            <a:ext cx="2557660" cy="1815882"/>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③パスワード認証画面が</a:t>
            </a:r>
            <a:endParaRPr lang="en-US" altLang="ja-JP" sz="1400" dirty="0">
              <a:latin typeface="+mj-ea"/>
              <a:ea typeface="+mj-ea"/>
            </a:endParaRPr>
          </a:p>
          <a:p>
            <a:pPr eaLnBrk="1" hangingPunct="1">
              <a:defRPr/>
            </a:pPr>
            <a:r>
              <a:rPr lang="ja-JP" altLang="en-US" sz="1400" dirty="0">
                <a:latin typeface="+mj-ea"/>
                <a:ea typeface="+mj-ea"/>
              </a:rPr>
              <a:t>表示されます。</a:t>
            </a:r>
            <a:endParaRPr lang="en-US" altLang="ja-JP" sz="1400" dirty="0">
              <a:latin typeface="+mj-ea"/>
              <a:ea typeface="+mj-ea"/>
            </a:endParaRPr>
          </a:p>
          <a:p>
            <a:pPr eaLnBrk="1" hangingPunct="1">
              <a:defRPr/>
            </a:pPr>
            <a:r>
              <a:rPr lang="ja-JP" altLang="en-US" sz="1400" dirty="0">
                <a:latin typeface="+mj-ea"/>
                <a:ea typeface="+mj-ea"/>
              </a:rPr>
              <a:t>現在ログインして設定操作を行っているメンテナンスアカウントのパスワードを入力し「続行」をクリックしてください。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6" name="AutoShape 7">
            <a:extLst>
              <a:ext uri="{FF2B5EF4-FFF2-40B4-BE49-F238E27FC236}">
                <a16:creationId xmlns:a16="http://schemas.microsoft.com/office/drawing/2014/main" id="{4ACAD9EF-0E13-47F6-9206-593440F7598C}"/>
              </a:ext>
            </a:extLst>
          </p:cNvPr>
          <p:cNvSpPr>
            <a:spLocks noChangeArrowheads="1"/>
          </p:cNvSpPr>
          <p:nvPr/>
        </p:nvSpPr>
        <p:spPr bwMode="auto">
          <a:xfrm>
            <a:off x="1646833" y="7935003"/>
            <a:ext cx="965200" cy="2794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04CBB40-1545-454C-93F4-042DA67A2230}"/>
              </a:ext>
            </a:extLst>
          </p:cNvPr>
          <p:cNvPicPr>
            <a:picLocks noChangeAspect="1"/>
          </p:cNvPicPr>
          <p:nvPr/>
        </p:nvPicPr>
        <p:blipFill>
          <a:blip r:embed="rId3"/>
          <a:stretch>
            <a:fillRect/>
          </a:stretch>
        </p:blipFill>
        <p:spPr>
          <a:xfrm>
            <a:off x="151606" y="7592153"/>
            <a:ext cx="1945482" cy="1167103"/>
          </a:xfrm>
          <a:prstGeom prst="rect">
            <a:avLst/>
          </a:prstGeom>
        </p:spPr>
      </p:pic>
      <p:pic>
        <p:nvPicPr>
          <p:cNvPr id="4" name="図 3">
            <a:extLst>
              <a:ext uri="{FF2B5EF4-FFF2-40B4-BE49-F238E27FC236}">
                <a16:creationId xmlns:a16="http://schemas.microsoft.com/office/drawing/2014/main" id="{54E29578-F1AD-43C5-87AE-EA10C1926670}"/>
              </a:ext>
            </a:extLst>
          </p:cNvPr>
          <p:cNvPicPr>
            <a:picLocks noChangeAspect="1"/>
          </p:cNvPicPr>
          <p:nvPr/>
        </p:nvPicPr>
        <p:blipFill>
          <a:blip r:embed="rId4"/>
          <a:stretch>
            <a:fillRect/>
          </a:stretch>
        </p:blipFill>
        <p:spPr>
          <a:xfrm>
            <a:off x="127796" y="3489663"/>
            <a:ext cx="3533909" cy="1827774"/>
          </a:xfrm>
          <a:prstGeom prst="rect">
            <a:avLst/>
          </a:prstGeom>
          <a:ln>
            <a:solidFill>
              <a:schemeClr val="tx1">
                <a:lumMod val="50000"/>
                <a:lumOff val="50000"/>
              </a:schemeClr>
            </a:solidFill>
          </a:ln>
        </p:spPr>
      </p:pic>
      <p:pic>
        <p:nvPicPr>
          <p:cNvPr id="22" name="図 21">
            <a:extLst>
              <a:ext uri="{FF2B5EF4-FFF2-40B4-BE49-F238E27FC236}">
                <a16:creationId xmlns:a16="http://schemas.microsoft.com/office/drawing/2014/main" id="{FA9757E2-0BF6-416E-92D7-C444EE864E5E}"/>
              </a:ext>
            </a:extLst>
          </p:cNvPr>
          <p:cNvPicPr>
            <a:picLocks noChangeAspect="1"/>
          </p:cNvPicPr>
          <p:nvPr/>
        </p:nvPicPr>
        <p:blipFill>
          <a:blip r:embed="rId5"/>
          <a:stretch>
            <a:fillRect/>
          </a:stretch>
        </p:blipFill>
        <p:spPr>
          <a:xfrm>
            <a:off x="115096" y="1258889"/>
            <a:ext cx="3538933" cy="1991322"/>
          </a:xfrm>
          <a:prstGeom prst="rect">
            <a:avLst/>
          </a:prstGeom>
          <a:ln>
            <a:solidFill>
              <a:schemeClr val="tx1">
                <a:lumMod val="50000"/>
                <a:lumOff val="50000"/>
              </a:schemeClr>
            </a:solidFill>
          </a:ln>
        </p:spPr>
      </p:pic>
      <p:sp>
        <p:nvSpPr>
          <p:cNvPr id="50179" name="テキスト ボックス 23">
            <a:extLst>
              <a:ext uri="{FF2B5EF4-FFF2-40B4-BE49-F238E27FC236}">
                <a16:creationId xmlns:a16="http://schemas.microsoft.com/office/drawing/2014/main" id="{CD317C4E-9F3F-4161-81C9-E25DA6063189}"/>
              </a:ext>
            </a:extLst>
          </p:cNvPr>
          <p:cNvSpPr txBox="1">
            <a:spLocks noChangeArrowheads="1"/>
          </p:cNvSpPr>
          <p:nvPr/>
        </p:nvSpPr>
        <p:spPr bwMode="auto">
          <a:xfrm>
            <a:off x="57150" y="690563"/>
            <a:ext cx="6448425" cy="369887"/>
          </a:xfrm>
          <a:prstGeom prst="rect">
            <a:avLst/>
          </a:prstGeom>
          <a:solidFill>
            <a:schemeClr val="bg1"/>
          </a:solidFill>
          <a:ln w="28575">
            <a:solidFill>
              <a:srgbClr val="C00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（３）メンテナンスアカウントを編集または削除する</a:t>
            </a:r>
          </a:p>
        </p:txBody>
      </p:sp>
      <p:sp>
        <p:nvSpPr>
          <p:cNvPr id="40" name="テキスト ボックス 56">
            <a:extLst>
              <a:ext uri="{FF2B5EF4-FFF2-40B4-BE49-F238E27FC236}">
                <a16:creationId xmlns:a16="http://schemas.microsoft.com/office/drawing/2014/main" id="{4BFCD896-04AD-4C99-A42F-C1467A47C4BC}"/>
              </a:ext>
            </a:extLst>
          </p:cNvPr>
          <p:cNvSpPr txBox="1">
            <a:spLocks noChangeArrowheads="1"/>
          </p:cNvSpPr>
          <p:nvPr/>
        </p:nvSpPr>
        <p:spPr bwMode="auto">
          <a:xfrm>
            <a:off x="3981451" y="1171575"/>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①ホーム画面で、メンテナンスアカウント管理の「確認・編集・削除」をクリックします。</a:t>
            </a: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CB4B255A-C890-4E91-8FA9-A6CE84403AAC}"/>
              </a:ext>
            </a:extLst>
          </p:cNvPr>
          <p:cNvSpPr txBox="1">
            <a:spLocks noChangeArrowheads="1"/>
          </p:cNvSpPr>
          <p:nvPr/>
        </p:nvSpPr>
        <p:spPr bwMode="auto">
          <a:xfrm>
            <a:off x="3907632" y="3607057"/>
            <a:ext cx="27368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②メンテナンスアカウントの一覧から編集または削除したいアカウント</a:t>
            </a:r>
            <a:r>
              <a:rPr lang="en-US" altLang="ja-JP" sz="1400" dirty="0">
                <a:latin typeface="+mj-ea"/>
                <a:ea typeface="+mj-ea"/>
              </a:rPr>
              <a:t>ID</a:t>
            </a:r>
            <a:r>
              <a:rPr lang="ja-JP" altLang="en-US" sz="1400" dirty="0">
                <a:latin typeface="+mj-ea"/>
                <a:ea typeface="+mj-ea"/>
              </a:rPr>
              <a:t>（行全体）をクリックします。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50183" name="AutoShape 7">
            <a:extLst>
              <a:ext uri="{FF2B5EF4-FFF2-40B4-BE49-F238E27FC236}">
                <a16:creationId xmlns:a16="http://schemas.microsoft.com/office/drawing/2014/main" id="{B242F4B3-E668-484C-84BB-4876F9596CEB}"/>
              </a:ext>
            </a:extLst>
          </p:cNvPr>
          <p:cNvSpPr>
            <a:spLocks noChangeArrowheads="1"/>
          </p:cNvSpPr>
          <p:nvPr/>
        </p:nvSpPr>
        <p:spPr bwMode="auto">
          <a:xfrm>
            <a:off x="1700212" y="2778725"/>
            <a:ext cx="965200" cy="2809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正方形/長方形 19">
            <a:extLst>
              <a:ext uri="{FF2B5EF4-FFF2-40B4-BE49-F238E27FC236}">
                <a16:creationId xmlns:a16="http://schemas.microsoft.com/office/drawing/2014/main" id="{B5FA1F98-DFC8-42CE-B5C5-BA728AF87A5E}"/>
              </a:ext>
            </a:extLst>
          </p:cNvPr>
          <p:cNvSpPr/>
          <p:nvPr/>
        </p:nvSpPr>
        <p:spPr>
          <a:xfrm>
            <a:off x="5410200" y="30163"/>
            <a:ext cx="1417638" cy="439737"/>
          </a:xfrm>
          <a:prstGeom prst="rect">
            <a:avLst/>
          </a:prstGeom>
          <a:solidFill>
            <a:srgbClr val="C0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rPr>
              <a:t>メンテナンス</a:t>
            </a:r>
            <a:endParaRPr lang="en-US" altLang="ja-JP" sz="1400" b="1" dirty="0">
              <a:solidFill>
                <a:schemeClr val="bg1"/>
              </a:solidFill>
            </a:endParaRPr>
          </a:p>
          <a:p>
            <a:pPr algn="ctr" eaLnBrk="1" fontAlgn="auto" hangingPunct="1">
              <a:spcBef>
                <a:spcPts val="0"/>
              </a:spcBef>
              <a:spcAft>
                <a:spcPts val="0"/>
              </a:spcAft>
              <a:defRPr/>
            </a:pPr>
            <a:r>
              <a:rPr lang="ja-JP" altLang="en-US" sz="1400" b="1" dirty="0">
                <a:solidFill>
                  <a:schemeClr val="bg1"/>
                </a:solidFill>
              </a:rPr>
              <a:t>アカウント管理</a:t>
            </a:r>
          </a:p>
        </p:txBody>
      </p:sp>
      <p:sp>
        <p:nvSpPr>
          <p:cNvPr id="21" name="正方形/長方形 20">
            <a:extLst>
              <a:ext uri="{FF2B5EF4-FFF2-40B4-BE49-F238E27FC236}">
                <a16:creationId xmlns:a16="http://schemas.microsoft.com/office/drawing/2014/main" id="{5288838D-367B-4C03-B086-0D6065D0884F}"/>
              </a:ext>
            </a:extLst>
          </p:cNvPr>
          <p:cNvSpPr/>
          <p:nvPr/>
        </p:nvSpPr>
        <p:spPr>
          <a:xfrm>
            <a:off x="41275" y="0"/>
            <a:ext cx="920750" cy="4699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3" name="正方形/長方形 22">
            <a:extLst>
              <a:ext uri="{FF2B5EF4-FFF2-40B4-BE49-F238E27FC236}">
                <a16:creationId xmlns:a16="http://schemas.microsoft.com/office/drawing/2014/main" id="{AA1FF692-424D-44DD-A531-492A52DD90FB}"/>
              </a:ext>
            </a:extLst>
          </p:cNvPr>
          <p:cNvSpPr/>
          <p:nvPr/>
        </p:nvSpPr>
        <p:spPr>
          <a:xfrm>
            <a:off x="985838" y="12700"/>
            <a:ext cx="1179512"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部署管理</a:t>
            </a:r>
          </a:p>
        </p:txBody>
      </p:sp>
      <p:sp>
        <p:nvSpPr>
          <p:cNvPr id="30" name="正方形/長方形 29">
            <a:extLst>
              <a:ext uri="{FF2B5EF4-FFF2-40B4-BE49-F238E27FC236}">
                <a16:creationId xmlns:a16="http://schemas.microsoft.com/office/drawing/2014/main" id="{54307C53-BA5B-4CF4-9310-6F2C73975798}"/>
              </a:ext>
            </a:extLst>
          </p:cNvPr>
          <p:cNvSpPr/>
          <p:nvPr/>
        </p:nvSpPr>
        <p:spPr>
          <a:xfrm>
            <a:off x="2165350" y="20638"/>
            <a:ext cx="1101725" cy="4333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ユーザ管理</a:t>
            </a:r>
          </a:p>
        </p:txBody>
      </p:sp>
      <p:sp>
        <p:nvSpPr>
          <p:cNvPr id="31" name="正方形/長方形 30">
            <a:extLst>
              <a:ext uri="{FF2B5EF4-FFF2-40B4-BE49-F238E27FC236}">
                <a16:creationId xmlns:a16="http://schemas.microsoft.com/office/drawing/2014/main" id="{8E329233-4584-4594-ACB9-C9A5D8FA6F33}"/>
              </a:ext>
            </a:extLst>
          </p:cNvPr>
          <p:cNvSpPr/>
          <p:nvPr/>
        </p:nvSpPr>
        <p:spPr>
          <a:xfrm>
            <a:off x="3281363" y="14288"/>
            <a:ext cx="1068387" cy="43180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ログ管理</a:t>
            </a:r>
          </a:p>
        </p:txBody>
      </p:sp>
      <p:sp>
        <p:nvSpPr>
          <p:cNvPr id="32" name="正方形/長方形 31">
            <a:extLst>
              <a:ext uri="{FF2B5EF4-FFF2-40B4-BE49-F238E27FC236}">
                <a16:creationId xmlns:a16="http://schemas.microsoft.com/office/drawing/2014/main" id="{A5A24F77-3F69-41DD-82CA-6B53367952C5}"/>
              </a:ext>
            </a:extLst>
          </p:cNvPr>
          <p:cNvSpPr/>
          <p:nvPr/>
        </p:nvSpPr>
        <p:spPr>
          <a:xfrm>
            <a:off x="4332288" y="7938"/>
            <a:ext cx="1068387" cy="4413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パスワード</a:t>
            </a:r>
            <a:endParaRPr lang="en-US" altLang="ja-JP" sz="1400" dirty="0">
              <a:solidFill>
                <a:schemeClr val="tx1"/>
              </a:solidFill>
            </a:endParaRPr>
          </a:p>
          <a:p>
            <a:pPr algn="ctr" eaLnBrk="1" fontAlgn="auto" hangingPunct="1">
              <a:spcBef>
                <a:spcPts val="0"/>
              </a:spcBef>
              <a:spcAft>
                <a:spcPts val="0"/>
              </a:spcAft>
              <a:defRPr/>
            </a:pPr>
            <a:r>
              <a:rPr lang="ja-JP" altLang="en-US" sz="1400" dirty="0">
                <a:solidFill>
                  <a:schemeClr val="tx1"/>
                </a:solidFill>
              </a:rPr>
              <a:t>変更</a:t>
            </a:r>
          </a:p>
        </p:txBody>
      </p:sp>
      <p:sp>
        <p:nvSpPr>
          <p:cNvPr id="50191" name="AutoShape 7">
            <a:extLst>
              <a:ext uri="{FF2B5EF4-FFF2-40B4-BE49-F238E27FC236}">
                <a16:creationId xmlns:a16="http://schemas.microsoft.com/office/drawing/2014/main" id="{41AB7485-4B69-45CE-8FBD-4F15E73424CE}"/>
              </a:ext>
            </a:extLst>
          </p:cNvPr>
          <p:cNvSpPr>
            <a:spLocks noChangeArrowheads="1"/>
          </p:cNvSpPr>
          <p:nvPr/>
        </p:nvSpPr>
        <p:spPr bwMode="auto">
          <a:xfrm>
            <a:off x="236934" y="4725230"/>
            <a:ext cx="3373437" cy="1381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35" name="テキスト ボックス 56">
            <a:extLst>
              <a:ext uri="{FF2B5EF4-FFF2-40B4-BE49-F238E27FC236}">
                <a16:creationId xmlns:a16="http://schemas.microsoft.com/office/drawing/2014/main" id="{CAE206F7-78BD-466F-B670-77DAD27153FE}"/>
              </a:ext>
            </a:extLst>
          </p:cNvPr>
          <p:cNvSpPr txBox="1">
            <a:spLocks noChangeArrowheads="1"/>
          </p:cNvSpPr>
          <p:nvPr/>
        </p:nvSpPr>
        <p:spPr bwMode="auto">
          <a:xfrm>
            <a:off x="4073527" y="5649785"/>
            <a:ext cx="2493962"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③変更時は「変更する」を</a:t>
            </a:r>
            <a:endParaRPr lang="en-US" altLang="ja-JP" sz="1400" dirty="0">
              <a:latin typeface="+mj-ea"/>
              <a:ea typeface="+mj-ea"/>
            </a:endParaRPr>
          </a:p>
          <a:p>
            <a:pPr eaLnBrk="1" hangingPunct="1">
              <a:defRPr/>
            </a:pPr>
            <a:r>
              <a:rPr lang="ja-JP" altLang="en-US" sz="1400" dirty="0">
                <a:latin typeface="+mj-ea"/>
                <a:ea typeface="+mj-ea"/>
              </a:rPr>
              <a:t>削除時は「削除する」をクリックします。</a:t>
            </a:r>
            <a:endParaRPr lang="en-US" altLang="ja-JP" sz="1400" dirty="0">
              <a:latin typeface="+mj-ea"/>
              <a:ea typeface="+mj-ea"/>
            </a:endParaRPr>
          </a:p>
        </p:txBody>
      </p:sp>
      <p:sp>
        <p:nvSpPr>
          <p:cNvPr id="50193" name="AutoShape 7">
            <a:extLst>
              <a:ext uri="{FF2B5EF4-FFF2-40B4-BE49-F238E27FC236}">
                <a16:creationId xmlns:a16="http://schemas.microsoft.com/office/drawing/2014/main" id="{0563F518-47A5-4E64-93C3-23C647A12F45}"/>
              </a:ext>
            </a:extLst>
          </p:cNvPr>
          <p:cNvSpPr>
            <a:spLocks noChangeArrowheads="1"/>
          </p:cNvSpPr>
          <p:nvPr/>
        </p:nvSpPr>
        <p:spPr bwMode="auto">
          <a:xfrm>
            <a:off x="1124347" y="8366204"/>
            <a:ext cx="972741" cy="3093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D5D838B2-44C5-4651-AC36-00C375611254}"/>
              </a:ext>
            </a:extLst>
          </p:cNvPr>
          <p:cNvPicPr>
            <a:picLocks noChangeAspect="1"/>
          </p:cNvPicPr>
          <p:nvPr/>
        </p:nvPicPr>
        <p:blipFill>
          <a:blip r:embed="rId6"/>
          <a:stretch>
            <a:fillRect/>
          </a:stretch>
        </p:blipFill>
        <p:spPr>
          <a:xfrm>
            <a:off x="115096" y="5592890"/>
            <a:ext cx="3714750" cy="1827774"/>
          </a:xfrm>
          <a:prstGeom prst="rect">
            <a:avLst/>
          </a:prstGeom>
          <a:ln>
            <a:solidFill>
              <a:schemeClr val="tx1">
                <a:lumMod val="50000"/>
                <a:lumOff val="50000"/>
              </a:schemeClr>
            </a:solidFill>
          </a:ln>
        </p:spPr>
      </p:pic>
      <p:sp>
        <p:nvSpPr>
          <p:cNvPr id="25" name="AutoShape 7">
            <a:extLst>
              <a:ext uri="{FF2B5EF4-FFF2-40B4-BE49-F238E27FC236}">
                <a16:creationId xmlns:a16="http://schemas.microsoft.com/office/drawing/2014/main" id="{9BAAFEAE-3425-4FE0-BCCA-AF6608806007}"/>
              </a:ext>
            </a:extLst>
          </p:cNvPr>
          <p:cNvSpPr>
            <a:spLocks noChangeArrowheads="1"/>
          </p:cNvSpPr>
          <p:nvPr/>
        </p:nvSpPr>
        <p:spPr bwMode="auto">
          <a:xfrm>
            <a:off x="537172" y="6933809"/>
            <a:ext cx="2785269" cy="29809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dirty="0">
              <a:latin typeface="Arial" panose="020B0604020202020204" pitchFamily="34" charset="0"/>
            </a:endParaRPr>
          </a:p>
        </p:txBody>
      </p:sp>
      <p:sp>
        <p:nvSpPr>
          <p:cNvPr id="28" name="テキスト ボックス 56">
            <a:extLst>
              <a:ext uri="{FF2B5EF4-FFF2-40B4-BE49-F238E27FC236}">
                <a16:creationId xmlns:a16="http://schemas.microsoft.com/office/drawing/2014/main" id="{722C5211-823C-412F-A537-919480BF4CA3}"/>
              </a:ext>
            </a:extLst>
          </p:cNvPr>
          <p:cNvSpPr txBox="1">
            <a:spLocks noChangeArrowheads="1"/>
          </p:cNvSpPr>
          <p:nvPr/>
        </p:nvSpPr>
        <p:spPr bwMode="auto">
          <a:xfrm>
            <a:off x="4086822" y="7323869"/>
            <a:ext cx="2557660" cy="1815882"/>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④パスワード認証画面が</a:t>
            </a:r>
            <a:endParaRPr lang="en-US" altLang="ja-JP" sz="1400" dirty="0">
              <a:latin typeface="+mj-ea"/>
              <a:ea typeface="+mj-ea"/>
            </a:endParaRPr>
          </a:p>
          <a:p>
            <a:pPr eaLnBrk="1" hangingPunct="1">
              <a:defRPr/>
            </a:pPr>
            <a:r>
              <a:rPr lang="ja-JP" altLang="en-US" sz="1400" dirty="0">
                <a:latin typeface="+mj-ea"/>
                <a:ea typeface="+mj-ea"/>
              </a:rPr>
              <a:t>表示されます。</a:t>
            </a:r>
            <a:endParaRPr lang="en-US" altLang="ja-JP" sz="1400" dirty="0">
              <a:latin typeface="+mj-ea"/>
              <a:ea typeface="+mj-ea"/>
            </a:endParaRPr>
          </a:p>
          <a:p>
            <a:pPr eaLnBrk="1" hangingPunct="1">
              <a:defRPr/>
            </a:pPr>
            <a:r>
              <a:rPr lang="ja-JP" altLang="en-US" sz="1400" dirty="0">
                <a:latin typeface="+mj-ea"/>
                <a:ea typeface="+mj-ea"/>
              </a:rPr>
              <a:t>現在ログインして設定操作を行っているメンテナンスアカウントのパスワードを入力し「続行」をクリックしてください。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4" name="スライド番号プレースホルダ 2">
            <a:extLst>
              <a:ext uri="{FF2B5EF4-FFF2-40B4-BE49-F238E27FC236}">
                <a16:creationId xmlns:a16="http://schemas.microsoft.com/office/drawing/2014/main" id="{C4044E20-1EDF-4337-86AD-BB3937814AA2}"/>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55B1EF-5CBF-4548-9330-C94E399CE9A5}" type="slidenum">
              <a:rPr lang="ja-JP" altLang="en-US" sz="1800">
                <a:solidFill>
                  <a:schemeClr val="bg1"/>
                </a:solidFill>
              </a:rPr>
              <a:pPr>
                <a:spcBef>
                  <a:spcPct val="0"/>
                </a:spcBef>
                <a:buFontTx/>
                <a:buNone/>
              </a:pPr>
              <a:t>24</a:t>
            </a:fld>
            <a:endParaRPr lang="ja-JP" altLang="en-US" sz="1800" dirty="0">
              <a:solidFill>
                <a:schemeClr val="bg1"/>
              </a:solidFill>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3087</Words>
  <Application>Microsoft Office PowerPoint</Application>
  <PresentationFormat>画面に合わせる (4:3)</PresentationFormat>
  <Paragraphs>547</Paragraphs>
  <Slides>25</Slides>
  <Notes>25</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25</vt:i4>
      </vt:variant>
    </vt:vector>
  </HeadingPairs>
  <TitlesOfParts>
    <vt:vector size="30" baseType="lpstr">
      <vt:lpstr>Meiryo UI</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2022-10-31T00:34:38Z</dcterms:modified>
</cp:coreProperties>
</file>