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7"/>
  </p:notesMasterIdLst>
  <p:sldIdLst>
    <p:sldId id="469" r:id="rId2"/>
    <p:sldId id="452" r:id="rId3"/>
    <p:sldId id="477" r:id="rId4"/>
    <p:sldId id="482" r:id="rId5"/>
    <p:sldId id="348" r:id="rId6"/>
    <p:sldId id="466" r:id="rId7"/>
    <p:sldId id="441" r:id="rId8"/>
    <p:sldId id="442" r:id="rId9"/>
    <p:sldId id="443" r:id="rId10"/>
    <p:sldId id="444" r:id="rId11"/>
    <p:sldId id="471" r:id="rId12"/>
    <p:sldId id="453" r:id="rId13"/>
    <p:sldId id="454" r:id="rId14"/>
    <p:sldId id="470" r:id="rId15"/>
    <p:sldId id="448" r:id="rId16"/>
    <p:sldId id="449" r:id="rId17"/>
    <p:sldId id="467" r:id="rId18"/>
    <p:sldId id="473" r:id="rId19"/>
    <p:sldId id="483" r:id="rId20"/>
    <p:sldId id="474" r:id="rId21"/>
    <p:sldId id="475" r:id="rId22"/>
    <p:sldId id="476" r:id="rId23"/>
    <p:sldId id="472" r:id="rId24"/>
    <p:sldId id="478" r:id="rId25"/>
    <p:sldId id="481" r:id="rId26"/>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F8F6"/>
    <a:srgbClr val="30CCAE"/>
    <a:srgbClr val="F5F7FF"/>
    <a:srgbClr val="235EC1"/>
    <a:srgbClr val="5F5951"/>
    <a:srgbClr val="5B574E"/>
    <a:srgbClr val="635D53"/>
    <a:srgbClr val="FFF4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7" autoAdjust="0"/>
    <p:restoredTop sz="96026" autoAdjust="0"/>
  </p:normalViewPr>
  <p:slideViewPr>
    <p:cSldViewPr snapToGrid="0">
      <p:cViewPr varScale="1">
        <p:scale>
          <a:sx n="72" d="100"/>
          <a:sy n="72" d="100"/>
        </p:scale>
        <p:origin x="2376"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7136CF0-5245-C7D5-5B02-EFCE7990AEB2}"/>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8E0ADAB-A219-13BD-0DC4-F7C3FCC4FCA4}"/>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F500664-C061-4084-8D57-10F68E2CC10A}" type="datetimeFigureOut">
              <a:rPr lang="ja-JP" altLang="en-US"/>
              <a:pPr>
                <a:defRPr/>
              </a:pPr>
              <a:t>2025/8/21</a:t>
            </a:fld>
            <a:endParaRPr lang="ja-JP" altLang="en-US"/>
          </a:p>
        </p:txBody>
      </p:sp>
      <p:sp>
        <p:nvSpPr>
          <p:cNvPr id="4" name="スライド イメージ プレースホルダ 3">
            <a:extLst>
              <a:ext uri="{FF2B5EF4-FFF2-40B4-BE49-F238E27FC236}">
                <a16:creationId xmlns:a16="http://schemas.microsoft.com/office/drawing/2014/main" id="{70EF72C3-AD6A-7395-A3A9-E22C53513E09}"/>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FC13F004-0D58-4638-8A96-BA2DABC53F89}"/>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32235F48-1E40-A1C1-1A19-C644CE449842}"/>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5548F930-68A8-7470-C35D-67B1812C67BE}"/>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ea typeface="ＭＳ Ｐゴシック" panose="020B0600070205080204" pitchFamily="34" charset="-128"/>
              </a:defRPr>
            </a:lvl1pPr>
          </a:lstStyle>
          <a:p>
            <a:pPr>
              <a:defRPr/>
            </a:pPr>
            <a:fld id="{9B37B30D-4D91-4E48-8E4F-2C6F2B8B0CDA}"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7F7FDA45-8894-A6D8-9587-48AFF60C82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07BFCF5-78F7-A00A-460A-70F689CF10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E964CD1B-CB55-D078-C48D-D04059AAAA0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283C778-EE7D-4A41-8276-CC7964D8446C}"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57854D8D-6A8E-85BE-C86E-00BEFDF89D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DB51CD48-E9FC-5D66-9E28-B41B0AFC4E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D8ED6F70-B3EB-CD94-7661-874441B4C4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FD24751-2AF2-4D99-97AD-5A6A5EE7590C}"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C876DD17-5E71-27EB-659A-BD415D4C19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28032794-CD94-688B-E59B-0649CDEE41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86707B68-E9F8-3FFD-C614-B0FC8B39B2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1071CF7-7E6F-4224-9E59-38918B4253A2}"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5D114B23-B629-5BEA-4E2B-1502BE76F1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2DAC7883-E373-035B-D530-4872BE447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9D752734-6062-77AC-F287-1C359EE2BF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681C5EE-394E-4E91-B98F-009D50E79743}"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76500A7D-C36F-0DD4-7A04-DAAA7AC31F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37212D9-B805-3121-4F0A-5EC8F21F70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6A1B841C-2484-F1C7-F42A-1F3E3878D7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26D5127-AB0B-4582-9CA2-E3E0A2411235}"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63E68CB3-055F-4DCA-8AC9-A3C2244AEE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75FF4B02-42E4-B2F2-C27C-B79568A56C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A70C98C7-0D45-820F-C6F0-0D4BDA3416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301C3A9-03CC-42BB-9EAA-10B5E3F3F190}"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432A3D04-14DD-4702-27CC-91AD381B40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D35FC971-0512-3EC4-8498-66FE14A183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C06BE87A-88BE-8AF3-1774-348CAA2797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8CA1271-6B6F-4FB3-BE7E-F39D59132E68}" type="slidenum">
              <a:rPr lang="ja-JP" altLang="en-US" smtClean="0">
                <a:latin typeface="Calibri" panose="020F0502020204030204" pitchFamily="34" charset="0"/>
              </a:rPr>
              <a:pPr/>
              <a:t>6</a:t>
            </a:fld>
            <a:endParaRPr lang="ja-JP"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40F1E004-4F95-1CE3-872E-12129B2441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05A4EBFC-D368-09BD-32B0-0EA463713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802AC36D-A226-1157-D3EC-CFC4ECEB1B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1E0D377-540E-4302-BFB0-A8A069804CE1}" type="slidenum">
              <a:rPr lang="ja-JP" altLang="en-US" smtClean="0">
                <a:latin typeface="Calibri" panose="020F0502020204030204" pitchFamily="34" charset="0"/>
              </a:rPr>
              <a:pPr/>
              <a:t>7</a:t>
            </a:fld>
            <a:endParaRPr lang="ja-JP"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C53762B9-F5AF-4A9E-4C63-CAED85046E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5A4F525A-304A-EA78-390E-6C8ADB0E08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2B188AE0-C7C6-DBDA-B939-2CAD51A2B1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CB824A1-22A9-4F79-9CCF-9457EB3AF4C9}" type="slidenum">
              <a:rPr lang="ja-JP" altLang="en-US" smtClean="0">
                <a:latin typeface="Calibri" panose="020F0502020204030204" pitchFamily="34" charset="0"/>
              </a:rPr>
              <a:pPr/>
              <a:t>8</a:t>
            </a:fld>
            <a:endParaRPr lang="ja-JP"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0BA611C3-07E0-DE5E-7577-D6B2ACF508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D586C3AF-DF4E-238A-28C0-A6E5E3516A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C7F19F1D-DD65-0487-5455-FEFAEEA0AA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2B341E4-B1F3-43CD-A1A5-6733CC3E06BD}" type="slidenum">
              <a:rPr lang="ja-JP" altLang="en-US" smtClean="0">
                <a:latin typeface="Calibri" panose="020F0502020204030204" pitchFamily="34" charset="0"/>
              </a:rPr>
              <a:pPr/>
              <a:t>9</a:t>
            </a:fld>
            <a:endParaRPr lang="ja-JP"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6CDC70D3-1B5C-407A-A0DF-356C11BB23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66790E83-D7C4-4569-14FD-784591BB19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6AA76F2D-4C49-BF88-1E97-CBBAD798BA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06EDD992-3B5F-44C5-AA6E-834409F887EF}" type="slidenum">
              <a:rPr lang="ja-JP" altLang="en-US" smtClean="0">
                <a:latin typeface="Calibri" panose="020F0502020204030204" pitchFamily="34" charset="0"/>
              </a:rPr>
              <a:pPr/>
              <a:t>10</a:t>
            </a:fld>
            <a:endParaRPr lang="ja-JP"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152D8B41-E574-DE5B-4DDE-B1C62566C6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934EC883-12BA-170A-A1C5-617812013D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291789F2-31FB-8DCF-9859-A62AE432E6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9DD96E3-C8E7-4E3F-8053-21253B9681F6}" type="slidenum">
              <a:rPr lang="ja-JP" altLang="en-US" smtClean="0">
                <a:latin typeface="Calibri" panose="020F0502020204030204" pitchFamily="34" charset="0"/>
              </a:rPr>
              <a:pPr/>
              <a:t>11</a:t>
            </a:fld>
            <a:endParaRPr lang="ja-JP"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A1888391-87E8-21A0-BAB1-D98369AA4E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39F619B9-8D68-EF60-3E4E-4EF992EF2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49CE08FC-B142-027B-161B-5345053D5D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CAA610D-B98B-4B31-B54B-C9FC7B60F2F8}" type="slidenum">
              <a:rPr lang="ja-JP" altLang="en-US" smtClean="0">
                <a:latin typeface="Calibri" panose="020F0502020204030204" pitchFamily="34" charset="0"/>
              </a:rPr>
              <a:pPr/>
              <a:t>12</a:t>
            </a:fld>
            <a:endParaRPr lang="ja-JP"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7CD8E71-3C67-B42A-AD76-3485B6DD1B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965633F3-5636-544A-B954-2415ADDCCF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83E0A544-8805-2D59-8BD2-1816654764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E2A35E2-30FE-4F07-A9C0-069117A155AA}" type="slidenum">
              <a:rPr lang="ja-JP" altLang="en-US" smtClean="0">
                <a:latin typeface="Calibri" panose="020F0502020204030204" pitchFamily="34" charset="0"/>
              </a:rPr>
              <a:pPr/>
              <a:t>13</a:t>
            </a:fld>
            <a:endParaRPr lang="ja-JP"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8B0C6810-6E95-DF88-DF71-140032C1A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1B02398B-8C58-0182-5B60-EE2E2518C8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8E7229C2-5C2C-5EC0-2C8A-6097B6A21A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5E97CEF-5C56-4AFA-A17A-D63F4EA7A479}" type="slidenum">
              <a:rPr lang="ja-JP" altLang="en-US" smtClean="0">
                <a:latin typeface="Calibri" panose="020F0502020204030204" pitchFamily="34" charset="0"/>
              </a:rPr>
              <a:pPr/>
              <a:t>14</a:t>
            </a:fld>
            <a:endParaRPr lang="ja-JP"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0F60097B-E8C0-253F-6541-CB90B79FC1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B32F95BB-E8EE-2A06-AF33-2EC5E1AD65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34E1FD7F-BCDA-5652-992E-F2D2451A66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0B7B5183-9C3A-42F2-8F07-C1BBB603EAE1}" type="slidenum">
              <a:rPr lang="ja-JP" altLang="en-US" smtClean="0">
                <a:latin typeface="Calibri" panose="020F0502020204030204" pitchFamily="34" charset="0"/>
              </a:rPr>
              <a:pPr/>
              <a:t>15</a:t>
            </a:fld>
            <a:endParaRPr lang="ja-JP"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950B7373-A8B3-7AD9-F999-0BB8202EA5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9B5ADB8C-D188-3BC8-A27C-DEB982C166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9D686396-3175-5064-040F-1C87903A34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210F173-2CE4-4B52-97FE-5C3DDAA5DE44}" type="slidenum">
              <a:rPr lang="ja-JP" altLang="en-US" smtClean="0">
                <a:latin typeface="Calibri" panose="020F0502020204030204" pitchFamily="34" charset="0"/>
              </a:rPr>
              <a:pPr/>
              <a:t>16</a:t>
            </a:fld>
            <a:endParaRPr lang="ja-JP"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0E3F7BF2-F988-C98F-0A1A-03A7CC6E46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43740AE4-BC02-A119-2363-1692CE1A52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7E4FB9F-F390-F2E5-7937-D46D32EAB7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3224C2C-4D9D-42DC-B965-23E5ED5F3078}" type="slidenum">
              <a:rPr lang="ja-JP" altLang="en-US" smtClean="0">
                <a:latin typeface="Calibri" panose="020F0502020204030204" pitchFamily="34" charset="0"/>
              </a:rPr>
              <a:pPr/>
              <a:t>17</a:t>
            </a:fld>
            <a:endParaRPr lang="ja-JP"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877F747A-90D8-8D9D-8816-6A8EB38AF5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94B581FA-0443-BFAC-F2CC-F556621818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4D3A1A6F-3604-E6A8-1902-1C06BF9460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90E0996-2B8A-4293-BCEB-C7F9F7F08861}" type="slidenum">
              <a:rPr lang="ja-JP" altLang="en-US" smtClean="0">
                <a:latin typeface="Calibri" panose="020F0502020204030204" pitchFamily="34" charset="0"/>
              </a:rPr>
              <a:pPr/>
              <a:t>18</a:t>
            </a:fld>
            <a:endParaRPr lang="ja-JP"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930D4E6E-93FD-D23E-4010-C87AD70341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D4D67C0B-71E1-E3CB-4B3D-9394ED295B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83421DDE-E78A-7805-F5F3-7F4DEF7AAD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4F7524B2-7E36-47A6-991A-3B80647C1F3D}" type="slidenum">
              <a:rPr lang="ja-JP" altLang="en-US" smtClean="0">
                <a:latin typeface="Calibri" panose="020F0502020204030204" pitchFamily="34" charset="0"/>
              </a:rPr>
              <a:pPr/>
              <a:t>19</a:t>
            </a:fld>
            <a:endParaRPr lang="ja-JP"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 1">
            <a:extLst>
              <a:ext uri="{FF2B5EF4-FFF2-40B4-BE49-F238E27FC236}">
                <a16:creationId xmlns:a16="http://schemas.microsoft.com/office/drawing/2014/main" id="{0DE81EE8-A01A-D944-925A-51A0A05AF2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 2">
            <a:extLst>
              <a:ext uri="{FF2B5EF4-FFF2-40B4-BE49-F238E27FC236}">
                <a16:creationId xmlns:a16="http://schemas.microsoft.com/office/drawing/2014/main" id="{D792B3FA-65AD-AE2F-52E7-F4A80D9CE3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7108" name="スライド番号プレースホルダ 3">
            <a:extLst>
              <a:ext uri="{FF2B5EF4-FFF2-40B4-BE49-F238E27FC236}">
                <a16:creationId xmlns:a16="http://schemas.microsoft.com/office/drawing/2014/main" id="{E542F4F2-A3A9-16A5-E44F-E308CC17D1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EBF188E9-22D8-4253-AA55-E8BE36995564}" type="slidenum">
              <a:rPr lang="ja-JP" altLang="en-US" smtClean="0">
                <a:latin typeface="Calibri" panose="020F0502020204030204" pitchFamily="34" charset="0"/>
              </a:rPr>
              <a:pPr/>
              <a:t>20</a:t>
            </a:fld>
            <a:endParaRPr lang="ja-JP"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D7551CBF-FC74-D159-881C-61EB940F26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93857FB9-95C7-26EB-B4A5-B51C03DCD3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9156" name="スライド番号プレースホルダ 3">
            <a:extLst>
              <a:ext uri="{FF2B5EF4-FFF2-40B4-BE49-F238E27FC236}">
                <a16:creationId xmlns:a16="http://schemas.microsoft.com/office/drawing/2014/main" id="{B607254B-E673-28FC-08B5-B48837CF18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4CC7E7F7-0C46-4E4D-A079-C78C0F7C1A78}" type="slidenum">
              <a:rPr lang="ja-JP" altLang="en-US" smtClean="0">
                <a:latin typeface="Calibri" panose="020F0502020204030204" pitchFamily="34" charset="0"/>
              </a:rPr>
              <a:pPr/>
              <a:t>21</a:t>
            </a:fld>
            <a:endParaRPr lang="ja-JP"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8BA8F200-D043-14E8-2721-616EB67E06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89BAD7BF-29D0-8209-B9DA-50C1A8703F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78FADAFF-9D28-781B-FC8E-1E03C2EE61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F571F8B-E626-4987-8E88-1B59FEAD4B12}" type="slidenum">
              <a:rPr lang="ja-JP" altLang="en-US" smtClean="0">
                <a:latin typeface="Calibri" panose="020F0502020204030204" pitchFamily="34" charset="0"/>
              </a:rPr>
              <a:pPr/>
              <a:t>22</a:t>
            </a:fld>
            <a:endParaRPr lang="ja-JP"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953082B8-F3D7-D738-F304-F6E3988BF7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37C55A61-6441-84A9-61ED-57CB1C63B2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3252" name="スライド番号プレースホルダ 3">
            <a:extLst>
              <a:ext uri="{FF2B5EF4-FFF2-40B4-BE49-F238E27FC236}">
                <a16:creationId xmlns:a16="http://schemas.microsoft.com/office/drawing/2014/main" id="{B6DF8C9A-A381-3341-1D20-D5B1662429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139EC13A-4C48-4995-A82A-C3232336CA95}" type="slidenum">
              <a:rPr lang="ja-JP" altLang="en-US" smtClean="0">
                <a:latin typeface="Calibri" panose="020F0502020204030204" pitchFamily="34" charset="0"/>
              </a:rPr>
              <a:pPr/>
              <a:t>23</a:t>
            </a:fld>
            <a:endParaRPr lang="ja-JP"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F59E96B3-21DE-0125-D074-C233C7C1BC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a:extLst>
              <a:ext uri="{FF2B5EF4-FFF2-40B4-BE49-F238E27FC236}">
                <a16:creationId xmlns:a16="http://schemas.microsoft.com/office/drawing/2014/main" id="{15A15113-AF3A-CE6E-779B-CEC9A9A7F4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5300" name="スライド番号プレースホルダ 3">
            <a:extLst>
              <a:ext uri="{FF2B5EF4-FFF2-40B4-BE49-F238E27FC236}">
                <a16:creationId xmlns:a16="http://schemas.microsoft.com/office/drawing/2014/main" id="{8CF951C2-F4C6-C2AC-1E93-2E1CE97C470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6D6DE4B-1428-45F0-9413-040A48D020E4}" type="slidenum">
              <a:rPr lang="ja-JP" altLang="en-US" smtClean="0">
                <a:latin typeface="Calibri" panose="020F0502020204030204" pitchFamily="34" charset="0"/>
              </a:rPr>
              <a:pPr/>
              <a:t>24</a:t>
            </a:fld>
            <a:endParaRPr lang="ja-JP"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EB12740-BFCC-A125-8A1C-2A9DD933FDC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3471752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44EAEB2-E2E6-E913-FA78-C5353D9ED211}"/>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29BB62BF-3FAE-18B2-345B-D8C3C892062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39BEE9E-3DEB-E7A6-30D4-90B51AFB1BCE}"/>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F0A20C60-DC16-4864-9715-2AF921B72EAF}" type="slidenum">
              <a:rPr lang="ja-JP" altLang="en-US"/>
              <a:pPr>
                <a:defRPr/>
              </a:pPr>
              <a:t>‹#›</a:t>
            </a:fld>
            <a:endParaRPr lang="ja-JP" altLang="en-US"/>
          </a:p>
        </p:txBody>
      </p:sp>
    </p:spTree>
    <p:extLst>
      <p:ext uri="{BB962C8B-B14F-4D97-AF65-F5344CB8AC3E}">
        <p14:creationId xmlns:p14="http://schemas.microsoft.com/office/powerpoint/2010/main" val="41595389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E878884A-E7AA-8851-8B74-FD881C01068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B83048C6-5A58-01DF-8071-C31A385B2132}"/>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D34D005B-05F0-1572-F355-5243FB1C9694}"/>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656F642F-7189-6E82-E4F2-D29F320F85E3}"/>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B2EF5B60-7B4D-12AB-68DB-1A19ADA96685}"/>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ea typeface="ＭＳ Ｐゴシック" panose="020B0600070205080204" pitchFamily="34" charset="-128"/>
              </a:defRPr>
            </a:lvl1pPr>
          </a:lstStyle>
          <a:p>
            <a:pPr>
              <a:defRPr/>
            </a:pPr>
            <a:fld id="{DCE7F44C-43AD-46BB-9AB0-F3356538B6D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705" r:id="rId1"/>
    <p:sldLayoutId id="2147484706"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5.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FA75ECE8-9D8E-3D5E-D8B1-B46AD3D4DA99}"/>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5123" name="サブタイトル 2">
            <a:extLst>
              <a:ext uri="{FF2B5EF4-FFF2-40B4-BE49-F238E27FC236}">
                <a16:creationId xmlns:a16="http://schemas.microsoft.com/office/drawing/2014/main" id="{FE815530-E392-2481-2C29-3EF0CE68A488}"/>
              </a:ext>
            </a:extLst>
          </p:cNvPr>
          <p:cNvSpPr txBox="1">
            <a:spLocks/>
          </p:cNvSpPr>
          <p:nvPr/>
        </p:nvSpPr>
        <p:spPr bwMode="auto">
          <a:xfrm>
            <a:off x="1028700" y="8388350"/>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a:t>インフォコム株式会社</a:t>
            </a:r>
            <a:endParaRPr lang="en-US" altLang="ja-JP"/>
          </a:p>
        </p:txBody>
      </p:sp>
      <p:sp>
        <p:nvSpPr>
          <p:cNvPr id="3" name="正方形/長方形 2">
            <a:extLst>
              <a:ext uri="{FF2B5EF4-FFF2-40B4-BE49-F238E27FC236}">
                <a16:creationId xmlns:a16="http://schemas.microsoft.com/office/drawing/2014/main" id="{E09BF633-17AD-DA63-7221-A617DAD70D28}"/>
              </a:ext>
            </a:extLst>
          </p:cNvPr>
          <p:cNvSpPr/>
          <p:nvPr/>
        </p:nvSpPr>
        <p:spPr>
          <a:xfrm>
            <a:off x="0" y="1674813"/>
            <a:ext cx="6858000" cy="1209675"/>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25" name="サブタイトル 2">
            <a:extLst>
              <a:ext uri="{FF2B5EF4-FFF2-40B4-BE49-F238E27FC236}">
                <a16:creationId xmlns:a16="http://schemas.microsoft.com/office/drawing/2014/main" id="{4F129B7B-01A6-6F0A-F536-D3E93DDDC798}"/>
              </a:ext>
            </a:extLst>
          </p:cNvPr>
          <p:cNvSpPr txBox="1">
            <a:spLocks/>
          </p:cNvSpPr>
          <p:nvPr/>
        </p:nvSpPr>
        <p:spPr bwMode="auto">
          <a:xfrm>
            <a:off x="3652838" y="558800"/>
            <a:ext cx="299085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b="1">
                <a:solidFill>
                  <a:srgbClr val="262626"/>
                </a:solidFill>
                <a:ea typeface="Meiryo UI" panose="020B0604030504040204" pitchFamily="50" charset="-128"/>
              </a:rPr>
              <a:t>利用マニュアル</a:t>
            </a:r>
            <a:endParaRPr lang="en-US" altLang="ja-JP" b="1">
              <a:solidFill>
                <a:srgbClr val="262626"/>
              </a:solidFill>
              <a:ea typeface="Meiryo UI" panose="020B0604030504040204" pitchFamily="50" charset="-128"/>
            </a:endParaRPr>
          </a:p>
        </p:txBody>
      </p:sp>
      <p:pic>
        <p:nvPicPr>
          <p:cNvPr id="5126" name="図 5" descr="テキスト, ロゴ&#10;&#10;自動的に生成された説明">
            <a:extLst>
              <a:ext uri="{FF2B5EF4-FFF2-40B4-BE49-F238E27FC236}">
                <a16:creationId xmlns:a16="http://schemas.microsoft.com/office/drawing/2014/main" id="{F40FFEE0-6860-3122-1106-5FD3D3317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14313"/>
            <a:ext cx="3219450"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テキスト ボックス 7">
            <a:extLst>
              <a:ext uri="{FF2B5EF4-FFF2-40B4-BE49-F238E27FC236}">
                <a16:creationId xmlns:a16="http://schemas.microsoft.com/office/drawing/2014/main" id="{F5666AF0-DFC8-8142-AB8C-1F1504CB94D5}"/>
              </a:ext>
            </a:extLst>
          </p:cNvPr>
          <p:cNvSpPr txBox="1">
            <a:spLocks noChangeArrowheads="1"/>
          </p:cNvSpPr>
          <p:nvPr/>
        </p:nvSpPr>
        <p:spPr bwMode="auto">
          <a:xfrm>
            <a:off x="341313" y="1893888"/>
            <a:ext cx="6175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4400" b="1">
                <a:solidFill>
                  <a:schemeClr val="bg1"/>
                </a:solidFill>
                <a:latin typeface="Arial" panose="020B0604020202020204" pitchFamily="34" charset="0"/>
                <a:ea typeface="Meiryo UI" panose="020B0604030504040204" pitchFamily="50" charset="-128"/>
              </a:rPr>
              <a:t>-</a:t>
            </a:r>
            <a:r>
              <a:rPr lang="ja-JP" altLang="en-US" sz="4400" b="1">
                <a:solidFill>
                  <a:schemeClr val="bg1"/>
                </a:solidFill>
                <a:latin typeface="Arial" panose="020B0604020202020204" pitchFamily="34" charset="0"/>
                <a:ea typeface="Meiryo UI" panose="020B0604030504040204" pitchFamily="50" charset="-128"/>
              </a:rPr>
              <a:t>　</a:t>
            </a:r>
            <a:r>
              <a:rPr lang="ja-JP" altLang="en-US" sz="3600" b="1">
                <a:solidFill>
                  <a:schemeClr val="bg1"/>
                </a:solidFill>
                <a:latin typeface="Arial" panose="020B0604020202020204" pitchFamily="34" charset="0"/>
                <a:ea typeface="Meiryo UI" panose="020B0604030504040204" pitchFamily="50" charset="-128"/>
              </a:rPr>
              <a:t>エマージェンシーコマンダー　</a:t>
            </a:r>
            <a:r>
              <a:rPr lang="en-US" altLang="ja-JP" sz="4400" b="1">
                <a:solidFill>
                  <a:schemeClr val="bg1"/>
                </a:solidFill>
                <a:latin typeface="Arial" panose="020B0604020202020204" pitchFamily="34" charset="0"/>
                <a:ea typeface="Meiryo UI" panose="020B0604030504040204" pitchFamily="50" charset="-128"/>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30FB9FAA-0F66-5F8A-59B1-89C5F1306BA4}"/>
              </a:ext>
            </a:extLst>
          </p:cNvPr>
          <p:cNvSpPr txBox="1">
            <a:spLocks/>
          </p:cNvSpPr>
          <p:nvPr/>
        </p:nvSpPr>
        <p:spPr>
          <a:xfrm>
            <a:off x="2835275" y="347663"/>
            <a:ext cx="1187450" cy="323850"/>
          </a:xfrm>
          <a:prstGeom prst="rect">
            <a:avLst/>
          </a:prstGeom>
          <a:noFill/>
        </p:spPr>
        <p:txBody>
          <a:bodyPr anchor="ctr"/>
          <a:lstStyle/>
          <a:p>
            <a:pPr algn="ctr" eaLnBrk="1" fontAlgn="auto" hangingPunct="1">
              <a:spcAft>
                <a:spcPts val="0"/>
              </a:spcAft>
              <a:defRPr/>
            </a:pPr>
            <a:r>
              <a:rPr lang="ja-JP" altLang="en-US" sz="3200" b="1" u="sng" dirty="0">
                <a:latin typeface="+mj-lt"/>
                <a:ea typeface="+mj-ea"/>
                <a:cs typeface="+mj-cs"/>
              </a:rPr>
              <a:t>目次</a:t>
            </a:r>
            <a:endParaRPr lang="en-US" altLang="ja-JP" sz="3200" b="1" u="sng" dirty="0">
              <a:latin typeface="+mj-lt"/>
              <a:ea typeface="+mj-ea"/>
              <a:cs typeface="+mj-cs"/>
            </a:endParaRPr>
          </a:p>
        </p:txBody>
      </p:sp>
      <p:sp>
        <p:nvSpPr>
          <p:cNvPr id="6" name="正方形/長方形 5">
            <a:extLst>
              <a:ext uri="{FF2B5EF4-FFF2-40B4-BE49-F238E27FC236}">
                <a16:creationId xmlns:a16="http://schemas.microsoft.com/office/drawing/2014/main" id="{1C825DEF-41E4-0291-E6E8-8E824FBE96E9}"/>
              </a:ext>
            </a:extLst>
          </p:cNvPr>
          <p:cNvSpPr/>
          <p:nvPr/>
        </p:nvSpPr>
        <p:spPr bwMode="auto">
          <a:xfrm rot="5400000">
            <a:off x="2790825" y="-539749"/>
            <a:ext cx="1233487"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8" name="正方形/長方形 7">
            <a:extLst>
              <a:ext uri="{FF2B5EF4-FFF2-40B4-BE49-F238E27FC236}">
                <a16:creationId xmlns:a16="http://schemas.microsoft.com/office/drawing/2014/main" id="{2CD9D607-584C-EA92-CB95-53B60A475D95}"/>
              </a:ext>
            </a:extLst>
          </p:cNvPr>
          <p:cNvSpPr/>
          <p:nvPr/>
        </p:nvSpPr>
        <p:spPr bwMode="auto">
          <a:xfrm rot="5400000">
            <a:off x="5988844" y="2145507"/>
            <a:ext cx="1233487"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3" name="テキスト ボックス 25">
            <a:extLst>
              <a:ext uri="{FF2B5EF4-FFF2-40B4-BE49-F238E27FC236}">
                <a16:creationId xmlns:a16="http://schemas.microsoft.com/office/drawing/2014/main" id="{94D87864-CE5E-B9AE-2516-A3E2E8E4F4BB}"/>
              </a:ext>
            </a:extLst>
          </p:cNvPr>
          <p:cNvSpPr txBox="1">
            <a:spLocks noChangeArrowheads="1"/>
          </p:cNvSpPr>
          <p:nvPr/>
        </p:nvSpPr>
        <p:spPr bwMode="auto">
          <a:xfrm>
            <a:off x="508000" y="1784350"/>
            <a:ext cx="4090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１．連絡設定 （</a:t>
            </a:r>
            <a:r>
              <a:rPr lang="en-US" altLang="ja-JP" sz="1800" b="1"/>
              <a:t>WEB</a:t>
            </a:r>
            <a:r>
              <a:rPr lang="ja-JP" altLang="en-US" sz="1800" b="1"/>
              <a:t>から）</a:t>
            </a:r>
            <a:endParaRPr lang="ja-JP" altLang="en-US" sz="1400"/>
          </a:p>
        </p:txBody>
      </p:sp>
      <p:sp>
        <p:nvSpPr>
          <p:cNvPr id="11" name="角丸四角形 64">
            <a:extLst>
              <a:ext uri="{FF2B5EF4-FFF2-40B4-BE49-F238E27FC236}">
                <a16:creationId xmlns:a16="http://schemas.microsoft.com/office/drawing/2014/main" id="{5329AF50-68D4-B027-ECDE-D3B6D51B77B1}"/>
              </a:ext>
            </a:extLst>
          </p:cNvPr>
          <p:cNvSpPr/>
          <p:nvPr/>
        </p:nvSpPr>
        <p:spPr>
          <a:xfrm>
            <a:off x="5008563" y="214471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P4</a:t>
            </a:r>
          </a:p>
        </p:txBody>
      </p:sp>
      <p:sp>
        <p:nvSpPr>
          <p:cNvPr id="12" name="テキスト ボックス 25">
            <a:extLst>
              <a:ext uri="{FF2B5EF4-FFF2-40B4-BE49-F238E27FC236}">
                <a16:creationId xmlns:a16="http://schemas.microsoft.com/office/drawing/2014/main" id="{61CDFD02-ABC2-F6E1-ED0E-7FC74B7F4DA9}"/>
              </a:ext>
            </a:extLst>
          </p:cNvPr>
          <p:cNvSpPr txBox="1">
            <a:spLocks noChangeArrowheads="1"/>
          </p:cNvSpPr>
          <p:nvPr/>
        </p:nvSpPr>
        <p:spPr bwMode="auto">
          <a:xfrm>
            <a:off x="808038" y="2154238"/>
            <a:ext cx="4275137" cy="7651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（１）連絡を連携する</a:t>
            </a:r>
            <a:endParaRPr lang="en-US" altLang="ja-JP" sz="1200" spc="150" dirty="0"/>
          </a:p>
          <a:p>
            <a:pPr eaLnBrk="1" hangingPunct="1">
              <a:lnSpc>
                <a:spcPts val="1800"/>
              </a:lnSpc>
              <a:spcBef>
                <a:spcPts val="0"/>
              </a:spcBef>
              <a:buFontTx/>
              <a:buNone/>
              <a:defRPr/>
            </a:pPr>
            <a:r>
              <a:rPr lang="ja-JP" altLang="en-US" sz="1200" spc="150" dirty="0"/>
              <a:t>（２）ボタン名および連携する連絡を変更・解除する</a:t>
            </a:r>
            <a:endParaRPr lang="en-US" altLang="ja-JP" sz="1200" spc="150" dirty="0"/>
          </a:p>
          <a:p>
            <a:pPr eaLnBrk="1" hangingPunct="1">
              <a:lnSpc>
                <a:spcPts val="1800"/>
              </a:lnSpc>
              <a:spcBef>
                <a:spcPts val="0"/>
              </a:spcBef>
              <a:buFontTx/>
              <a:buNone/>
              <a:defRPr/>
            </a:pPr>
            <a:r>
              <a:rPr lang="ja-JP" altLang="en-US" sz="1200" spc="150" dirty="0"/>
              <a:t>（３）ページ名を編集する</a:t>
            </a:r>
          </a:p>
        </p:txBody>
      </p:sp>
      <p:sp>
        <p:nvSpPr>
          <p:cNvPr id="78" name="正方形/長方形 77">
            <a:extLst>
              <a:ext uri="{FF2B5EF4-FFF2-40B4-BE49-F238E27FC236}">
                <a16:creationId xmlns:a16="http://schemas.microsoft.com/office/drawing/2014/main" id="{C7FE76A9-1BC8-B764-174E-09F050D9660C}"/>
              </a:ext>
            </a:extLst>
          </p:cNvPr>
          <p:cNvSpPr/>
          <p:nvPr/>
        </p:nvSpPr>
        <p:spPr bwMode="auto">
          <a:xfrm rot="5400000">
            <a:off x="2918619" y="761207"/>
            <a:ext cx="977900"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9" name="正方形/長方形 78">
            <a:extLst>
              <a:ext uri="{FF2B5EF4-FFF2-40B4-BE49-F238E27FC236}">
                <a16:creationId xmlns:a16="http://schemas.microsoft.com/office/drawing/2014/main" id="{BE7D30C9-FDAE-4DA6-DA9F-4C7D7DC7B469}"/>
              </a:ext>
            </a:extLst>
          </p:cNvPr>
          <p:cNvSpPr/>
          <p:nvPr/>
        </p:nvSpPr>
        <p:spPr bwMode="auto">
          <a:xfrm rot="5400000">
            <a:off x="6116638" y="3446463"/>
            <a:ext cx="977900"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8" name="テキスト ボックス 21">
            <a:extLst>
              <a:ext uri="{FF2B5EF4-FFF2-40B4-BE49-F238E27FC236}">
                <a16:creationId xmlns:a16="http://schemas.microsoft.com/office/drawing/2014/main" id="{1BA295FF-BF28-A9BF-A0E4-4B05D2AEDC98}"/>
              </a:ext>
            </a:extLst>
          </p:cNvPr>
          <p:cNvSpPr txBox="1">
            <a:spLocks noChangeArrowheads="1"/>
          </p:cNvSpPr>
          <p:nvPr/>
        </p:nvSpPr>
        <p:spPr bwMode="ltGray">
          <a:xfrm>
            <a:off x="6291263" y="3097213"/>
            <a:ext cx="61595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画面設定</a:t>
            </a:r>
            <a:endParaRPr lang="en-US" altLang="ja-JP" sz="1400" b="1">
              <a:solidFill>
                <a:schemeClr val="bg1"/>
              </a:solidFill>
            </a:endParaRPr>
          </a:p>
          <a:p>
            <a:pPr algn="ctr" eaLnBrk="1" hangingPunct="1">
              <a:spcBef>
                <a:spcPct val="0"/>
              </a:spcBef>
              <a:buFontTx/>
              <a:buNone/>
            </a:pPr>
            <a:r>
              <a:rPr lang="ja-JP" altLang="en-US" sz="1400" b="1">
                <a:solidFill>
                  <a:schemeClr val="bg1"/>
                </a:solidFill>
              </a:rPr>
              <a:t>（ タブレット）</a:t>
            </a:r>
          </a:p>
        </p:txBody>
      </p:sp>
      <p:sp>
        <p:nvSpPr>
          <p:cNvPr id="7179" name="テキスト ボックス 25">
            <a:extLst>
              <a:ext uri="{FF2B5EF4-FFF2-40B4-BE49-F238E27FC236}">
                <a16:creationId xmlns:a16="http://schemas.microsoft.com/office/drawing/2014/main" id="{9F14FCC9-AE4F-DC9E-E772-AA939A3AD92C}"/>
              </a:ext>
            </a:extLst>
          </p:cNvPr>
          <p:cNvSpPr txBox="1">
            <a:spLocks noChangeArrowheads="1"/>
          </p:cNvSpPr>
          <p:nvPr/>
        </p:nvSpPr>
        <p:spPr bwMode="auto">
          <a:xfrm>
            <a:off x="508000" y="3213100"/>
            <a:ext cx="3657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２．連絡設定 （タブレットから）</a:t>
            </a:r>
            <a:endParaRPr lang="ja-JP" altLang="en-US" sz="1400"/>
          </a:p>
        </p:txBody>
      </p:sp>
      <p:sp>
        <p:nvSpPr>
          <p:cNvPr id="82" name="角丸四角形 64">
            <a:extLst>
              <a:ext uri="{FF2B5EF4-FFF2-40B4-BE49-F238E27FC236}">
                <a16:creationId xmlns:a16="http://schemas.microsoft.com/office/drawing/2014/main" id="{DAAE69BA-4258-DEEA-C0C8-F78B61A4D82A}"/>
              </a:ext>
            </a:extLst>
          </p:cNvPr>
          <p:cNvSpPr/>
          <p:nvPr/>
        </p:nvSpPr>
        <p:spPr>
          <a:xfrm>
            <a:off x="5008563" y="345281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P10</a:t>
            </a:r>
          </a:p>
        </p:txBody>
      </p:sp>
      <p:sp>
        <p:nvSpPr>
          <p:cNvPr id="83" name="テキスト ボックス 25">
            <a:extLst>
              <a:ext uri="{FF2B5EF4-FFF2-40B4-BE49-F238E27FC236}">
                <a16:creationId xmlns:a16="http://schemas.microsoft.com/office/drawing/2014/main" id="{F25E5638-323E-20D7-1025-EACCB86123D2}"/>
              </a:ext>
            </a:extLst>
          </p:cNvPr>
          <p:cNvSpPr txBox="1">
            <a:spLocks noChangeArrowheads="1"/>
          </p:cNvSpPr>
          <p:nvPr/>
        </p:nvSpPr>
        <p:spPr bwMode="auto">
          <a:xfrm>
            <a:off x="808038" y="3582988"/>
            <a:ext cx="2898775" cy="5349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（１）ボタン名を編集する</a:t>
            </a:r>
            <a:endParaRPr lang="en-US" altLang="ja-JP" sz="1200" spc="150" dirty="0"/>
          </a:p>
          <a:p>
            <a:pPr eaLnBrk="1" hangingPunct="1">
              <a:lnSpc>
                <a:spcPts val="1800"/>
              </a:lnSpc>
              <a:spcBef>
                <a:spcPts val="0"/>
              </a:spcBef>
              <a:buFontTx/>
              <a:buNone/>
              <a:defRPr/>
            </a:pPr>
            <a:r>
              <a:rPr lang="ja-JP" altLang="en-US" sz="1200" spc="150" dirty="0"/>
              <a:t>（２）ページ名を編集する</a:t>
            </a:r>
            <a:endParaRPr lang="en-US" altLang="ja-JP" sz="1200" spc="150" dirty="0"/>
          </a:p>
        </p:txBody>
      </p:sp>
      <p:sp>
        <p:nvSpPr>
          <p:cNvPr id="84" name="正方形/長方形 83">
            <a:extLst>
              <a:ext uri="{FF2B5EF4-FFF2-40B4-BE49-F238E27FC236}">
                <a16:creationId xmlns:a16="http://schemas.microsoft.com/office/drawing/2014/main" id="{EC04BE13-9095-1849-BB4D-E8FCF27E8BCA}"/>
              </a:ext>
            </a:extLst>
          </p:cNvPr>
          <p:cNvSpPr/>
          <p:nvPr/>
        </p:nvSpPr>
        <p:spPr>
          <a:xfrm rot="5400000">
            <a:off x="6178551" y="4562475"/>
            <a:ext cx="855662"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5" name="正方形/長方形 84">
            <a:extLst>
              <a:ext uri="{FF2B5EF4-FFF2-40B4-BE49-F238E27FC236}">
                <a16:creationId xmlns:a16="http://schemas.microsoft.com/office/drawing/2014/main" id="{2D229041-D209-8545-1E5E-9AECC6E06A79}"/>
              </a:ext>
            </a:extLst>
          </p:cNvPr>
          <p:cNvSpPr/>
          <p:nvPr/>
        </p:nvSpPr>
        <p:spPr>
          <a:xfrm rot="5400000">
            <a:off x="2974976" y="1866900"/>
            <a:ext cx="855662"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4" name="テキスト ボックス 21">
            <a:extLst>
              <a:ext uri="{FF2B5EF4-FFF2-40B4-BE49-F238E27FC236}">
                <a16:creationId xmlns:a16="http://schemas.microsoft.com/office/drawing/2014/main" id="{D9BADED6-9439-F689-C10F-D9E6116E8DA6}"/>
              </a:ext>
            </a:extLst>
          </p:cNvPr>
          <p:cNvSpPr txBox="1">
            <a:spLocks noChangeArrowheads="1"/>
          </p:cNvSpPr>
          <p:nvPr/>
        </p:nvSpPr>
        <p:spPr bwMode="ltGray">
          <a:xfrm>
            <a:off x="6408738" y="4405313"/>
            <a:ext cx="4000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連絡発信</a:t>
            </a:r>
          </a:p>
        </p:txBody>
      </p:sp>
      <p:sp>
        <p:nvSpPr>
          <p:cNvPr id="87" name="角丸四角形 64">
            <a:extLst>
              <a:ext uri="{FF2B5EF4-FFF2-40B4-BE49-F238E27FC236}">
                <a16:creationId xmlns:a16="http://schemas.microsoft.com/office/drawing/2014/main" id="{32659985-466B-BD6D-EF13-1C8E4ABFEE9B}"/>
              </a:ext>
            </a:extLst>
          </p:cNvPr>
          <p:cNvSpPr/>
          <p:nvPr/>
        </p:nvSpPr>
        <p:spPr>
          <a:xfrm>
            <a:off x="5008563" y="4530725"/>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P14</a:t>
            </a:r>
            <a:endParaRPr lang="ja-JP" altLang="en-US" sz="2800" dirty="0">
              <a:solidFill>
                <a:srgbClr val="235EC1"/>
              </a:solidFill>
              <a:latin typeface="+mn-ea"/>
            </a:endParaRPr>
          </a:p>
        </p:txBody>
      </p:sp>
      <p:sp>
        <p:nvSpPr>
          <p:cNvPr id="7186" name="テキスト ボックス 24">
            <a:extLst>
              <a:ext uri="{FF2B5EF4-FFF2-40B4-BE49-F238E27FC236}">
                <a16:creationId xmlns:a16="http://schemas.microsoft.com/office/drawing/2014/main" id="{7D4A0E9F-3D24-7A08-856E-F5A8EB3DD3E3}"/>
              </a:ext>
            </a:extLst>
          </p:cNvPr>
          <p:cNvSpPr txBox="1">
            <a:spLocks noChangeArrowheads="1"/>
          </p:cNvSpPr>
          <p:nvPr/>
        </p:nvSpPr>
        <p:spPr bwMode="auto">
          <a:xfrm>
            <a:off x="508000" y="4405313"/>
            <a:ext cx="208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３．連絡発信</a:t>
            </a:r>
            <a:endParaRPr lang="en-US" altLang="ja-JP" sz="1400"/>
          </a:p>
        </p:txBody>
      </p:sp>
      <p:sp>
        <p:nvSpPr>
          <p:cNvPr id="89" name="テキスト ボックス 24">
            <a:extLst>
              <a:ext uri="{FF2B5EF4-FFF2-40B4-BE49-F238E27FC236}">
                <a16:creationId xmlns:a16="http://schemas.microsoft.com/office/drawing/2014/main" id="{5F6F125F-D3F2-D40B-4BA8-AF961862F041}"/>
              </a:ext>
            </a:extLst>
          </p:cNvPr>
          <p:cNvSpPr txBox="1">
            <a:spLocks noChangeArrowheads="1"/>
          </p:cNvSpPr>
          <p:nvPr/>
        </p:nvSpPr>
        <p:spPr bwMode="auto">
          <a:xfrm>
            <a:off x="804863" y="4775200"/>
            <a:ext cx="3316287" cy="3032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（１）連絡を発信する</a:t>
            </a:r>
            <a:endParaRPr lang="en-US" altLang="ja-JP" sz="1200" spc="150" dirty="0"/>
          </a:p>
        </p:txBody>
      </p:sp>
      <p:sp>
        <p:nvSpPr>
          <p:cNvPr id="7188" name="テキスト ボックス 21">
            <a:extLst>
              <a:ext uri="{FF2B5EF4-FFF2-40B4-BE49-F238E27FC236}">
                <a16:creationId xmlns:a16="http://schemas.microsoft.com/office/drawing/2014/main" id="{6C3B78A7-EFB4-93FF-5321-AD2E57671C18}"/>
              </a:ext>
            </a:extLst>
          </p:cNvPr>
          <p:cNvSpPr txBox="1">
            <a:spLocks noChangeArrowheads="1"/>
          </p:cNvSpPr>
          <p:nvPr/>
        </p:nvSpPr>
        <p:spPr bwMode="ltGray">
          <a:xfrm>
            <a:off x="6302375" y="1884363"/>
            <a:ext cx="6159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画面設定</a:t>
            </a:r>
            <a:endParaRPr lang="en-US" altLang="ja-JP" sz="1400" b="1">
              <a:solidFill>
                <a:schemeClr val="bg1"/>
              </a:solidFill>
            </a:endParaRPr>
          </a:p>
          <a:p>
            <a:pPr algn="ctr" eaLnBrk="1" hangingPunct="1">
              <a:spcBef>
                <a:spcPct val="0"/>
              </a:spcBef>
              <a:buFontTx/>
              <a:buNone/>
            </a:pPr>
            <a:r>
              <a:rPr lang="ja-JP" altLang="en-US" sz="1400" b="1">
                <a:solidFill>
                  <a:schemeClr val="bg1"/>
                </a:solidFill>
              </a:rPr>
              <a:t>（ </a:t>
            </a:r>
            <a:r>
              <a:rPr lang="en-US" altLang="ja-JP" sz="1400" b="1">
                <a:solidFill>
                  <a:schemeClr val="bg1"/>
                </a:solidFill>
              </a:rPr>
              <a:t>WEB</a:t>
            </a:r>
            <a:r>
              <a:rPr lang="ja-JP" altLang="en-US" sz="1400" b="1">
                <a:solidFill>
                  <a:schemeClr val="bg1"/>
                </a:solidFill>
              </a:rPr>
              <a:t>）</a:t>
            </a:r>
          </a:p>
        </p:txBody>
      </p:sp>
      <p:sp>
        <p:nvSpPr>
          <p:cNvPr id="116" name="正方形/長方形 115">
            <a:extLst>
              <a:ext uri="{FF2B5EF4-FFF2-40B4-BE49-F238E27FC236}">
                <a16:creationId xmlns:a16="http://schemas.microsoft.com/office/drawing/2014/main" id="{B660395C-791B-4D47-C1C9-F375AD4474E1}"/>
              </a:ext>
            </a:extLst>
          </p:cNvPr>
          <p:cNvSpPr/>
          <p:nvPr/>
        </p:nvSpPr>
        <p:spPr>
          <a:xfrm rot="5400000">
            <a:off x="6178551" y="7032625"/>
            <a:ext cx="855662"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17" name="正方形/長方形 116">
            <a:extLst>
              <a:ext uri="{FF2B5EF4-FFF2-40B4-BE49-F238E27FC236}">
                <a16:creationId xmlns:a16="http://schemas.microsoft.com/office/drawing/2014/main" id="{C8B8BDE4-EBCF-CC1F-CF82-9BF700F07249}"/>
              </a:ext>
            </a:extLst>
          </p:cNvPr>
          <p:cNvSpPr/>
          <p:nvPr/>
        </p:nvSpPr>
        <p:spPr>
          <a:xfrm rot="5400000">
            <a:off x="2984500" y="4338638"/>
            <a:ext cx="855663"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1" name="テキスト ボックス 21">
            <a:extLst>
              <a:ext uri="{FF2B5EF4-FFF2-40B4-BE49-F238E27FC236}">
                <a16:creationId xmlns:a16="http://schemas.microsoft.com/office/drawing/2014/main" id="{027F01DA-CBBF-5F22-7AD5-5D53A714F179}"/>
              </a:ext>
            </a:extLst>
          </p:cNvPr>
          <p:cNvSpPr txBox="1">
            <a:spLocks noChangeArrowheads="1"/>
          </p:cNvSpPr>
          <p:nvPr/>
        </p:nvSpPr>
        <p:spPr bwMode="ltGray">
          <a:xfrm>
            <a:off x="6396038" y="6872288"/>
            <a:ext cx="4000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端末詳細</a:t>
            </a:r>
          </a:p>
        </p:txBody>
      </p:sp>
      <p:sp>
        <p:nvSpPr>
          <p:cNvPr id="119" name="角丸四角形 64">
            <a:extLst>
              <a:ext uri="{FF2B5EF4-FFF2-40B4-BE49-F238E27FC236}">
                <a16:creationId xmlns:a16="http://schemas.microsoft.com/office/drawing/2014/main" id="{7D406EED-CDB6-940F-E20F-B3DC8D41A4B1}"/>
              </a:ext>
            </a:extLst>
          </p:cNvPr>
          <p:cNvSpPr/>
          <p:nvPr/>
        </p:nvSpPr>
        <p:spPr>
          <a:xfrm>
            <a:off x="5018088" y="700246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P22</a:t>
            </a:r>
            <a:endParaRPr lang="ja-JP" altLang="en-US" sz="2800" dirty="0">
              <a:solidFill>
                <a:srgbClr val="235EC1"/>
              </a:solidFill>
              <a:latin typeface="+mn-ea"/>
            </a:endParaRPr>
          </a:p>
        </p:txBody>
      </p:sp>
      <p:sp>
        <p:nvSpPr>
          <p:cNvPr id="7193" name="テキスト ボックス 24">
            <a:extLst>
              <a:ext uri="{FF2B5EF4-FFF2-40B4-BE49-F238E27FC236}">
                <a16:creationId xmlns:a16="http://schemas.microsoft.com/office/drawing/2014/main" id="{133BAE17-5852-25B5-3807-D0FC55B32430}"/>
              </a:ext>
            </a:extLst>
          </p:cNvPr>
          <p:cNvSpPr txBox="1">
            <a:spLocks noChangeArrowheads="1"/>
          </p:cNvSpPr>
          <p:nvPr/>
        </p:nvSpPr>
        <p:spPr bwMode="auto">
          <a:xfrm>
            <a:off x="517525" y="6877050"/>
            <a:ext cx="208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５．端末の詳細</a:t>
            </a:r>
            <a:endParaRPr lang="en-US" altLang="ja-JP" sz="1400"/>
          </a:p>
        </p:txBody>
      </p:sp>
      <p:sp>
        <p:nvSpPr>
          <p:cNvPr id="121" name="テキスト ボックス 24">
            <a:extLst>
              <a:ext uri="{FF2B5EF4-FFF2-40B4-BE49-F238E27FC236}">
                <a16:creationId xmlns:a16="http://schemas.microsoft.com/office/drawing/2014/main" id="{35B9DBAF-631F-7003-AC02-9D2E335C102A}"/>
              </a:ext>
            </a:extLst>
          </p:cNvPr>
          <p:cNvSpPr txBox="1">
            <a:spLocks noChangeArrowheads="1"/>
          </p:cNvSpPr>
          <p:nvPr/>
        </p:nvSpPr>
        <p:spPr bwMode="auto">
          <a:xfrm>
            <a:off x="814388" y="7246938"/>
            <a:ext cx="3316287" cy="3032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（１）各部の役割</a:t>
            </a:r>
            <a:endParaRPr lang="en-US" altLang="ja-JP" sz="1200" spc="150" dirty="0"/>
          </a:p>
        </p:txBody>
      </p:sp>
      <p:sp>
        <p:nvSpPr>
          <p:cNvPr id="122" name="正方形/長方形 121">
            <a:extLst>
              <a:ext uri="{FF2B5EF4-FFF2-40B4-BE49-F238E27FC236}">
                <a16:creationId xmlns:a16="http://schemas.microsoft.com/office/drawing/2014/main" id="{EACC1478-5360-9837-5972-709F0B242F1B}"/>
              </a:ext>
            </a:extLst>
          </p:cNvPr>
          <p:cNvSpPr/>
          <p:nvPr/>
        </p:nvSpPr>
        <p:spPr bwMode="auto">
          <a:xfrm rot="5400000">
            <a:off x="2790825" y="3113088"/>
            <a:ext cx="1233488"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23" name="正方形/長方形 122">
            <a:extLst>
              <a:ext uri="{FF2B5EF4-FFF2-40B4-BE49-F238E27FC236}">
                <a16:creationId xmlns:a16="http://schemas.microsoft.com/office/drawing/2014/main" id="{C652A2ED-0426-F96B-CC2D-9A93BD3D9C09}"/>
              </a:ext>
            </a:extLst>
          </p:cNvPr>
          <p:cNvSpPr/>
          <p:nvPr/>
        </p:nvSpPr>
        <p:spPr bwMode="auto">
          <a:xfrm rot="5400000">
            <a:off x="5988844" y="5798344"/>
            <a:ext cx="1233488"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7" name="テキスト ボックス 25">
            <a:extLst>
              <a:ext uri="{FF2B5EF4-FFF2-40B4-BE49-F238E27FC236}">
                <a16:creationId xmlns:a16="http://schemas.microsoft.com/office/drawing/2014/main" id="{D5EC2544-1080-E9C6-39D0-E838AD63FE75}"/>
              </a:ext>
            </a:extLst>
          </p:cNvPr>
          <p:cNvSpPr txBox="1">
            <a:spLocks noChangeArrowheads="1"/>
          </p:cNvSpPr>
          <p:nvPr/>
        </p:nvSpPr>
        <p:spPr bwMode="auto">
          <a:xfrm>
            <a:off x="508000" y="5437188"/>
            <a:ext cx="4090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４．エラー時の対応</a:t>
            </a:r>
            <a:endParaRPr lang="ja-JP" altLang="en-US" sz="1400"/>
          </a:p>
        </p:txBody>
      </p:sp>
      <p:sp>
        <p:nvSpPr>
          <p:cNvPr id="125" name="角丸四角形 64">
            <a:extLst>
              <a:ext uri="{FF2B5EF4-FFF2-40B4-BE49-F238E27FC236}">
                <a16:creationId xmlns:a16="http://schemas.microsoft.com/office/drawing/2014/main" id="{939BD7D1-7137-58DA-C7FC-056BDD2961C1}"/>
              </a:ext>
            </a:extLst>
          </p:cNvPr>
          <p:cNvSpPr/>
          <p:nvPr/>
        </p:nvSpPr>
        <p:spPr>
          <a:xfrm>
            <a:off x="5008563" y="5799138"/>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P16</a:t>
            </a:r>
          </a:p>
        </p:txBody>
      </p:sp>
      <p:sp>
        <p:nvSpPr>
          <p:cNvPr id="126" name="テキスト ボックス 25">
            <a:extLst>
              <a:ext uri="{FF2B5EF4-FFF2-40B4-BE49-F238E27FC236}">
                <a16:creationId xmlns:a16="http://schemas.microsoft.com/office/drawing/2014/main" id="{435E5C49-048D-36DE-73B5-5F9241DF51E5}"/>
              </a:ext>
            </a:extLst>
          </p:cNvPr>
          <p:cNvSpPr txBox="1">
            <a:spLocks noChangeArrowheads="1"/>
          </p:cNvSpPr>
          <p:nvPr/>
        </p:nvSpPr>
        <p:spPr bwMode="auto">
          <a:xfrm>
            <a:off x="808038" y="5808663"/>
            <a:ext cx="4275137" cy="7635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（１）連絡発信時のエラー</a:t>
            </a:r>
            <a:endParaRPr lang="en-US" altLang="ja-JP" sz="1200" spc="150" dirty="0"/>
          </a:p>
          <a:p>
            <a:pPr eaLnBrk="1" hangingPunct="1">
              <a:lnSpc>
                <a:spcPts val="1800"/>
              </a:lnSpc>
              <a:spcBef>
                <a:spcPts val="0"/>
              </a:spcBef>
              <a:buFontTx/>
              <a:buNone/>
              <a:defRPr/>
            </a:pPr>
            <a:r>
              <a:rPr lang="ja-JP" altLang="en-US" sz="1200" spc="150" dirty="0"/>
              <a:t>（２）接続エラー</a:t>
            </a:r>
            <a:endParaRPr lang="en-US" altLang="ja-JP" sz="1200" spc="150" dirty="0"/>
          </a:p>
          <a:p>
            <a:pPr eaLnBrk="1" hangingPunct="1">
              <a:lnSpc>
                <a:spcPts val="1800"/>
              </a:lnSpc>
              <a:spcBef>
                <a:spcPts val="0"/>
              </a:spcBef>
              <a:buFontTx/>
              <a:buNone/>
              <a:defRPr/>
            </a:pPr>
            <a:r>
              <a:rPr lang="ja-JP" altLang="en-US" sz="1200" spc="150" dirty="0"/>
              <a:t>（３）その他エラーダイアログ</a:t>
            </a:r>
          </a:p>
        </p:txBody>
      </p:sp>
      <p:sp>
        <p:nvSpPr>
          <p:cNvPr id="7200" name="テキスト ボックス 21">
            <a:extLst>
              <a:ext uri="{FF2B5EF4-FFF2-40B4-BE49-F238E27FC236}">
                <a16:creationId xmlns:a16="http://schemas.microsoft.com/office/drawing/2014/main" id="{23937F5B-2BC1-D5BB-2BFE-A7FC16C5C37C}"/>
              </a:ext>
            </a:extLst>
          </p:cNvPr>
          <p:cNvSpPr txBox="1">
            <a:spLocks noChangeArrowheads="1"/>
          </p:cNvSpPr>
          <p:nvPr/>
        </p:nvSpPr>
        <p:spPr bwMode="ltGray">
          <a:xfrm>
            <a:off x="6419850" y="5529263"/>
            <a:ext cx="354013"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100" b="1">
                <a:solidFill>
                  <a:schemeClr val="bg1"/>
                </a:solidFill>
              </a:rPr>
              <a:t>エラー時の対応</a:t>
            </a:r>
          </a:p>
        </p:txBody>
      </p:sp>
      <p:sp>
        <p:nvSpPr>
          <p:cNvPr id="4" name="正方形/長方形 3">
            <a:extLst>
              <a:ext uri="{FF2B5EF4-FFF2-40B4-BE49-F238E27FC236}">
                <a16:creationId xmlns:a16="http://schemas.microsoft.com/office/drawing/2014/main" id="{E57F37D5-1E55-EBE3-ABFF-0871AA47230D}"/>
              </a:ext>
            </a:extLst>
          </p:cNvPr>
          <p:cNvSpPr/>
          <p:nvPr/>
        </p:nvSpPr>
        <p:spPr bwMode="auto">
          <a:xfrm rot="5400000">
            <a:off x="3030537" y="-1711324"/>
            <a:ext cx="754063"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 name="正方形/長方形 4">
            <a:extLst>
              <a:ext uri="{FF2B5EF4-FFF2-40B4-BE49-F238E27FC236}">
                <a16:creationId xmlns:a16="http://schemas.microsoft.com/office/drawing/2014/main" id="{2271340B-C8EC-E859-8312-AD2B4A377086}"/>
              </a:ext>
            </a:extLst>
          </p:cNvPr>
          <p:cNvSpPr/>
          <p:nvPr/>
        </p:nvSpPr>
        <p:spPr bwMode="auto">
          <a:xfrm rot="5400000">
            <a:off x="6228556" y="973932"/>
            <a:ext cx="754063"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5">
            <a:extLst>
              <a:ext uri="{FF2B5EF4-FFF2-40B4-BE49-F238E27FC236}">
                <a16:creationId xmlns:a16="http://schemas.microsoft.com/office/drawing/2014/main" id="{19BD57EB-6FFA-0FA3-05D4-C79B1EAAA707}"/>
              </a:ext>
            </a:extLst>
          </p:cNvPr>
          <p:cNvSpPr txBox="1">
            <a:spLocks noChangeArrowheads="1"/>
          </p:cNvSpPr>
          <p:nvPr/>
        </p:nvSpPr>
        <p:spPr bwMode="auto">
          <a:xfrm>
            <a:off x="508000" y="1054100"/>
            <a:ext cx="4359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エマージェンシーコマンダーが届いたら</a:t>
            </a:r>
            <a:endParaRPr lang="ja-JP" altLang="en-US" sz="1400"/>
          </a:p>
        </p:txBody>
      </p:sp>
      <p:sp>
        <p:nvSpPr>
          <p:cNvPr id="9" name="角丸四角形 64">
            <a:extLst>
              <a:ext uri="{FF2B5EF4-FFF2-40B4-BE49-F238E27FC236}">
                <a16:creationId xmlns:a16="http://schemas.microsoft.com/office/drawing/2014/main" id="{532BA512-669B-6637-8984-4B2B93184153}"/>
              </a:ext>
            </a:extLst>
          </p:cNvPr>
          <p:cNvSpPr/>
          <p:nvPr/>
        </p:nvSpPr>
        <p:spPr>
          <a:xfrm>
            <a:off x="5008563" y="974725"/>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a:t>
            </a:r>
          </a:p>
        </p:txBody>
      </p:sp>
      <p:sp>
        <p:nvSpPr>
          <p:cNvPr id="7205" name="テキスト ボックス 21">
            <a:extLst>
              <a:ext uri="{FF2B5EF4-FFF2-40B4-BE49-F238E27FC236}">
                <a16:creationId xmlns:a16="http://schemas.microsoft.com/office/drawing/2014/main" id="{1D44529D-CD0A-A9AE-BE25-CFC226705919}"/>
              </a:ext>
            </a:extLst>
          </p:cNvPr>
          <p:cNvSpPr txBox="1">
            <a:spLocks noChangeArrowheads="1"/>
          </p:cNvSpPr>
          <p:nvPr/>
        </p:nvSpPr>
        <p:spPr bwMode="ltGray">
          <a:xfrm>
            <a:off x="6405563" y="801688"/>
            <a:ext cx="40005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届いたら</a:t>
            </a:r>
          </a:p>
        </p:txBody>
      </p:sp>
      <p:sp>
        <p:nvSpPr>
          <p:cNvPr id="22" name="正方形/長方形 21">
            <a:extLst>
              <a:ext uri="{FF2B5EF4-FFF2-40B4-BE49-F238E27FC236}">
                <a16:creationId xmlns:a16="http://schemas.microsoft.com/office/drawing/2014/main" id="{B51D2B90-3810-524E-1BD1-B42AB208195F}"/>
              </a:ext>
            </a:extLst>
          </p:cNvPr>
          <p:cNvSpPr/>
          <p:nvPr/>
        </p:nvSpPr>
        <p:spPr>
          <a:xfrm rot="5400000">
            <a:off x="6178550" y="8081963"/>
            <a:ext cx="855663"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 name="正方形/長方形 22">
            <a:extLst>
              <a:ext uri="{FF2B5EF4-FFF2-40B4-BE49-F238E27FC236}">
                <a16:creationId xmlns:a16="http://schemas.microsoft.com/office/drawing/2014/main" id="{AA723553-8622-EA15-1789-5359356DBB2A}"/>
              </a:ext>
            </a:extLst>
          </p:cNvPr>
          <p:cNvSpPr/>
          <p:nvPr/>
        </p:nvSpPr>
        <p:spPr>
          <a:xfrm rot="5400000">
            <a:off x="2984501" y="5387975"/>
            <a:ext cx="855662"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4" name="テキスト ボックス 21">
            <a:extLst>
              <a:ext uri="{FF2B5EF4-FFF2-40B4-BE49-F238E27FC236}">
                <a16:creationId xmlns:a16="http://schemas.microsoft.com/office/drawing/2014/main" id="{75C93D3B-A5A7-60A2-B09F-8C66A4246EC2}"/>
              </a:ext>
            </a:extLst>
          </p:cNvPr>
          <p:cNvSpPr txBox="1">
            <a:spLocks noChangeArrowheads="1"/>
          </p:cNvSpPr>
          <p:nvPr/>
        </p:nvSpPr>
        <p:spPr bwMode="ltGray">
          <a:xfrm>
            <a:off x="6450013" y="7921625"/>
            <a:ext cx="346075" cy="823913"/>
          </a:xfrm>
          <a:prstGeom prst="rect">
            <a:avLst/>
          </a:prstGeom>
          <a:noFill/>
          <a:ln>
            <a:noFill/>
          </a:ln>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r>
              <a:rPr lang="ja-JP" altLang="en-US" sz="1050" b="1" dirty="0">
                <a:solidFill>
                  <a:schemeClr val="bg1"/>
                </a:solidFill>
              </a:rPr>
              <a:t>接続先変更</a:t>
            </a:r>
          </a:p>
        </p:txBody>
      </p:sp>
      <p:sp>
        <p:nvSpPr>
          <p:cNvPr id="25" name="角丸四角形 64">
            <a:extLst>
              <a:ext uri="{FF2B5EF4-FFF2-40B4-BE49-F238E27FC236}">
                <a16:creationId xmlns:a16="http://schemas.microsoft.com/office/drawing/2014/main" id="{1111EF39-0E07-3C75-AE72-3BA99A957617}"/>
              </a:ext>
            </a:extLst>
          </p:cNvPr>
          <p:cNvSpPr/>
          <p:nvPr/>
        </p:nvSpPr>
        <p:spPr>
          <a:xfrm>
            <a:off x="5018088" y="8051800"/>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P24</a:t>
            </a:r>
            <a:endParaRPr lang="ja-JP" altLang="en-US" sz="2800" dirty="0">
              <a:solidFill>
                <a:srgbClr val="235EC1"/>
              </a:solidFill>
              <a:latin typeface="+mn-ea"/>
            </a:endParaRPr>
          </a:p>
        </p:txBody>
      </p:sp>
      <p:sp>
        <p:nvSpPr>
          <p:cNvPr id="7210" name="テキスト ボックス 24">
            <a:extLst>
              <a:ext uri="{FF2B5EF4-FFF2-40B4-BE49-F238E27FC236}">
                <a16:creationId xmlns:a16="http://schemas.microsoft.com/office/drawing/2014/main" id="{481217DA-5383-C816-DB80-BC5CC7CA12B7}"/>
              </a:ext>
            </a:extLst>
          </p:cNvPr>
          <p:cNvSpPr txBox="1">
            <a:spLocks noChangeArrowheads="1"/>
          </p:cNvSpPr>
          <p:nvPr/>
        </p:nvSpPr>
        <p:spPr bwMode="auto">
          <a:xfrm>
            <a:off x="517525" y="7926388"/>
            <a:ext cx="208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６．接続先の変更</a:t>
            </a:r>
            <a:endParaRPr lang="en-US" altLang="ja-JP"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テキスト ボックス 24">
            <a:extLst>
              <a:ext uri="{FF2B5EF4-FFF2-40B4-BE49-F238E27FC236}">
                <a16:creationId xmlns:a16="http://schemas.microsoft.com/office/drawing/2014/main" id="{A3BFA23B-3D9F-6604-D6A6-708D110F54BA}"/>
              </a:ext>
            </a:extLst>
          </p:cNvPr>
          <p:cNvSpPr txBox="1">
            <a:spLocks noChangeArrowheads="1"/>
          </p:cNvSpPr>
          <p:nvPr/>
        </p:nvSpPr>
        <p:spPr bwMode="auto">
          <a:xfrm>
            <a:off x="246063" y="215900"/>
            <a:ext cx="578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エマージェンシーコマンダーが届いたら</a:t>
            </a:r>
            <a:endParaRPr lang="en-US" altLang="ja-JP" sz="2400"/>
          </a:p>
        </p:txBody>
      </p:sp>
      <p:sp>
        <p:nvSpPr>
          <p:cNvPr id="10" name="正方形/長方形 9">
            <a:extLst>
              <a:ext uri="{FF2B5EF4-FFF2-40B4-BE49-F238E27FC236}">
                <a16:creationId xmlns:a16="http://schemas.microsoft.com/office/drawing/2014/main" id="{315D9727-A76B-BC89-B018-E1F93FDED334}"/>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下矢印 38">
            <a:extLst>
              <a:ext uri="{FF2B5EF4-FFF2-40B4-BE49-F238E27FC236}">
                <a16:creationId xmlns:a16="http://schemas.microsoft.com/office/drawing/2014/main" id="{08BDFDC6-8CBB-3DB8-8425-B9DC5EBB3F03}"/>
              </a:ext>
            </a:extLst>
          </p:cNvPr>
          <p:cNvSpPr/>
          <p:nvPr/>
        </p:nvSpPr>
        <p:spPr bwMode="auto">
          <a:xfrm>
            <a:off x="246063" y="4667250"/>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２　　　　　</a:t>
            </a:r>
            <a:r>
              <a:rPr lang="ja-JP" altLang="en-US" dirty="0">
                <a:solidFill>
                  <a:schemeClr val="tx1"/>
                </a:solidFill>
              </a:rPr>
              <a:t>　　　　　　　　　設置</a:t>
            </a:r>
          </a:p>
        </p:txBody>
      </p:sp>
      <p:sp>
        <p:nvSpPr>
          <p:cNvPr id="9221" name="スライド番号プレースホルダ 2">
            <a:extLst>
              <a:ext uri="{FF2B5EF4-FFF2-40B4-BE49-F238E27FC236}">
                <a16:creationId xmlns:a16="http://schemas.microsoft.com/office/drawing/2014/main" id="{370A095E-1B4B-8352-CD98-1076CE39EC21}"/>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31BF04A-C0E8-4C60-BC83-991F07148BF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40" name="角丸四角形 37">
            <a:extLst>
              <a:ext uri="{FF2B5EF4-FFF2-40B4-BE49-F238E27FC236}">
                <a16:creationId xmlns:a16="http://schemas.microsoft.com/office/drawing/2014/main" id="{D56025EB-3363-599E-F1AF-1A5D0852BB08}"/>
              </a:ext>
            </a:extLst>
          </p:cNvPr>
          <p:cNvSpPr/>
          <p:nvPr/>
        </p:nvSpPr>
        <p:spPr bwMode="auto">
          <a:xfrm>
            <a:off x="368300" y="1587500"/>
            <a:ext cx="1303338" cy="498475"/>
          </a:xfrm>
          <a:prstGeom prst="roundRect">
            <a:avLst/>
          </a:prstGeom>
          <a:noFill/>
          <a:ln>
            <a:solidFill>
              <a:srgbClr val="235E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１</a:t>
            </a:r>
            <a:endParaRPr lang="en-US" altLang="ja-JP" sz="1400" dirty="0">
              <a:solidFill>
                <a:schemeClr val="tx1"/>
              </a:solidFill>
            </a:endParaRPr>
          </a:p>
          <a:p>
            <a:pPr algn="ctr" eaLnBrk="1" hangingPunct="1">
              <a:defRPr/>
            </a:pPr>
            <a:r>
              <a:rPr lang="ja-JP" altLang="en-US" sz="1400" dirty="0">
                <a:solidFill>
                  <a:schemeClr val="tx1"/>
                </a:solidFill>
              </a:rPr>
              <a:t>連絡の紐付け</a:t>
            </a:r>
          </a:p>
        </p:txBody>
      </p:sp>
      <p:sp>
        <p:nvSpPr>
          <p:cNvPr id="41" name="右矢印 2">
            <a:extLst>
              <a:ext uri="{FF2B5EF4-FFF2-40B4-BE49-F238E27FC236}">
                <a16:creationId xmlns:a16="http://schemas.microsoft.com/office/drawing/2014/main" id="{D874999D-4F1E-C10F-441E-E964938214AF}"/>
              </a:ext>
            </a:extLst>
          </p:cNvPr>
          <p:cNvSpPr/>
          <p:nvPr/>
        </p:nvSpPr>
        <p:spPr>
          <a:xfrm>
            <a:off x="1682750" y="1730375"/>
            <a:ext cx="196850" cy="193675"/>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角丸四角形 37">
            <a:extLst>
              <a:ext uri="{FF2B5EF4-FFF2-40B4-BE49-F238E27FC236}">
                <a16:creationId xmlns:a16="http://schemas.microsoft.com/office/drawing/2014/main" id="{9F071D17-8DFC-4EC3-8996-56041B046CCC}"/>
              </a:ext>
            </a:extLst>
          </p:cNvPr>
          <p:cNvSpPr/>
          <p:nvPr/>
        </p:nvSpPr>
        <p:spPr bwMode="auto">
          <a:xfrm>
            <a:off x="1922463" y="1587500"/>
            <a:ext cx="1301750"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２</a:t>
            </a:r>
            <a:endParaRPr lang="en-US" altLang="ja-JP" sz="1400" dirty="0">
              <a:solidFill>
                <a:schemeClr val="tx1"/>
              </a:solidFill>
            </a:endParaRPr>
          </a:p>
          <a:p>
            <a:pPr algn="ctr" eaLnBrk="1" hangingPunct="1">
              <a:defRPr/>
            </a:pPr>
            <a:r>
              <a:rPr lang="ja-JP" altLang="en-US" sz="1400" dirty="0">
                <a:solidFill>
                  <a:schemeClr val="tx1"/>
                </a:solidFill>
              </a:rPr>
              <a:t>設置</a:t>
            </a:r>
            <a:endParaRPr lang="en-US" altLang="ja-JP" sz="1400" dirty="0">
              <a:solidFill>
                <a:schemeClr val="tx1"/>
              </a:solidFill>
            </a:endParaRPr>
          </a:p>
        </p:txBody>
      </p:sp>
      <p:sp>
        <p:nvSpPr>
          <p:cNvPr id="43" name="右矢印 45">
            <a:extLst>
              <a:ext uri="{FF2B5EF4-FFF2-40B4-BE49-F238E27FC236}">
                <a16:creationId xmlns:a16="http://schemas.microsoft.com/office/drawing/2014/main" id="{A9625331-B9E2-8F10-CB75-6CAD61B0441E}"/>
              </a:ext>
            </a:extLst>
          </p:cNvPr>
          <p:cNvSpPr/>
          <p:nvPr/>
        </p:nvSpPr>
        <p:spPr>
          <a:xfrm>
            <a:off x="3236913" y="1741488"/>
            <a:ext cx="196850" cy="192087"/>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052FAE85-1125-CEFF-665C-2B268E6C343D}"/>
              </a:ext>
            </a:extLst>
          </p:cNvPr>
          <p:cNvSpPr/>
          <p:nvPr/>
        </p:nvSpPr>
        <p:spPr bwMode="auto">
          <a:xfrm>
            <a:off x="3478213" y="1587500"/>
            <a:ext cx="1301750"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ステップ３</a:t>
            </a:r>
            <a:endParaRPr lang="en-US" altLang="ja-JP" sz="1400" dirty="0">
              <a:solidFill>
                <a:schemeClr val="tx1"/>
              </a:solidFill>
            </a:endParaRPr>
          </a:p>
          <a:p>
            <a:pPr algn="ctr" eaLnBrk="1" hangingPunct="1">
              <a:defRPr/>
            </a:pPr>
            <a:r>
              <a:rPr lang="ja-JP" altLang="en-US" sz="1400" dirty="0">
                <a:solidFill>
                  <a:schemeClr val="tx1"/>
                </a:solidFill>
              </a:rPr>
              <a:t>アプリの設定</a:t>
            </a:r>
            <a:endParaRPr lang="en-US" altLang="ja-JP" sz="1400" dirty="0">
              <a:solidFill>
                <a:schemeClr val="tx1"/>
              </a:solidFill>
            </a:endParaRPr>
          </a:p>
        </p:txBody>
      </p:sp>
      <p:sp>
        <p:nvSpPr>
          <p:cNvPr id="45" name="角丸四角形 37">
            <a:extLst>
              <a:ext uri="{FF2B5EF4-FFF2-40B4-BE49-F238E27FC236}">
                <a16:creationId xmlns:a16="http://schemas.microsoft.com/office/drawing/2014/main" id="{FA5526F8-305D-5296-1B8D-D30376F3A2CB}"/>
              </a:ext>
            </a:extLst>
          </p:cNvPr>
          <p:cNvSpPr/>
          <p:nvPr/>
        </p:nvSpPr>
        <p:spPr bwMode="auto">
          <a:xfrm>
            <a:off x="5019675" y="1587500"/>
            <a:ext cx="1303338"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４</a:t>
            </a:r>
            <a:endParaRPr lang="en-US" altLang="ja-JP" sz="1400" dirty="0">
              <a:solidFill>
                <a:schemeClr val="tx1"/>
              </a:solidFill>
            </a:endParaRPr>
          </a:p>
          <a:p>
            <a:pPr algn="ctr" eaLnBrk="1" hangingPunct="1">
              <a:defRPr/>
            </a:pPr>
            <a:r>
              <a:rPr lang="ja-JP" altLang="en-US" sz="1400" dirty="0">
                <a:solidFill>
                  <a:schemeClr val="tx1"/>
                </a:solidFill>
              </a:rPr>
              <a:t>連絡発信</a:t>
            </a:r>
            <a:endParaRPr lang="en-US" altLang="ja-JP" sz="1400" dirty="0">
              <a:solidFill>
                <a:schemeClr val="tx1"/>
              </a:solidFill>
            </a:endParaRPr>
          </a:p>
        </p:txBody>
      </p:sp>
      <p:sp>
        <p:nvSpPr>
          <p:cNvPr id="46" name="右矢印 48">
            <a:extLst>
              <a:ext uri="{FF2B5EF4-FFF2-40B4-BE49-F238E27FC236}">
                <a16:creationId xmlns:a16="http://schemas.microsoft.com/office/drawing/2014/main" id="{8E1A1238-9067-EA05-3FE0-03224F622221}"/>
              </a:ext>
            </a:extLst>
          </p:cNvPr>
          <p:cNvSpPr/>
          <p:nvPr/>
        </p:nvSpPr>
        <p:spPr>
          <a:xfrm>
            <a:off x="4794250" y="1768475"/>
            <a:ext cx="196850" cy="192088"/>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3" name="下矢印 38">
            <a:extLst>
              <a:ext uri="{FF2B5EF4-FFF2-40B4-BE49-F238E27FC236}">
                <a16:creationId xmlns:a16="http://schemas.microsoft.com/office/drawing/2014/main" id="{CBF6E4EF-996E-2EE3-5D44-84F375617345}"/>
              </a:ext>
            </a:extLst>
          </p:cNvPr>
          <p:cNvSpPr/>
          <p:nvPr/>
        </p:nvSpPr>
        <p:spPr bwMode="auto">
          <a:xfrm>
            <a:off x="246063" y="2520950"/>
            <a:ext cx="6129337" cy="384175"/>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１　　　　　　　　　　　</a:t>
            </a:r>
            <a:r>
              <a:rPr lang="ja-JP" altLang="en-US" dirty="0">
                <a:solidFill>
                  <a:schemeClr val="tx1"/>
                </a:solidFill>
              </a:rPr>
              <a:t>連絡の紐づけ</a:t>
            </a:r>
          </a:p>
        </p:txBody>
      </p:sp>
      <p:sp>
        <p:nvSpPr>
          <p:cNvPr id="9230" name="テキスト ボックス 56">
            <a:extLst>
              <a:ext uri="{FF2B5EF4-FFF2-40B4-BE49-F238E27FC236}">
                <a16:creationId xmlns:a16="http://schemas.microsoft.com/office/drawing/2014/main" id="{6A700300-8516-B774-EC87-5E0D0F975F30}"/>
              </a:ext>
            </a:extLst>
          </p:cNvPr>
          <p:cNvSpPr txBox="1">
            <a:spLocks noChangeArrowheads="1"/>
          </p:cNvSpPr>
          <p:nvPr/>
        </p:nvSpPr>
        <p:spPr bwMode="auto">
          <a:xfrm>
            <a:off x="246063" y="3014663"/>
            <a:ext cx="6221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a:t>P.</a:t>
            </a:r>
            <a:r>
              <a:rPr lang="ja-JP" altLang="en-US" sz="1400"/>
              <a:t>４「画面設定（</a:t>
            </a:r>
            <a:r>
              <a:rPr lang="en-US" altLang="ja-JP" sz="1400"/>
              <a:t>WEB</a:t>
            </a:r>
            <a:r>
              <a:rPr lang="ja-JP" altLang="en-US" sz="1400"/>
              <a:t>）から」の「（</a:t>
            </a:r>
            <a:r>
              <a:rPr lang="en-US" altLang="ja-JP" sz="1400"/>
              <a:t>1</a:t>
            </a:r>
            <a:r>
              <a:rPr lang="ja-JP" altLang="en-US" sz="1400"/>
              <a:t>）連絡を連携する」を参照し連絡テンプレートを</a:t>
            </a:r>
            <a:endParaRPr lang="en-US" altLang="ja-JP" sz="1400"/>
          </a:p>
          <a:p>
            <a:pPr eaLnBrk="1" hangingPunct="1">
              <a:spcBef>
                <a:spcPct val="0"/>
              </a:spcBef>
              <a:buFontTx/>
              <a:buNone/>
            </a:pPr>
            <a:r>
              <a:rPr lang="ja-JP" altLang="en-US" sz="1400"/>
              <a:t>連携します。　</a:t>
            </a:r>
            <a:r>
              <a:rPr lang="en-US" altLang="ja-JP" sz="1100"/>
              <a:t>※</a:t>
            </a:r>
            <a:r>
              <a:rPr lang="ja-JP" altLang="en-US" sz="1100"/>
              <a:t>事前に実施済みの場合は</a:t>
            </a:r>
            <a:r>
              <a:rPr lang="en-US" altLang="ja-JP" sz="1100"/>
              <a:t>STEP2</a:t>
            </a:r>
            <a:r>
              <a:rPr lang="ja-JP" altLang="en-US" sz="1100"/>
              <a:t>へ。</a:t>
            </a:r>
            <a:endParaRPr lang="en-US" altLang="ja-JP" sz="1400"/>
          </a:p>
        </p:txBody>
      </p:sp>
      <p:sp>
        <p:nvSpPr>
          <p:cNvPr id="9231" name="テキスト ボックス 56">
            <a:extLst>
              <a:ext uri="{FF2B5EF4-FFF2-40B4-BE49-F238E27FC236}">
                <a16:creationId xmlns:a16="http://schemas.microsoft.com/office/drawing/2014/main" id="{F8D1EDE2-EE3B-2DF3-D108-69E08AADCB1E}"/>
              </a:ext>
            </a:extLst>
          </p:cNvPr>
          <p:cNvSpPr txBox="1">
            <a:spLocks noChangeArrowheads="1"/>
          </p:cNvSpPr>
          <p:nvPr/>
        </p:nvSpPr>
        <p:spPr bwMode="auto">
          <a:xfrm>
            <a:off x="246063" y="779463"/>
            <a:ext cx="6221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エマージェンシーコマンダーから連絡発信を行うために以下のステップに沿って</a:t>
            </a:r>
            <a:endParaRPr lang="en-US" altLang="ja-JP" sz="1400"/>
          </a:p>
          <a:p>
            <a:pPr eaLnBrk="1" hangingPunct="1">
              <a:spcBef>
                <a:spcPct val="0"/>
              </a:spcBef>
              <a:buFontTx/>
              <a:buNone/>
            </a:pPr>
            <a:r>
              <a:rPr lang="ja-JP" altLang="en-US" sz="1400"/>
              <a:t>設定設置をします。</a:t>
            </a:r>
            <a:endParaRPr lang="en-US" altLang="ja-JP" sz="1400"/>
          </a:p>
        </p:txBody>
      </p:sp>
      <p:sp>
        <p:nvSpPr>
          <p:cNvPr id="9232" name="Text Box 59">
            <a:extLst>
              <a:ext uri="{FF2B5EF4-FFF2-40B4-BE49-F238E27FC236}">
                <a16:creationId xmlns:a16="http://schemas.microsoft.com/office/drawing/2014/main" id="{189EC25A-DBDB-85DA-5194-A6823F925E26}"/>
              </a:ext>
            </a:extLst>
          </p:cNvPr>
          <p:cNvSpPr txBox="1">
            <a:spLocks noChangeArrowheads="1"/>
          </p:cNvSpPr>
          <p:nvPr/>
        </p:nvSpPr>
        <p:spPr bwMode="auto">
          <a:xfrm>
            <a:off x="241300" y="3644900"/>
            <a:ext cx="6130925" cy="661988"/>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7176" name="テキスト ボックス 3">
            <a:extLst>
              <a:ext uri="{FF2B5EF4-FFF2-40B4-BE49-F238E27FC236}">
                <a16:creationId xmlns:a16="http://schemas.microsoft.com/office/drawing/2014/main" id="{4593C34D-DFCE-7979-DB29-44D15AA006CE}"/>
              </a:ext>
            </a:extLst>
          </p:cNvPr>
          <p:cNvSpPr txBox="1">
            <a:spLocks noChangeArrowheads="1"/>
          </p:cNvSpPr>
          <p:nvPr/>
        </p:nvSpPr>
        <p:spPr bwMode="auto">
          <a:xfrm>
            <a:off x="269875" y="3660775"/>
            <a:ext cx="6102350" cy="6461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連絡テンプレートは</a:t>
            </a:r>
            <a:r>
              <a:rPr lang="ja-JP" altLang="en-US" sz="1200" b="1" dirty="0">
                <a:solidFill>
                  <a:schemeClr val="accent6"/>
                </a:solidFill>
                <a:latin typeface="ＭＳ Ｐゴシック" panose="020B0600070205080204" pitchFamily="50" charset="-128"/>
              </a:rPr>
              <a:t>事前に</a:t>
            </a:r>
            <a:r>
              <a:rPr lang="ja-JP" altLang="en-US" sz="1200" dirty="0">
                <a:latin typeface="ＭＳ Ｐゴシック" panose="020B0600070205080204" pitchFamily="50" charset="-128"/>
              </a:rPr>
              <a:t>「エマージェンシーコール　サービスサイト」にて作成が必要です。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参考 ： </a:t>
            </a:r>
            <a:r>
              <a:rPr lang="en-US" altLang="ja-JP" sz="1200" dirty="0">
                <a:latin typeface="+mj-ea"/>
                <a:ea typeface="+mj-ea"/>
              </a:rPr>
              <a:t>EMCV6</a:t>
            </a:r>
            <a:r>
              <a:rPr lang="ja-JP" altLang="en-US" sz="1200" dirty="0">
                <a:latin typeface="+mj-ea"/>
                <a:ea typeface="+mj-ea"/>
              </a:rPr>
              <a:t>説明書（一般サイト</a:t>
            </a:r>
            <a:r>
              <a:rPr lang="en-US" altLang="ja-JP" sz="1200" dirty="0">
                <a:latin typeface="+mj-ea"/>
                <a:ea typeface="+mj-ea"/>
              </a:rPr>
              <a:t> </a:t>
            </a:r>
            <a:r>
              <a:rPr lang="ja-JP" altLang="en-US" sz="1200" dirty="0">
                <a:latin typeface="+mj-ea"/>
                <a:ea typeface="+mj-ea"/>
              </a:rPr>
              <a:t>管理者版） </a:t>
            </a:r>
            <a:r>
              <a:rPr lang="en-US" altLang="ja-JP" sz="1200" dirty="0">
                <a:latin typeface="+mj-ea"/>
                <a:ea typeface="+mj-ea"/>
              </a:rPr>
              <a:t>P12</a:t>
            </a:r>
            <a:endParaRPr lang="ja-JP" altLang="en-US" sz="1200" dirty="0">
              <a:latin typeface="+mj-ea"/>
              <a:ea typeface="+mj-ea"/>
            </a:endParaRPr>
          </a:p>
        </p:txBody>
      </p:sp>
      <p:pic>
        <p:nvPicPr>
          <p:cNvPr id="9234" name="図 8" descr="グラフィカル ユーザー インターフェイス が含まれている画像&#10;&#10;自動的に生成された説明">
            <a:extLst>
              <a:ext uri="{FF2B5EF4-FFF2-40B4-BE49-F238E27FC236}">
                <a16:creationId xmlns:a16="http://schemas.microsoft.com/office/drawing/2014/main" id="{FA90C71A-28B1-FEBD-1B6E-E3C40DC55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5046663"/>
            <a:ext cx="4583113"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5" name="テキスト ボックス 56">
            <a:extLst>
              <a:ext uri="{FF2B5EF4-FFF2-40B4-BE49-F238E27FC236}">
                <a16:creationId xmlns:a16="http://schemas.microsoft.com/office/drawing/2014/main" id="{3EB6CC0E-ABF1-DA34-4452-E95C0262276F}"/>
              </a:ext>
            </a:extLst>
          </p:cNvPr>
          <p:cNvSpPr txBox="1">
            <a:spLocks noChangeArrowheads="1"/>
          </p:cNvSpPr>
          <p:nvPr/>
        </p:nvSpPr>
        <p:spPr bwMode="auto">
          <a:xfrm>
            <a:off x="3387725" y="5246688"/>
            <a:ext cx="3009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電源アダプタ（</a:t>
            </a:r>
            <a:r>
              <a:rPr lang="en-US" altLang="ja-JP" sz="1400"/>
              <a:t>USB typeC</a:t>
            </a:r>
            <a:r>
              <a:rPr lang="ja-JP" altLang="en-US" sz="1400"/>
              <a:t>）を接続し</a:t>
            </a:r>
            <a:endParaRPr lang="en-US" altLang="ja-JP" sz="1400"/>
          </a:p>
          <a:p>
            <a:pPr eaLnBrk="1" hangingPunct="1">
              <a:spcBef>
                <a:spcPct val="0"/>
              </a:spcBef>
              <a:buFontTx/>
              <a:buNone/>
            </a:pPr>
            <a:r>
              <a:rPr lang="ja-JP" altLang="en-US" sz="1400"/>
              <a:t>電源キーを長押しし電源を付けます。</a:t>
            </a:r>
            <a:endParaRPr lang="en-US" altLang="ja-JP" sz="1400"/>
          </a:p>
        </p:txBody>
      </p:sp>
      <p:sp>
        <p:nvSpPr>
          <p:cNvPr id="12" name="楕円 11">
            <a:extLst>
              <a:ext uri="{FF2B5EF4-FFF2-40B4-BE49-F238E27FC236}">
                <a16:creationId xmlns:a16="http://schemas.microsoft.com/office/drawing/2014/main" id="{CA8054BA-541C-898D-444A-D75862ACBF19}"/>
              </a:ext>
            </a:extLst>
          </p:cNvPr>
          <p:cNvSpPr/>
          <p:nvPr/>
        </p:nvSpPr>
        <p:spPr>
          <a:xfrm>
            <a:off x="2822575" y="7607300"/>
            <a:ext cx="61913" cy="60325"/>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37" name="テキスト ボックス 56">
            <a:extLst>
              <a:ext uri="{FF2B5EF4-FFF2-40B4-BE49-F238E27FC236}">
                <a16:creationId xmlns:a16="http://schemas.microsoft.com/office/drawing/2014/main" id="{642E6C58-73A0-3683-61B4-F1B0699EDBFE}"/>
              </a:ext>
            </a:extLst>
          </p:cNvPr>
          <p:cNvSpPr txBox="1">
            <a:spLocks noChangeArrowheads="1"/>
          </p:cNvSpPr>
          <p:nvPr/>
        </p:nvSpPr>
        <p:spPr bwMode="auto">
          <a:xfrm>
            <a:off x="2841625" y="7505700"/>
            <a:ext cx="9001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solidFill>
                  <a:srgbClr val="FF0000"/>
                </a:solidFill>
              </a:rPr>
              <a:t>電源キー</a:t>
            </a:r>
            <a:endParaRPr lang="en-US" altLang="ja-JP" sz="11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図 1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C53EB0A8-59C2-F43C-6955-9A9DC4F1C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13" y="3765550"/>
            <a:ext cx="207327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図 4" descr="グラフィカル ユーザー インターフェイス, テキスト, アプリケーション&#10;&#10;自動的に生成された説明">
            <a:extLst>
              <a:ext uri="{FF2B5EF4-FFF2-40B4-BE49-F238E27FC236}">
                <a16:creationId xmlns:a16="http://schemas.microsoft.com/office/drawing/2014/main" id="{36CF07A6-91DE-987A-9121-79E1322CFF07}"/>
              </a:ext>
            </a:extLst>
          </p:cNvPr>
          <p:cNvPicPr>
            <a:picLocks noChangeAspect="1"/>
          </p:cNvPicPr>
          <p:nvPr/>
        </p:nvPicPr>
        <p:blipFill>
          <a:blip r:embed="rId4">
            <a:extLst>
              <a:ext uri="{28A0092B-C50C-407E-A947-70E740481C1C}">
                <a14:useLocalDpi xmlns:a14="http://schemas.microsoft.com/office/drawing/2010/main" val="0"/>
              </a:ext>
            </a:extLst>
          </a:blip>
          <a:srcRect t="2800"/>
          <a:stretch>
            <a:fillRect/>
          </a:stretch>
        </p:blipFill>
        <p:spPr bwMode="auto">
          <a:xfrm>
            <a:off x="241300" y="1735138"/>
            <a:ext cx="3187700" cy="1936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 name="下矢印 38">
            <a:extLst>
              <a:ext uri="{FF2B5EF4-FFF2-40B4-BE49-F238E27FC236}">
                <a16:creationId xmlns:a16="http://schemas.microsoft.com/office/drawing/2014/main" id="{CFAF06F7-5056-7976-DA81-788A7E45C8AD}"/>
              </a:ext>
            </a:extLst>
          </p:cNvPr>
          <p:cNvSpPr/>
          <p:nvPr/>
        </p:nvSpPr>
        <p:spPr bwMode="auto">
          <a:xfrm>
            <a:off x="246063" y="403225"/>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３　　</a:t>
            </a:r>
            <a:r>
              <a:rPr lang="ja-JP" altLang="en-US" dirty="0">
                <a:solidFill>
                  <a:schemeClr val="tx1"/>
                </a:solidFill>
              </a:rPr>
              <a:t>　　　　　　　　　　アプリの設定</a:t>
            </a:r>
          </a:p>
        </p:txBody>
      </p:sp>
      <p:sp>
        <p:nvSpPr>
          <p:cNvPr id="11269" name="スライド番号プレースホルダ 2">
            <a:extLst>
              <a:ext uri="{FF2B5EF4-FFF2-40B4-BE49-F238E27FC236}">
                <a16:creationId xmlns:a16="http://schemas.microsoft.com/office/drawing/2014/main" id="{C6D7FDE2-E335-3351-7181-62145F59C012}"/>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B0AC520-9BF9-42AA-850C-9CDA15B73C66}"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11270" name="テキスト ボックス 56">
            <a:extLst>
              <a:ext uri="{FF2B5EF4-FFF2-40B4-BE49-F238E27FC236}">
                <a16:creationId xmlns:a16="http://schemas.microsoft.com/office/drawing/2014/main" id="{8689AE7F-9363-2C13-F1EE-4F69911AE339}"/>
              </a:ext>
            </a:extLst>
          </p:cNvPr>
          <p:cNvSpPr txBox="1">
            <a:spLocks noChangeArrowheads="1"/>
          </p:cNvSpPr>
          <p:nvPr/>
        </p:nvSpPr>
        <p:spPr bwMode="auto">
          <a:xfrm>
            <a:off x="246063" y="866775"/>
            <a:ext cx="6221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（１）</a:t>
            </a:r>
            <a:r>
              <a:rPr lang="en-US" altLang="ja-JP" sz="1400"/>
              <a:t>P.</a:t>
            </a:r>
            <a:r>
              <a:rPr lang="ja-JP" altLang="en-US" sz="1400"/>
              <a:t>１０「画面設定（タブレットから）」を参照の上アプリの設定を実施します。</a:t>
            </a:r>
            <a:endParaRPr lang="en-US" altLang="ja-JP" sz="1400"/>
          </a:p>
        </p:txBody>
      </p:sp>
      <p:sp>
        <p:nvSpPr>
          <p:cNvPr id="11271" name="テキスト ボックス 56">
            <a:extLst>
              <a:ext uri="{FF2B5EF4-FFF2-40B4-BE49-F238E27FC236}">
                <a16:creationId xmlns:a16="http://schemas.microsoft.com/office/drawing/2014/main" id="{900D220C-AF6A-82B5-ADBB-EEBA74CE8D05}"/>
              </a:ext>
            </a:extLst>
          </p:cNvPr>
          <p:cNvSpPr txBox="1">
            <a:spLocks noChangeArrowheads="1"/>
          </p:cNvSpPr>
          <p:nvPr/>
        </p:nvSpPr>
        <p:spPr bwMode="auto">
          <a:xfrm>
            <a:off x="246063" y="1225550"/>
            <a:ext cx="6221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（２）連絡発信に</a:t>
            </a:r>
            <a:r>
              <a:rPr lang="en-US" altLang="ja-JP" sz="1400"/>
              <a:t>Wi-Fi</a:t>
            </a:r>
            <a:r>
              <a:rPr lang="ja-JP" altLang="en-US" sz="1400"/>
              <a:t>を利用する場合は、以下の手順で設定が可能です。</a:t>
            </a:r>
            <a:endParaRPr lang="en-US" altLang="ja-JP" sz="1400"/>
          </a:p>
        </p:txBody>
      </p:sp>
      <p:sp>
        <p:nvSpPr>
          <p:cNvPr id="50" name="下矢印 38">
            <a:extLst>
              <a:ext uri="{FF2B5EF4-FFF2-40B4-BE49-F238E27FC236}">
                <a16:creationId xmlns:a16="http://schemas.microsoft.com/office/drawing/2014/main" id="{6F1C51C4-655D-E257-7E3A-95CD8E5F2B1B}"/>
              </a:ext>
            </a:extLst>
          </p:cNvPr>
          <p:cNvSpPr/>
          <p:nvPr/>
        </p:nvSpPr>
        <p:spPr bwMode="auto">
          <a:xfrm>
            <a:off x="246063" y="7604125"/>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４　　</a:t>
            </a:r>
            <a:r>
              <a:rPr lang="ja-JP" altLang="en-US" dirty="0">
                <a:solidFill>
                  <a:schemeClr val="tx1"/>
                </a:solidFill>
              </a:rPr>
              <a:t>　　　　　　　　　　連絡発信</a:t>
            </a:r>
          </a:p>
        </p:txBody>
      </p:sp>
      <p:sp>
        <p:nvSpPr>
          <p:cNvPr id="11273" name="テキスト ボックス 56">
            <a:extLst>
              <a:ext uri="{FF2B5EF4-FFF2-40B4-BE49-F238E27FC236}">
                <a16:creationId xmlns:a16="http://schemas.microsoft.com/office/drawing/2014/main" id="{99071A3F-6F59-8877-62CF-CF655D49818C}"/>
              </a:ext>
            </a:extLst>
          </p:cNvPr>
          <p:cNvSpPr txBox="1">
            <a:spLocks noChangeArrowheads="1"/>
          </p:cNvSpPr>
          <p:nvPr/>
        </p:nvSpPr>
        <p:spPr bwMode="auto">
          <a:xfrm>
            <a:off x="246063" y="8072438"/>
            <a:ext cx="6399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設定は完了し、いつでも連絡が発信できる状態です。</a:t>
            </a:r>
            <a:endParaRPr lang="en-US" altLang="ja-JP" sz="1400"/>
          </a:p>
          <a:p>
            <a:pPr eaLnBrk="1" hangingPunct="1">
              <a:spcBef>
                <a:spcPct val="0"/>
              </a:spcBef>
              <a:buFontTx/>
              <a:buNone/>
            </a:pPr>
            <a:r>
              <a:rPr lang="ja-JP" altLang="en-US" sz="1400"/>
              <a:t>可能であれば、</a:t>
            </a:r>
            <a:r>
              <a:rPr lang="en-US" altLang="ja-JP" sz="1400"/>
              <a:t>P.</a:t>
            </a:r>
            <a:r>
              <a:rPr lang="ja-JP" altLang="en-US" sz="1400"/>
              <a:t>１４「連絡発信」を参照しテストを実施してください。</a:t>
            </a:r>
            <a:r>
              <a:rPr lang="en-US" altLang="ja-JP" sz="900">
                <a:solidFill>
                  <a:srgbClr val="FF0000"/>
                </a:solidFill>
              </a:rPr>
              <a:t>※</a:t>
            </a:r>
            <a:r>
              <a:rPr lang="ja-JP" altLang="en-US" sz="900">
                <a:solidFill>
                  <a:srgbClr val="FF0000"/>
                </a:solidFill>
              </a:rPr>
              <a:t>実際に連絡が届きます。</a:t>
            </a:r>
            <a:endParaRPr lang="en-US" altLang="ja-JP" sz="1400">
              <a:solidFill>
                <a:srgbClr val="FF0000"/>
              </a:solidFill>
            </a:endParaRPr>
          </a:p>
        </p:txBody>
      </p:sp>
      <p:sp>
        <p:nvSpPr>
          <p:cNvPr id="54" name="四角形: 角を丸くする 53">
            <a:extLst>
              <a:ext uri="{FF2B5EF4-FFF2-40B4-BE49-F238E27FC236}">
                <a16:creationId xmlns:a16="http://schemas.microsoft.com/office/drawing/2014/main" id="{D2859A10-03C7-ED30-E150-D4363C6DB673}"/>
              </a:ext>
            </a:extLst>
          </p:cNvPr>
          <p:cNvSpPr/>
          <p:nvPr/>
        </p:nvSpPr>
        <p:spPr>
          <a:xfrm>
            <a:off x="242888" y="1887538"/>
            <a:ext cx="441325" cy="1841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75" name="テキスト ボックス 56">
            <a:extLst>
              <a:ext uri="{FF2B5EF4-FFF2-40B4-BE49-F238E27FC236}">
                <a16:creationId xmlns:a16="http://schemas.microsoft.com/office/drawing/2014/main" id="{16B4AEB2-E19B-8DAE-A851-6F0DFA5C0A28}"/>
              </a:ext>
            </a:extLst>
          </p:cNvPr>
          <p:cNvSpPr txBox="1">
            <a:spLocks noChangeArrowheads="1"/>
          </p:cNvSpPr>
          <p:nvPr/>
        </p:nvSpPr>
        <p:spPr bwMode="auto">
          <a:xfrm>
            <a:off x="3429000" y="1733550"/>
            <a:ext cx="2767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①緊急連絡一覧（ホーム）画面左上</a:t>
            </a:r>
            <a:endParaRPr lang="en-US" altLang="ja-JP" sz="1200"/>
          </a:p>
          <a:p>
            <a:pPr eaLnBrk="1" hangingPunct="1">
              <a:spcBef>
                <a:spcPct val="0"/>
              </a:spcBef>
              <a:buFontTx/>
              <a:buNone/>
            </a:pPr>
            <a:r>
              <a:rPr lang="ja-JP" altLang="en-US" sz="1200"/>
              <a:t>　 「　　　　　　　」をタップします。</a:t>
            </a:r>
            <a:endParaRPr lang="en-US" altLang="ja-JP" sz="1200"/>
          </a:p>
        </p:txBody>
      </p:sp>
      <p:pic>
        <p:nvPicPr>
          <p:cNvPr id="11276" name="図 2">
            <a:extLst>
              <a:ext uri="{FF2B5EF4-FFF2-40B4-BE49-F238E27FC236}">
                <a16:creationId xmlns:a16="http://schemas.microsoft.com/office/drawing/2014/main" id="{A3BA6C67-CC9D-F3C7-9E5F-6B470D1C7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75" t="12695" r="87634" b="82759"/>
          <a:stretch>
            <a:fillRect/>
          </a:stretch>
        </p:blipFill>
        <p:spPr bwMode="auto">
          <a:xfrm>
            <a:off x="3762375" y="1979613"/>
            <a:ext cx="639763"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テキスト ボックス 56">
            <a:extLst>
              <a:ext uri="{FF2B5EF4-FFF2-40B4-BE49-F238E27FC236}">
                <a16:creationId xmlns:a16="http://schemas.microsoft.com/office/drawing/2014/main" id="{51AF5FBD-917E-159D-F901-505E2B4AC5A2}"/>
              </a:ext>
            </a:extLst>
          </p:cNvPr>
          <p:cNvSpPr txBox="1">
            <a:spLocks noChangeArrowheads="1"/>
          </p:cNvSpPr>
          <p:nvPr/>
        </p:nvSpPr>
        <p:spPr bwMode="auto">
          <a:xfrm>
            <a:off x="3521075" y="3795713"/>
            <a:ext cx="294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②通信方法をタップし</a:t>
            </a:r>
            <a:r>
              <a:rPr lang="en-US" altLang="ja-JP" sz="1200"/>
              <a:t>Wi-Fi</a:t>
            </a:r>
            <a:r>
              <a:rPr lang="ja-JP" altLang="en-US" sz="1200"/>
              <a:t>に切り変えます</a:t>
            </a:r>
            <a:endParaRPr lang="en-US" altLang="ja-JP" sz="1200"/>
          </a:p>
        </p:txBody>
      </p:sp>
      <p:sp>
        <p:nvSpPr>
          <p:cNvPr id="11278" name="テキスト ボックス 56">
            <a:extLst>
              <a:ext uri="{FF2B5EF4-FFF2-40B4-BE49-F238E27FC236}">
                <a16:creationId xmlns:a16="http://schemas.microsoft.com/office/drawing/2014/main" id="{89CABBDB-3672-82B8-41B9-57398782879A}"/>
              </a:ext>
            </a:extLst>
          </p:cNvPr>
          <p:cNvSpPr txBox="1">
            <a:spLocks noChangeArrowheads="1"/>
          </p:cNvSpPr>
          <p:nvPr/>
        </p:nvSpPr>
        <p:spPr bwMode="auto">
          <a:xfrm>
            <a:off x="3522663" y="5334000"/>
            <a:ext cx="29448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③</a:t>
            </a:r>
            <a:r>
              <a:rPr lang="en-US" altLang="ja-JP" sz="1200"/>
              <a:t>Wi-Fi</a:t>
            </a:r>
            <a:r>
              <a:rPr lang="ja-JP" altLang="en-US" sz="1200"/>
              <a:t>の使用をオンにし、接続する</a:t>
            </a:r>
            <a:r>
              <a:rPr lang="en-US" altLang="ja-JP" sz="1200"/>
              <a:t>Wi-Fi</a:t>
            </a:r>
            <a:r>
              <a:rPr lang="ja-JP" altLang="en-US" sz="1200"/>
              <a:t>を</a:t>
            </a:r>
            <a:endParaRPr lang="en-US" altLang="ja-JP" sz="1200"/>
          </a:p>
          <a:p>
            <a:pPr eaLnBrk="1" hangingPunct="1">
              <a:spcBef>
                <a:spcPct val="0"/>
              </a:spcBef>
              <a:buFontTx/>
              <a:buNone/>
            </a:pPr>
            <a:r>
              <a:rPr lang="ja-JP" altLang="en-US" sz="1200"/>
              <a:t>　 選択し接続します。</a:t>
            </a:r>
            <a:endParaRPr lang="en-US" altLang="ja-JP" sz="1200"/>
          </a:p>
          <a:p>
            <a:pPr eaLnBrk="1" hangingPunct="1">
              <a:spcBef>
                <a:spcPct val="0"/>
              </a:spcBef>
              <a:buFontTx/>
              <a:buNone/>
            </a:pPr>
            <a:endParaRPr lang="en-US" altLang="ja-JP" sz="1200"/>
          </a:p>
          <a:p>
            <a:pPr eaLnBrk="1" hangingPunct="1">
              <a:spcBef>
                <a:spcPct val="0"/>
              </a:spcBef>
              <a:buFontTx/>
              <a:buNone/>
            </a:pPr>
            <a:r>
              <a:rPr lang="en-US" altLang="ja-JP" sz="1200"/>
              <a:t> </a:t>
            </a:r>
            <a:r>
              <a:rPr lang="ja-JP" altLang="en-US" sz="1200"/>
              <a:t>　</a:t>
            </a:r>
            <a:r>
              <a:rPr lang="en-US" altLang="ja-JP" sz="1200"/>
              <a:t>※</a:t>
            </a:r>
            <a:r>
              <a:rPr lang="ja-JP" altLang="en-US" sz="1200"/>
              <a:t>パスワードが必要です。</a:t>
            </a:r>
            <a:endParaRPr lang="en-US" altLang="ja-JP" sz="1200"/>
          </a:p>
          <a:p>
            <a:pPr eaLnBrk="1" hangingPunct="1">
              <a:spcBef>
                <a:spcPct val="0"/>
              </a:spcBef>
              <a:buFontTx/>
              <a:buNone/>
            </a:pPr>
            <a:r>
              <a:rPr lang="ja-JP" altLang="en-US" sz="1200"/>
              <a:t>　　　ご利用の無線機器を確認してください。</a:t>
            </a:r>
            <a:endParaRPr lang="en-US" altLang="ja-JP" sz="1200"/>
          </a:p>
        </p:txBody>
      </p:sp>
      <p:pic>
        <p:nvPicPr>
          <p:cNvPr id="11279" name="図 4" descr="グラフィカル ユーザー インターフェイス, テキスト, アプリケーション&#10;&#10;自動的に生成された説明">
            <a:extLst>
              <a:ext uri="{FF2B5EF4-FFF2-40B4-BE49-F238E27FC236}">
                <a16:creationId xmlns:a16="http://schemas.microsoft.com/office/drawing/2014/main" id="{886EDCB6-A4EF-15C9-09E9-24E5CA94120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1300" y="5334000"/>
            <a:ext cx="3187700" cy="1992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四角形: 角を丸くする 5">
            <a:extLst>
              <a:ext uri="{FF2B5EF4-FFF2-40B4-BE49-F238E27FC236}">
                <a16:creationId xmlns:a16="http://schemas.microsoft.com/office/drawing/2014/main" id="{15D9EA5F-BA4C-F67B-835F-2AE972DE408B}"/>
              </a:ext>
            </a:extLst>
          </p:cNvPr>
          <p:cNvSpPr/>
          <p:nvPr/>
        </p:nvSpPr>
        <p:spPr>
          <a:xfrm>
            <a:off x="2914650" y="5505450"/>
            <a:ext cx="315913" cy="2365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81" name="テキスト ボックス 56">
            <a:extLst>
              <a:ext uri="{FF2B5EF4-FFF2-40B4-BE49-F238E27FC236}">
                <a16:creationId xmlns:a16="http://schemas.microsoft.com/office/drawing/2014/main" id="{54EFDD18-3D7A-6430-C790-124FA5C9AAD5}"/>
              </a:ext>
            </a:extLst>
          </p:cNvPr>
          <p:cNvSpPr txBox="1">
            <a:spLocks noChangeArrowheads="1"/>
          </p:cNvSpPr>
          <p:nvPr/>
        </p:nvSpPr>
        <p:spPr bwMode="auto">
          <a:xfrm>
            <a:off x="3522663" y="6394450"/>
            <a:ext cx="2944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④画面左上の「←」をタップし</a:t>
            </a:r>
            <a:endParaRPr lang="en-US" altLang="ja-JP" sz="1200"/>
          </a:p>
          <a:p>
            <a:pPr eaLnBrk="1" hangingPunct="1">
              <a:spcBef>
                <a:spcPct val="0"/>
              </a:spcBef>
              <a:buFontTx/>
              <a:buNone/>
            </a:pPr>
            <a:r>
              <a:rPr lang="ja-JP" altLang="en-US" sz="1200"/>
              <a:t>　 エマージェンシーコマンダーの戻ります。</a:t>
            </a:r>
            <a:endParaRPr lang="en-US" altLang="ja-JP" sz="1200"/>
          </a:p>
        </p:txBody>
      </p:sp>
      <p:sp>
        <p:nvSpPr>
          <p:cNvPr id="9" name="角丸四角形 37">
            <a:extLst>
              <a:ext uri="{FF2B5EF4-FFF2-40B4-BE49-F238E27FC236}">
                <a16:creationId xmlns:a16="http://schemas.microsoft.com/office/drawing/2014/main" id="{E44347BB-1F9F-52EF-E84E-960E720F3D2A}"/>
              </a:ext>
            </a:extLst>
          </p:cNvPr>
          <p:cNvSpPr/>
          <p:nvPr/>
        </p:nvSpPr>
        <p:spPr bwMode="auto">
          <a:xfrm>
            <a:off x="4686300" y="7021513"/>
            <a:ext cx="1625600" cy="3048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b="1" dirty="0">
                <a:solidFill>
                  <a:schemeClr val="bg1"/>
                </a:solidFill>
              </a:rPr>
              <a:t>Wi-Fi</a:t>
            </a:r>
            <a:r>
              <a:rPr lang="ja-JP" altLang="en-US" sz="1400" b="1" dirty="0">
                <a:solidFill>
                  <a:schemeClr val="bg1"/>
                </a:solidFill>
              </a:rPr>
              <a:t>設定完了</a:t>
            </a:r>
          </a:p>
        </p:txBody>
      </p:sp>
      <p:sp>
        <p:nvSpPr>
          <p:cNvPr id="2" name="四角形: 角を丸くする 1">
            <a:extLst>
              <a:ext uri="{FF2B5EF4-FFF2-40B4-BE49-F238E27FC236}">
                <a16:creationId xmlns:a16="http://schemas.microsoft.com/office/drawing/2014/main" id="{8FED566A-5DD3-3ACD-01CF-A5E1355F863A}"/>
              </a:ext>
            </a:extLst>
          </p:cNvPr>
          <p:cNvSpPr/>
          <p:nvPr/>
        </p:nvSpPr>
        <p:spPr>
          <a:xfrm>
            <a:off x="231775" y="5381625"/>
            <a:ext cx="192088" cy="1857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四角形: 角を丸くする 3">
            <a:extLst>
              <a:ext uri="{FF2B5EF4-FFF2-40B4-BE49-F238E27FC236}">
                <a16:creationId xmlns:a16="http://schemas.microsoft.com/office/drawing/2014/main" id="{17842A5E-BD27-5E2F-4A83-01819E26CF00}"/>
              </a:ext>
            </a:extLst>
          </p:cNvPr>
          <p:cNvSpPr/>
          <p:nvPr/>
        </p:nvSpPr>
        <p:spPr bwMode="auto">
          <a:xfrm>
            <a:off x="1292225" y="4625975"/>
            <a:ext cx="1085850" cy="315913"/>
          </a:xfrm>
          <a:prstGeom prst="roundRect">
            <a:avLst>
              <a:gd name="adj" fmla="val 862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F82B27B7-4B90-4914-2D37-660D22405F9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05FF17-61D9-44B0-BF27-AB8A4C83416F}" type="slidenum">
              <a:rPr lang="ja-JP" altLang="en-US" sz="1800" smtClean="0">
                <a:solidFill>
                  <a:schemeClr val="bg1"/>
                </a:solidFill>
              </a:rPr>
              <a:pPr>
                <a:spcBef>
                  <a:spcPct val="0"/>
                </a:spcBef>
                <a:buFontTx/>
                <a:buNone/>
              </a:pPr>
              <a:t>4</a:t>
            </a:fld>
            <a:endParaRPr lang="ja-JP" altLang="en-US" sz="1800">
              <a:solidFill>
                <a:schemeClr val="bg1"/>
              </a:solidFill>
            </a:endParaRPr>
          </a:p>
        </p:txBody>
      </p:sp>
      <p:pic>
        <p:nvPicPr>
          <p:cNvPr id="13315" name="図 10">
            <a:extLst>
              <a:ext uri="{FF2B5EF4-FFF2-40B4-BE49-F238E27FC236}">
                <a16:creationId xmlns:a16="http://schemas.microsoft.com/office/drawing/2014/main" id="{BD453C7E-C389-DBD5-6814-0CF6476AF63E}"/>
              </a:ext>
            </a:extLst>
          </p:cNvPr>
          <p:cNvPicPr>
            <a:picLocks noChangeAspect="1"/>
          </p:cNvPicPr>
          <p:nvPr/>
        </p:nvPicPr>
        <p:blipFill>
          <a:blip r:embed="rId3">
            <a:extLst>
              <a:ext uri="{28A0092B-C50C-407E-A947-70E740481C1C}">
                <a14:useLocalDpi xmlns:a14="http://schemas.microsoft.com/office/drawing/2010/main" val="0"/>
              </a:ext>
            </a:extLst>
          </a:blip>
          <a:srcRect l="23965" t="69260" r="51442" b="3654"/>
          <a:stretch>
            <a:fillRect/>
          </a:stretch>
        </p:blipFill>
        <p:spPr bwMode="auto">
          <a:xfrm>
            <a:off x="246063" y="5727700"/>
            <a:ext cx="1531937" cy="1271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6" name="テキスト ボックス 56">
            <a:extLst>
              <a:ext uri="{FF2B5EF4-FFF2-40B4-BE49-F238E27FC236}">
                <a16:creationId xmlns:a16="http://schemas.microsoft.com/office/drawing/2014/main" id="{E9872AEC-A3F8-A919-11C7-A84876624411}"/>
              </a:ext>
            </a:extLst>
          </p:cNvPr>
          <p:cNvSpPr txBox="1">
            <a:spLocks noChangeArrowheads="1"/>
          </p:cNvSpPr>
          <p:nvPr/>
        </p:nvSpPr>
        <p:spPr bwMode="auto">
          <a:xfrm>
            <a:off x="246063" y="835025"/>
            <a:ext cx="6049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エマージェンシーコマンダーに表示するボタン名称・ページ名称の設定、および</a:t>
            </a:r>
            <a:endParaRPr lang="en-US" altLang="ja-JP" sz="1400"/>
          </a:p>
          <a:p>
            <a:pPr eaLnBrk="1" hangingPunct="1">
              <a:spcBef>
                <a:spcPct val="0"/>
              </a:spcBef>
              <a:buFontTx/>
              <a:buNone/>
            </a:pPr>
            <a:r>
              <a:rPr lang="ja-JP" altLang="en-US" sz="1400"/>
              <a:t>緊急連絡の連携を行います。</a:t>
            </a:r>
          </a:p>
        </p:txBody>
      </p:sp>
      <p:sp>
        <p:nvSpPr>
          <p:cNvPr id="13317" name="テキスト ボックス 24">
            <a:extLst>
              <a:ext uri="{FF2B5EF4-FFF2-40B4-BE49-F238E27FC236}">
                <a16:creationId xmlns:a16="http://schemas.microsoft.com/office/drawing/2014/main" id="{FAC2FAF1-9330-1C71-B94D-EDD8C3160715}"/>
              </a:ext>
            </a:extLst>
          </p:cNvPr>
          <p:cNvSpPr txBox="1">
            <a:spLocks noChangeArrowheads="1"/>
          </p:cNvSpPr>
          <p:nvPr/>
        </p:nvSpPr>
        <p:spPr bwMode="auto">
          <a:xfrm>
            <a:off x="246063" y="215900"/>
            <a:ext cx="4027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１．画面設定 （</a:t>
            </a:r>
            <a:r>
              <a:rPr lang="en-US" altLang="ja-JP" sz="2400" b="1"/>
              <a:t>WEB</a:t>
            </a:r>
            <a:r>
              <a:rPr lang="ja-JP" altLang="en-US" sz="2400" b="1"/>
              <a:t>から）</a:t>
            </a:r>
            <a:endParaRPr lang="en-US" altLang="ja-JP" sz="2400"/>
          </a:p>
        </p:txBody>
      </p:sp>
      <p:sp>
        <p:nvSpPr>
          <p:cNvPr id="20" name="正方形/長方形 19">
            <a:extLst>
              <a:ext uri="{FF2B5EF4-FFF2-40B4-BE49-F238E27FC236}">
                <a16:creationId xmlns:a16="http://schemas.microsoft.com/office/drawing/2014/main" id="{3E29FB0B-56EF-ADCD-C360-5A2260A4BA61}"/>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4" name="図 23">
            <a:extLst>
              <a:ext uri="{FF2B5EF4-FFF2-40B4-BE49-F238E27FC236}">
                <a16:creationId xmlns:a16="http://schemas.microsoft.com/office/drawing/2014/main" id="{A65692C5-E192-236F-55BD-81BF6EFB2D15}"/>
              </a:ext>
            </a:extLst>
          </p:cNvPr>
          <p:cNvPicPr>
            <a:picLocks noChangeAspect="1"/>
          </p:cNvPicPr>
          <p:nvPr/>
        </p:nvPicPr>
        <p:blipFill>
          <a:blip r:embed="rId4"/>
          <a:stretch>
            <a:fillRect/>
          </a:stretch>
        </p:blipFill>
        <p:spPr>
          <a:xfrm>
            <a:off x="246063" y="1873250"/>
            <a:ext cx="2794000" cy="1633538"/>
          </a:xfrm>
          <a:prstGeom prst="rect">
            <a:avLst/>
          </a:prstGeom>
          <a:ln>
            <a:solidFill>
              <a:schemeClr val="tx1">
                <a:lumMod val="50000"/>
                <a:lumOff val="50000"/>
              </a:schemeClr>
            </a:solidFill>
          </a:ln>
        </p:spPr>
      </p:pic>
      <p:pic>
        <p:nvPicPr>
          <p:cNvPr id="13320" name="図 1">
            <a:extLst>
              <a:ext uri="{FF2B5EF4-FFF2-40B4-BE49-F238E27FC236}">
                <a16:creationId xmlns:a16="http://schemas.microsoft.com/office/drawing/2014/main" id="{A206AD31-A8A0-EA2C-C005-DEE36E8CA962}"/>
              </a:ext>
            </a:extLst>
          </p:cNvPr>
          <p:cNvPicPr>
            <a:picLocks noChangeAspect="1"/>
          </p:cNvPicPr>
          <p:nvPr/>
        </p:nvPicPr>
        <p:blipFill>
          <a:blip r:embed="rId5">
            <a:extLst>
              <a:ext uri="{28A0092B-C50C-407E-A947-70E740481C1C}">
                <a14:useLocalDpi xmlns:a14="http://schemas.microsoft.com/office/drawing/2010/main" val="0"/>
              </a:ext>
            </a:extLst>
          </a:blip>
          <a:srcRect l="27791" t="4689" r="26585" b="5870"/>
          <a:stretch>
            <a:fillRect/>
          </a:stretch>
        </p:blipFill>
        <p:spPr bwMode="auto">
          <a:xfrm>
            <a:off x="407988" y="3681413"/>
            <a:ext cx="24733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テキスト ボックス 56">
            <a:extLst>
              <a:ext uri="{FF2B5EF4-FFF2-40B4-BE49-F238E27FC236}">
                <a16:creationId xmlns:a16="http://schemas.microsoft.com/office/drawing/2014/main" id="{B5CB3755-3405-1B4B-AAC9-A031F5A59736}"/>
              </a:ext>
            </a:extLst>
          </p:cNvPr>
          <p:cNvSpPr txBox="1">
            <a:spLocks noChangeArrowheads="1"/>
          </p:cNvSpPr>
          <p:nvPr/>
        </p:nvSpPr>
        <p:spPr bwMode="auto">
          <a:xfrm>
            <a:off x="3095625" y="1851025"/>
            <a:ext cx="3468688" cy="358616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メンテナンスサイト用のＵＲＬを入力し、</a:t>
            </a:r>
            <a:endParaRPr lang="en-US" altLang="ja-JP" sz="1400" dirty="0">
              <a:latin typeface="+mj-ea"/>
              <a:ea typeface="+mj-ea"/>
            </a:endParaRPr>
          </a:p>
          <a:p>
            <a:pPr marL="87313" indent="87313">
              <a:defRPr/>
            </a:pPr>
            <a:r>
              <a:rPr lang="ja-JP" altLang="en-US" sz="1400" dirty="0">
                <a:latin typeface="+mj-ea"/>
                <a:ea typeface="+mj-ea"/>
              </a:rPr>
              <a:t>アクセスします。</a:t>
            </a:r>
            <a:endParaRPr lang="en-US" altLang="ja-JP" sz="1400" dirty="0">
              <a:latin typeface="+mj-ea"/>
              <a:ea typeface="+mj-ea"/>
            </a:endParaRPr>
          </a:p>
          <a:p>
            <a:pPr marL="87313" indent="87313">
              <a:defRPr/>
            </a:pPr>
            <a:endParaRPr lang="en-US" altLang="ja-JP" sz="1400" dirty="0">
              <a:latin typeface="+mj-ea"/>
              <a:ea typeface="+mj-ea"/>
            </a:endParaRPr>
          </a:p>
          <a:p>
            <a:pPr>
              <a:defRPr/>
            </a:pPr>
            <a:r>
              <a:rPr lang="ja-JP" altLang="en-US" sz="1400" b="1" dirty="0">
                <a:latin typeface="+mj-ea"/>
                <a:ea typeface="+mj-ea"/>
              </a:rPr>
              <a:t>　＜動作確認しているブラウザ＞</a:t>
            </a:r>
            <a:endParaRPr lang="en-US" altLang="ja-JP" sz="1400" b="1" dirty="0">
              <a:latin typeface="+mj-ea"/>
              <a:ea typeface="+mj-ea"/>
            </a:endParaRPr>
          </a:p>
          <a:p>
            <a:pPr indent="174625">
              <a:defRPr/>
            </a:pPr>
            <a:r>
              <a:rPr lang="ja-JP" altLang="en-US" sz="1400" dirty="0">
                <a:latin typeface="+mj-ea"/>
                <a:ea typeface="+mj-ea"/>
              </a:rPr>
              <a:t>　</a:t>
            </a:r>
            <a:r>
              <a:rPr lang="en-US" altLang="ja-JP" sz="1400" dirty="0">
                <a:latin typeface="+mj-ea"/>
                <a:ea typeface="+mj-ea"/>
              </a:rPr>
              <a:t>GoogleChrome104,FireFox101,</a:t>
            </a:r>
          </a:p>
          <a:p>
            <a:pPr indent="174625">
              <a:defRPr/>
            </a:pPr>
            <a:r>
              <a:rPr lang="ja-JP" altLang="en-US" sz="1400" dirty="0">
                <a:latin typeface="+mj-ea"/>
                <a:ea typeface="+mj-ea"/>
              </a:rPr>
              <a:t>　</a:t>
            </a:r>
            <a:r>
              <a:rPr lang="en-US" altLang="ja-JP" sz="1400" dirty="0">
                <a:latin typeface="+mj-ea"/>
                <a:ea typeface="+mj-ea"/>
              </a:rPr>
              <a:t>MicrosoftEdge104</a:t>
            </a:r>
            <a:r>
              <a:rPr lang="ja-JP" altLang="en-US" sz="1400" dirty="0">
                <a:latin typeface="+mj-ea"/>
                <a:ea typeface="+mj-ea"/>
              </a:rPr>
              <a:t>（</a:t>
            </a:r>
            <a:r>
              <a:rPr lang="en-US" altLang="ja-JP" sz="1400" dirty="0" err="1">
                <a:latin typeface="+mj-ea"/>
                <a:ea typeface="+mj-ea"/>
              </a:rPr>
              <a:t>Chronium</a:t>
            </a:r>
            <a:r>
              <a:rPr lang="ja-JP" altLang="en-US" sz="1400" dirty="0">
                <a:latin typeface="+mj-ea"/>
                <a:ea typeface="+mj-ea"/>
              </a:rPr>
              <a:t>）</a:t>
            </a:r>
            <a:endParaRPr lang="en-US" altLang="ja-JP" sz="1400" dirty="0">
              <a:latin typeface="+mj-ea"/>
              <a:ea typeface="+mj-ea"/>
            </a:endParaRPr>
          </a:p>
          <a:p>
            <a:pPr indent="174625">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②管理者用ログイン画面が表示されます。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およびパスワードを入力し、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sp>
        <p:nvSpPr>
          <p:cNvPr id="13322" name="AutoShape 5">
            <a:extLst>
              <a:ext uri="{FF2B5EF4-FFF2-40B4-BE49-F238E27FC236}">
                <a16:creationId xmlns:a16="http://schemas.microsoft.com/office/drawing/2014/main" id="{D2ECC410-484D-D204-4EA0-EE11C1E68AAD}"/>
              </a:ext>
            </a:extLst>
          </p:cNvPr>
          <p:cNvSpPr>
            <a:spLocks noChangeArrowheads="1"/>
          </p:cNvSpPr>
          <p:nvPr/>
        </p:nvSpPr>
        <p:spPr bwMode="auto">
          <a:xfrm>
            <a:off x="655638" y="2473325"/>
            <a:ext cx="2473325" cy="550863"/>
          </a:xfrm>
          <a:prstGeom prst="wedgeRectCallout">
            <a:avLst>
              <a:gd name="adj1" fmla="val -29412"/>
              <a:gd name="adj2" fmla="val -101241"/>
            </a:avLst>
          </a:prstGeom>
          <a:solidFill>
            <a:srgbClr val="FFF4DE"/>
          </a:solidFill>
          <a:ln w="28575" algn="ctr">
            <a:solidFill>
              <a:srgbClr val="FF7600"/>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3" name="AutoShape 7">
            <a:extLst>
              <a:ext uri="{FF2B5EF4-FFF2-40B4-BE49-F238E27FC236}">
                <a16:creationId xmlns:a16="http://schemas.microsoft.com/office/drawing/2014/main" id="{CDDEC96E-C1F6-2ABA-C9CB-15722F292E18}"/>
              </a:ext>
            </a:extLst>
          </p:cNvPr>
          <p:cNvSpPr>
            <a:spLocks noChangeArrowheads="1"/>
          </p:cNvSpPr>
          <p:nvPr/>
        </p:nvSpPr>
        <p:spPr bwMode="auto">
          <a:xfrm>
            <a:off x="482600" y="4392613"/>
            <a:ext cx="2332038" cy="858837"/>
          </a:xfrm>
          <a:prstGeom prst="roundRect">
            <a:avLst>
              <a:gd name="adj" fmla="val 10019"/>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24" name="図 31">
            <a:extLst>
              <a:ext uri="{FF2B5EF4-FFF2-40B4-BE49-F238E27FC236}">
                <a16:creationId xmlns:a16="http://schemas.microsoft.com/office/drawing/2014/main" id="{DD682BF7-80EC-C8BF-DA1C-321303A85E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129" t="-1013" r="6892" b="23"/>
          <a:stretch>
            <a:fillRect/>
          </a:stretch>
        </p:blipFill>
        <p:spPr bwMode="auto">
          <a:xfrm>
            <a:off x="774700" y="2551113"/>
            <a:ext cx="22796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AutoShape 7">
            <a:extLst>
              <a:ext uri="{FF2B5EF4-FFF2-40B4-BE49-F238E27FC236}">
                <a16:creationId xmlns:a16="http://schemas.microsoft.com/office/drawing/2014/main" id="{4E19FCFB-4662-C8AD-F6C7-954CE93D7137}"/>
              </a:ext>
            </a:extLst>
          </p:cNvPr>
          <p:cNvSpPr>
            <a:spLocks noChangeArrowheads="1"/>
          </p:cNvSpPr>
          <p:nvPr/>
        </p:nvSpPr>
        <p:spPr bwMode="auto">
          <a:xfrm>
            <a:off x="1849438" y="2541588"/>
            <a:ext cx="1228725" cy="4254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34">
            <a:extLst>
              <a:ext uri="{FF2B5EF4-FFF2-40B4-BE49-F238E27FC236}">
                <a16:creationId xmlns:a16="http://schemas.microsoft.com/office/drawing/2014/main" id="{E76321E8-E502-4A4C-F4FC-0FACB941A7CE}"/>
              </a:ext>
            </a:extLst>
          </p:cNvPr>
          <p:cNvSpPr txBox="1"/>
          <p:nvPr/>
        </p:nvSpPr>
        <p:spPr>
          <a:xfrm>
            <a:off x="246063" y="1468438"/>
            <a:ext cx="5118100" cy="306387"/>
          </a:xfrm>
          <a:prstGeom prst="rect">
            <a:avLst/>
          </a:prstGeom>
          <a:noFill/>
          <a:ln>
            <a:noFill/>
          </a:ln>
        </p:spPr>
        <p:txBody>
          <a:bodyPr>
            <a:spAutoFit/>
          </a:bodyPr>
          <a:lstStyle/>
          <a:p>
            <a:pPr>
              <a:defRPr/>
            </a:pPr>
            <a:r>
              <a:rPr lang="ja-JP" altLang="en-US" sz="1400" b="1" dirty="0">
                <a:latin typeface="+mj-ea"/>
                <a:ea typeface="+mj-ea"/>
              </a:rPr>
              <a:t>＜</a:t>
            </a:r>
            <a:r>
              <a:rPr lang="en-US" altLang="ja-JP" sz="1400" b="1" dirty="0">
                <a:latin typeface="+mj-ea"/>
                <a:ea typeface="+mj-ea"/>
              </a:rPr>
              <a:t>WEB</a:t>
            </a:r>
            <a:r>
              <a:rPr lang="ja-JP" altLang="en-US" sz="1400" b="1" dirty="0">
                <a:latin typeface="+mj-ea"/>
                <a:ea typeface="+mj-ea"/>
              </a:rPr>
              <a:t>からエマージェンシーコールにログインする＞</a:t>
            </a:r>
            <a:endParaRPr lang="en-US" altLang="ja-JP" sz="1400" b="1" dirty="0">
              <a:latin typeface="+mj-ea"/>
              <a:ea typeface="+mj-ea"/>
            </a:endParaRPr>
          </a:p>
        </p:txBody>
      </p:sp>
      <p:pic>
        <p:nvPicPr>
          <p:cNvPr id="13327" name="図 8">
            <a:extLst>
              <a:ext uri="{FF2B5EF4-FFF2-40B4-BE49-F238E27FC236}">
                <a16:creationId xmlns:a16="http://schemas.microsoft.com/office/drawing/2014/main" id="{DC212B3C-3A00-35E1-15A4-59A33162EA59}"/>
              </a:ext>
            </a:extLst>
          </p:cNvPr>
          <p:cNvPicPr>
            <a:picLocks noChangeAspect="1"/>
          </p:cNvPicPr>
          <p:nvPr/>
        </p:nvPicPr>
        <p:blipFill>
          <a:blip r:embed="rId7">
            <a:extLst>
              <a:ext uri="{28A0092B-C50C-407E-A947-70E740481C1C}">
                <a14:useLocalDpi xmlns:a14="http://schemas.microsoft.com/office/drawing/2010/main" val="0"/>
              </a:ext>
            </a:extLst>
          </a:blip>
          <a:srcRect b="11081"/>
          <a:stretch>
            <a:fillRect/>
          </a:stretch>
        </p:blipFill>
        <p:spPr bwMode="auto">
          <a:xfrm>
            <a:off x="492125" y="6711950"/>
            <a:ext cx="3282950" cy="1868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28" name="AutoShape 177">
            <a:extLst>
              <a:ext uri="{FF2B5EF4-FFF2-40B4-BE49-F238E27FC236}">
                <a16:creationId xmlns:a16="http://schemas.microsoft.com/office/drawing/2014/main" id="{8D8D6809-E632-BFB3-B061-7521CF889243}"/>
              </a:ext>
            </a:extLst>
          </p:cNvPr>
          <p:cNvSpPr>
            <a:spLocks noChangeArrowheads="1"/>
          </p:cNvSpPr>
          <p:nvPr/>
        </p:nvSpPr>
        <p:spPr bwMode="auto">
          <a:xfrm>
            <a:off x="1255713" y="7256463"/>
            <a:ext cx="2468562" cy="285750"/>
          </a:xfrm>
          <a:prstGeom prst="roundRect">
            <a:avLst>
              <a:gd name="adj" fmla="val 2844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1CF8D4D9-81CB-C61A-BBD0-31A98712315F}"/>
              </a:ext>
            </a:extLst>
          </p:cNvPr>
          <p:cNvSpPr txBox="1">
            <a:spLocks noChangeArrowheads="1"/>
          </p:cNvSpPr>
          <p:nvPr/>
        </p:nvSpPr>
        <p:spPr bwMode="auto">
          <a:xfrm>
            <a:off x="3095625" y="5734050"/>
            <a:ext cx="3525838" cy="738188"/>
          </a:xfrm>
          <a:prstGeom prst="rect">
            <a:avLst/>
          </a:prstGeom>
          <a:noFill/>
          <a:ln w="9525">
            <a:noFill/>
            <a:miter lim="800000"/>
            <a:headEnd/>
            <a:tailEnd/>
          </a:ln>
        </p:spPr>
        <p:txBody>
          <a:bodyPr>
            <a:spAutoFit/>
          </a:bodyPr>
          <a:lstStyle/>
          <a:p>
            <a:pPr>
              <a:defRPr/>
            </a:pPr>
            <a:r>
              <a:rPr lang="ja-JP" altLang="en-US" sz="1400" dirty="0">
                <a:latin typeface="+mj-ea"/>
                <a:ea typeface="+mj-ea"/>
              </a:rPr>
              <a:t>③ホームメニュー「エマージェンシーコマンダ</a:t>
            </a:r>
            <a:endParaRPr lang="en-US" altLang="ja-JP" sz="1400" dirty="0">
              <a:latin typeface="+mj-ea"/>
              <a:ea typeface="+mj-ea"/>
            </a:endParaRPr>
          </a:p>
          <a:p>
            <a:pPr>
              <a:defRPr/>
            </a:pPr>
            <a:r>
              <a:rPr lang="ja-JP" altLang="en-US" sz="1400" dirty="0">
                <a:latin typeface="+mj-ea"/>
                <a:ea typeface="+mj-ea"/>
              </a:rPr>
              <a:t>　 ー」の「設定一覧」をクリックし、一覧より</a:t>
            </a:r>
            <a:endParaRPr lang="en-US" altLang="ja-JP" sz="1400" dirty="0">
              <a:latin typeface="+mj-ea"/>
              <a:ea typeface="+mj-ea"/>
            </a:endParaRPr>
          </a:p>
          <a:p>
            <a:pPr>
              <a:defRPr/>
            </a:pPr>
            <a:r>
              <a:rPr lang="ja-JP" altLang="en-US" sz="1400" dirty="0">
                <a:latin typeface="+mj-ea"/>
                <a:ea typeface="+mj-ea"/>
              </a:rPr>
              <a:t>　 設定を行う端末の設定名称を選択します。</a:t>
            </a:r>
            <a:endParaRPr lang="en-US" altLang="ja-JP" sz="1400" dirty="0">
              <a:latin typeface="+mj-ea"/>
              <a:ea typeface="+mj-ea"/>
            </a:endParaRPr>
          </a:p>
        </p:txBody>
      </p:sp>
      <p:sp>
        <p:nvSpPr>
          <p:cNvPr id="13330" name="AutoShape 177">
            <a:extLst>
              <a:ext uri="{FF2B5EF4-FFF2-40B4-BE49-F238E27FC236}">
                <a16:creationId xmlns:a16="http://schemas.microsoft.com/office/drawing/2014/main" id="{29AEA1DD-989E-3282-ECE0-32A1F9A5F3B3}"/>
              </a:ext>
            </a:extLst>
          </p:cNvPr>
          <p:cNvSpPr>
            <a:spLocks noChangeArrowheads="1"/>
          </p:cNvSpPr>
          <p:nvPr/>
        </p:nvSpPr>
        <p:spPr bwMode="auto">
          <a:xfrm>
            <a:off x="236538" y="6005513"/>
            <a:ext cx="1019175" cy="285750"/>
          </a:xfrm>
          <a:prstGeom prst="roundRect">
            <a:avLst>
              <a:gd name="adj" fmla="val 2844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aphicFrame>
        <p:nvGraphicFramePr>
          <p:cNvPr id="42" name="表 41">
            <a:extLst>
              <a:ext uri="{FF2B5EF4-FFF2-40B4-BE49-F238E27FC236}">
                <a16:creationId xmlns:a16="http://schemas.microsoft.com/office/drawing/2014/main" id="{D0FB90C7-05E2-12E4-3509-7AFFBC3B9DF5}"/>
              </a:ext>
            </a:extLst>
          </p:cNvPr>
          <p:cNvGraphicFramePr>
            <a:graphicFrameLocks noGrp="1"/>
          </p:cNvGraphicFramePr>
          <p:nvPr/>
        </p:nvGraphicFramePr>
        <p:xfrm>
          <a:off x="4022725" y="692626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連絡を連携する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P3</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43" name="表 42">
            <a:extLst>
              <a:ext uri="{FF2B5EF4-FFF2-40B4-BE49-F238E27FC236}">
                <a16:creationId xmlns:a16="http://schemas.microsoft.com/office/drawing/2014/main" id="{959DE75E-040A-6AF2-7E1A-6B7C09EED15B}"/>
              </a:ext>
            </a:extLst>
          </p:cNvPr>
          <p:cNvGraphicFramePr>
            <a:graphicFrameLocks noGrp="1"/>
          </p:cNvGraphicFramePr>
          <p:nvPr/>
        </p:nvGraphicFramePr>
        <p:xfrm>
          <a:off x="4022725" y="755491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ボタン名・連携を編集する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44" name="表 43">
            <a:extLst>
              <a:ext uri="{FF2B5EF4-FFF2-40B4-BE49-F238E27FC236}">
                <a16:creationId xmlns:a16="http://schemas.microsoft.com/office/drawing/2014/main" id="{1C82F285-8D00-539C-7A68-A07126968D1A}"/>
              </a:ext>
            </a:extLst>
          </p:cNvPr>
          <p:cNvGraphicFramePr>
            <a:graphicFrameLocks noGrp="1"/>
          </p:cNvGraphicFramePr>
          <p:nvPr/>
        </p:nvGraphicFramePr>
        <p:xfrm>
          <a:off x="4022725" y="8181975"/>
          <a:ext cx="2330450" cy="404813"/>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ページ名を編集する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P7</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sp>
        <p:nvSpPr>
          <p:cNvPr id="45" name="矢印: 折線 44">
            <a:extLst>
              <a:ext uri="{FF2B5EF4-FFF2-40B4-BE49-F238E27FC236}">
                <a16:creationId xmlns:a16="http://schemas.microsoft.com/office/drawing/2014/main" id="{DFFF554F-22F7-F28B-C055-E327C03E025F}"/>
              </a:ext>
            </a:extLst>
          </p:cNvPr>
          <p:cNvSpPr/>
          <p:nvPr/>
        </p:nvSpPr>
        <p:spPr>
          <a:xfrm rot="5400000">
            <a:off x="958056" y="6453982"/>
            <a:ext cx="1095375" cy="382588"/>
          </a:xfrm>
          <a:prstGeom prst="bentArrow">
            <a:avLst>
              <a:gd name="adj1" fmla="val 10674"/>
              <a:gd name="adj2" fmla="val 20225"/>
              <a:gd name="adj3" fmla="val 25000"/>
              <a:gd name="adj4" fmla="val 294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40" name="正方形/長方形 39">
            <a:extLst>
              <a:ext uri="{FF2B5EF4-FFF2-40B4-BE49-F238E27FC236}">
                <a16:creationId xmlns:a16="http://schemas.microsoft.com/office/drawing/2014/main" id="{FD4A15E3-A1F9-D244-C598-B641FE282A9E}"/>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 name="正方形/長方形 40">
            <a:extLst>
              <a:ext uri="{FF2B5EF4-FFF2-40B4-BE49-F238E27FC236}">
                <a16:creationId xmlns:a16="http://schemas.microsoft.com/office/drawing/2014/main" id="{2113921C-60DC-BACE-3111-4D4F466764D4}"/>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58" name="テキスト ボックス 21">
            <a:extLst>
              <a:ext uri="{FF2B5EF4-FFF2-40B4-BE49-F238E27FC236}">
                <a16:creationId xmlns:a16="http://schemas.microsoft.com/office/drawing/2014/main" id="{184703F2-7016-00C6-C0D2-152E6D8D80A8}"/>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7" name="正方形/長方形 46">
            <a:extLst>
              <a:ext uri="{FF2B5EF4-FFF2-40B4-BE49-F238E27FC236}">
                <a16:creationId xmlns:a16="http://schemas.microsoft.com/office/drawing/2014/main" id="{5E48A242-BF2D-D40D-303E-A95EF7888D8C}"/>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0" name="テキスト ボックス 21">
            <a:extLst>
              <a:ext uri="{FF2B5EF4-FFF2-40B4-BE49-F238E27FC236}">
                <a16:creationId xmlns:a16="http://schemas.microsoft.com/office/drawing/2014/main" id="{A7D615BB-6783-2F7F-303D-E5AB6DE8780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3361" name="テキスト ボックス 21">
            <a:extLst>
              <a:ext uri="{FF2B5EF4-FFF2-40B4-BE49-F238E27FC236}">
                <a16:creationId xmlns:a16="http://schemas.microsoft.com/office/drawing/2014/main" id="{EFD72D0A-A3D2-2C92-F0D0-5C5896FF31AF}"/>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50" name="正方形/長方形 49">
            <a:extLst>
              <a:ext uri="{FF2B5EF4-FFF2-40B4-BE49-F238E27FC236}">
                <a16:creationId xmlns:a16="http://schemas.microsoft.com/office/drawing/2014/main" id="{90B46044-97E9-841C-1431-25130754CBDA}"/>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3" name="テキスト ボックス 21">
            <a:extLst>
              <a:ext uri="{FF2B5EF4-FFF2-40B4-BE49-F238E27FC236}">
                <a16:creationId xmlns:a16="http://schemas.microsoft.com/office/drawing/2014/main" id="{577D78AF-7867-F570-0517-FF6F57B959D6}"/>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2" name="正方形/長方形 51">
            <a:extLst>
              <a:ext uri="{FF2B5EF4-FFF2-40B4-BE49-F238E27FC236}">
                <a16:creationId xmlns:a16="http://schemas.microsoft.com/office/drawing/2014/main" id="{7E9915F4-14F1-40B5-BFB0-A6E9F75AA4B3}"/>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5" name="テキスト ボックス 21">
            <a:extLst>
              <a:ext uri="{FF2B5EF4-FFF2-40B4-BE49-F238E27FC236}">
                <a16:creationId xmlns:a16="http://schemas.microsoft.com/office/drawing/2014/main" id="{9C2D37BE-2BD0-03A8-3EB4-4072ECC7C88C}"/>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6" name="正方形/長方形 55">
            <a:extLst>
              <a:ext uri="{FF2B5EF4-FFF2-40B4-BE49-F238E27FC236}">
                <a16:creationId xmlns:a16="http://schemas.microsoft.com/office/drawing/2014/main" id="{7DF9DB37-49C7-81C3-2091-EC1ADF728EF0}"/>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7" name="テキスト ボックス 21">
            <a:extLst>
              <a:ext uri="{FF2B5EF4-FFF2-40B4-BE49-F238E27FC236}">
                <a16:creationId xmlns:a16="http://schemas.microsoft.com/office/drawing/2014/main" id="{77AEB777-A04B-805E-1D11-A7D1DB68B3B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0D7CBF8E-5121-FC96-3CA9-230CF07B4F8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ABC6EDE-626F-4F80-8FBD-66C4C590D136}"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2" name="テキスト ボックス 56">
            <a:extLst>
              <a:ext uri="{FF2B5EF4-FFF2-40B4-BE49-F238E27FC236}">
                <a16:creationId xmlns:a16="http://schemas.microsoft.com/office/drawing/2014/main" id="{0F4147AD-F03D-21EB-970A-231F5DAE9289}"/>
              </a:ext>
            </a:extLst>
          </p:cNvPr>
          <p:cNvSpPr txBox="1">
            <a:spLocks noChangeArrowheads="1"/>
          </p:cNvSpPr>
          <p:nvPr/>
        </p:nvSpPr>
        <p:spPr bwMode="auto">
          <a:xfrm>
            <a:off x="3094038" y="5975350"/>
            <a:ext cx="3527425" cy="1384300"/>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④</a:t>
            </a:r>
            <a:r>
              <a:rPr lang="ja-JP" altLang="en-US" sz="1400" dirty="0">
                <a:latin typeface="+mj-ea"/>
                <a:ea typeface="+mj-ea"/>
              </a:rPr>
              <a:t>ボタン名を入力します。</a:t>
            </a:r>
            <a:endParaRPr lang="en-US" altLang="ja-JP" sz="1400" dirty="0">
              <a:latin typeface="+mj-ea"/>
              <a:ea typeface="+mj-ea"/>
            </a:endParaRPr>
          </a:p>
          <a:p>
            <a:pPr>
              <a:defRPr/>
            </a:pPr>
            <a:r>
              <a:rPr lang="ja-JP" altLang="en-US" sz="1400" dirty="0">
                <a:latin typeface="+mj-ea"/>
                <a:ea typeface="+mj-ea"/>
              </a:rPr>
              <a:t>　 一行８文字まで、三行まで入力可能です。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mj-ea"/>
                <a:ea typeface="+mj-ea"/>
              </a:rPr>
              <a:t>⑤</a:t>
            </a:r>
            <a:r>
              <a:rPr lang="ja-JP" altLang="en-US" sz="1400" dirty="0">
                <a:latin typeface="+mj-ea"/>
                <a:ea typeface="+mj-ea"/>
              </a:rPr>
              <a:t>「▶連絡を選択する」ボタンを</a:t>
            </a:r>
            <a:r>
              <a:rPr lang="ja-JP" altLang="en-US" sz="1400" dirty="0">
                <a:solidFill>
                  <a:prstClr val="black"/>
                </a:solidFill>
                <a:latin typeface="Arial" charset="0"/>
                <a:ea typeface="+mj-ea"/>
              </a:rPr>
              <a:t>選択します。</a:t>
            </a:r>
            <a:endParaRPr lang="en-US" altLang="ja-JP" sz="1400" dirty="0">
              <a:solidFill>
                <a:prstClr val="black"/>
              </a:solidFill>
              <a:latin typeface="Arial" charset="0"/>
              <a:ea typeface="+mj-ea"/>
            </a:endParaRPr>
          </a:p>
        </p:txBody>
      </p:sp>
      <p:sp>
        <p:nvSpPr>
          <p:cNvPr id="15364" name="テキスト ボックス 56">
            <a:extLst>
              <a:ext uri="{FF2B5EF4-FFF2-40B4-BE49-F238E27FC236}">
                <a16:creationId xmlns:a16="http://schemas.microsoft.com/office/drawing/2014/main" id="{C05D76C4-27E9-5123-F643-9DF0FC912EEC}"/>
              </a:ext>
            </a:extLst>
          </p:cNvPr>
          <p:cNvSpPr txBox="1">
            <a:spLocks noChangeArrowheads="1"/>
          </p:cNvSpPr>
          <p:nvPr/>
        </p:nvSpPr>
        <p:spPr bwMode="auto">
          <a:xfrm>
            <a:off x="3094038" y="2479675"/>
            <a:ext cx="33067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①ボタンは８ボタン</a:t>
            </a:r>
            <a:r>
              <a:rPr lang="en-US" altLang="ja-JP" sz="1400"/>
              <a:t>×</a:t>
            </a:r>
            <a:r>
              <a:rPr lang="ja-JP" altLang="en-US" sz="1400"/>
              <a:t>４ページの合計３２</a:t>
            </a:r>
            <a:endParaRPr lang="en-US" altLang="ja-JP" sz="1400"/>
          </a:p>
          <a:p>
            <a:pPr eaLnBrk="1" hangingPunct="1">
              <a:spcBef>
                <a:spcPct val="0"/>
              </a:spcBef>
              <a:buFontTx/>
              <a:buNone/>
            </a:pPr>
            <a:r>
              <a:rPr lang="ja-JP" altLang="en-US" sz="1400"/>
              <a:t>　 個です。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連絡を連携するボタン</a:t>
            </a:r>
            <a:r>
              <a:rPr lang="en-US" altLang="ja-JP" sz="1400"/>
              <a:t>No</a:t>
            </a:r>
            <a:r>
              <a:rPr lang="ja-JP" altLang="en-US" sz="1400"/>
              <a:t>を選択します。</a:t>
            </a:r>
            <a:endParaRPr lang="en-US" altLang="ja-JP" sz="1400"/>
          </a:p>
        </p:txBody>
      </p:sp>
      <p:pic>
        <p:nvPicPr>
          <p:cNvPr id="15365" name="図 14">
            <a:extLst>
              <a:ext uri="{FF2B5EF4-FFF2-40B4-BE49-F238E27FC236}">
                <a16:creationId xmlns:a16="http://schemas.microsoft.com/office/drawing/2014/main" id="{4A8FD5D6-B1D5-F78B-2AF1-12631713BDB8}"/>
              </a:ext>
            </a:extLst>
          </p:cNvPr>
          <p:cNvPicPr>
            <a:picLocks noChangeAspect="1"/>
          </p:cNvPicPr>
          <p:nvPr/>
        </p:nvPicPr>
        <p:blipFill>
          <a:blip r:embed="rId3">
            <a:extLst>
              <a:ext uri="{28A0092B-C50C-407E-A947-70E740481C1C}">
                <a14:useLocalDpi xmlns:a14="http://schemas.microsoft.com/office/drawing/2010/main" val="0"/>
              </a:ext>
            </a:extLst>
          </a:blip>
          <a:srcRect l="20148"/>
          <a:stretch>
            <a:fillRect/>
          </a:stretch>
        </p:blipFill>
        <p:spPr bwMode="auto">
          <a:xfrm>
            <a:off x="247650" y="2479675"/>
            <a:ext cx="2846388" cy="3308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366" name="図 16">
            <a:extLst>
              <a:ext uri="{FF2B5EF4-FFF2-40B4-BE49-F238E27FC236}">
                <a16:creationId xmlns:a16="http://schemas.microsoft.com/office/drawing/2014/main" id="{C760A139-98B1-E5A6-06DE-5B779A1947DB}"/>
              </a:ext>
            </a:extLst>
          </p:cNvPr>
          <p:cNvPicPr>
            <a:picLocks noChangeAspect="1"/>
          </p:cNvPicPr>
          <p:nvPr/>
        </p:nvPicPr>
        <p:blipFill>
          <a:blip r:embed="rId4">
            <a:extLst>
              <a:ext uri="{28A0092B-C50C-407E-A947-70E740481C1C}">
                <a14:useLocalDpi xmlns:a14="http://schemas.microsoft.com/office/drawing/2010/main" val="0"/>
              </a:ext>
            </a:extLst>
          </a:blip>
          <a:srcRect l="20142" b="12732"/>
          <a:stretch>
            <a:fillRect/>
          </a:stretch>
        </p:blipFill>
        <p:spPr bwMode="auto">
          <a:xfrm>
            <a:off x="246063" y="5984875"/>
            <a:ext cx="2847975" cy="1982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AutoShape 177">
            <a:extLst>
              <a:ext uri="{FF2B5EF4-FFF2-40B4-BE49-F238E27FC236}">
                <a16:creationId xmlns:a16="http://schemas.microsoft.com/office/drawing/2014/main" id="{8DFD659A-C1F6-E863-6605-A5FF368E57BA}"/>
              </a:ext>
            </a:extLst>
          </p:cNvPr>
          <p:cNvSpPr>
            <a:spLocks noChangeArrowheads="1"/>
          </p:cNvSpPr>
          <p:nvPr/>
        </p:nvSpPr>
        <p:spPr bwMode="auto">
          <a:xfrm>
            <a:off x="347663" y="3663950"/>
            <a:ext cx="2571750" cy="1949450"/>
          </a:xfrm>
          <a:prstGeom prst="roundRect">
            <a:avLst>
              <a:gd name="adj" fmla="val 311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a:p>
        </p:txBody>
      </p:sp>
      <p:sp>
        <p:nvSpPr>
          <p:cNvPr id="15368" name="AutoShape 177">
            <a:extLst>
              <a:ext uri="{FF2B5EF4-FFF2-40B4-BE49-F238E27FC236}">
                <a16:creationId xmlns:a16="http://schemas.microsoft.com/office/drawing/2014/main" id="{4CCC825B-D633-8102-DAF4-F75DA1846507}"/>
              </a:ext>
            </a:extLst>
          </p:cNvPr>
          <p:cNvSpPr>
            <a:spLocks noChangeArrowheads="1"/>
          </p:cNvSpPr>
          <p:nvPr/>
        </p:nvSpPr>
        <p:spPr bwMode="auto">
          <a:xfrm>
            <a:off x="385763" y="6842125"/>
            <a:ext cx="1311275" cy="3778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69" name="AutoShape 177">
            <a:extLst>
              <a:ext uri="{FF2B5EF4-FFF2-40B4-BE49-F238E27FC236}">
                <a16:creationId xmlns:a16="http://schemas.microsoft.com/office/drawing/2014/main" id="{CD542E3B-C5AA-D7FF-41DA-02D027C21CD6}"/>
              </a:ext>
            </a:extLst>
          </p:cNvPr>
          <p:cNvSpPr>
            <a:spLocks noChangeArrowheads="1"/>
          </p:cNvSpPr>
          <p:nvPr/>
        </p:nvSpPr>
        <p:spPr bwMode="auto">
          <a:xfrm>
            <a:off x="739775" y="7219950"/>
            <a:ext cx="460375" cy="134938"/>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0" name="テキスト ボックス 23">
            <a:extLst>
              <a:ext uri="{FF2B5EF4-FFF2-40B4-BE49-F238E27FC236}">
                <a16:creationId xmlns:a16="http://schemas.microsoft.com/office/drawing/2014/main" id="{64690796-D724-A0EC-DA78-5C812409EEE6}"/>
              </a:ext>
            </a:extLst>
          </p:cNvPr>
          <p:cNvSpPr txBox="1">
            <a:spLocks noChangeArrowheads="1"/>
          </p:cNvSpPr>
          <p:nvPr/>
        </p:nvSpPr>
        <p:spPr bwMode="auto">
          <a:xfrm>
            <a:off x="246063" y="420688"/>
            <a:ext cx="6129337" cy="368300"/>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（１）連絡を連携する</a:t>
            </a:r>
          </a:p>
        </p:txBody>
      </p:sp>
      <p:sp>
        <p:nvSpPr>
          <p:cNvPr id="15371" name="テキスト ボックス 56">
            <a:extLst>
              <a:ext uri="{FF2B5EF4-FFF2-40B4-BE49-F238E27FC236}">
                <a16:creationId xmlns:a16="http://schemas.microsoft.com/office/drawing/2014/main" id="{10D0A6D3-A91F-BF97-7531-77A4BB14A3FB}"/>
              </a:ext>
            </a:extLst>
          </p:cNvPr>
          <p:cNvSpPr txBox="1">
            <a:spLocks noChangeArrowheads="1"/>
          </p:cNvSpPr>
          <p:nvPr/>
        </p:nvSpPr>
        <p:spPr bwMode="auto">
          <a:xfrm>
            <a:off x="246063" y="835025"/>
            <a:ext cx="6286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連絡テンプレートを連携することで、エマージェンシーコマンダーから連絡を開始</a:t>
            </a:r>
            <a:endParaRPr lang="en-US" altLang="ja-JP" sz="1400"/>
          </a:p>
          <a:p>
            <a:pPr eaLnBrk="1" hangingPunct="1">
              <a:spcBef>
                <a:spcPct val="0"/>
              </a:spcBef>
              <a:buFontTx/>
              <a:buNone/>
            </a:pPr>
            <a:r>
              <a:rPr lang="ja-JP" altLang="en-US" sz="1400"/>
              <a:t>できます。</a:t>
            </a:r>
            <a:endParaRPr lang="en-US" altLang="ja-JP" sz="1400"/>
          </a:p>
        </p:txBody>
      </p:sp>
      <p:sp>
        <p:nvSpPr>
          <p:cNvPr id="15372" name="Text Box 59">
            <a:extLst>
              <a:ext uri="{FF2B5EF4-FFF2-40B4-BE49-F238E27FC236}">
                <a16:creationId xmlns:a16="http://schemas.microsoft.com/office/drawing/2014/main" id="{2FA96E1A-6684-77D0-1B6F-E1DA6435C112}"/>
              </a:ext>
            </a:extLst>
          </p:cNvPr>
          <p:cNvSpPr txBox="1">
            <a:spLocks noChangeArrowheads="1"/>
          </p:cNvSpPr>
          <p:nvPr/>
        </p:nvSpPr>
        <p:spPr bwMode="auto">
          <a:xfrm>
            <a:off x="241300" y="1462088"/>
            <a:ext cx="6130925" cy="661987"/>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41" name="テキスト ボックス 3">
            <a:extLst>
              <a:ext uri="{FF2B5EF4-FFF2-40B4-BE49-F238E27FC236}">
                <a16:creationId xmlns:a16="http://schemas.microsoft.com/office/drawing/2014/main" id="{D7D3AB40-EDD3-BDF1-F4EE-45ED0D145564}"/>
              </a:ext>
            </a:extLst>
          </p:cNvPr>
          <p:cNvSpPr txBox="1">
            <a:spLocks noChangeArrowheads="1"/>
          </p:cNvSpPr>
          <p:nvPr/>
        </p:nvSpPr>
        <p:spPr bwMode="auto">
          <a:xfrm>
            <a:off x="269875" y="1477963"/>
            <a:ext cx="6102350" cy="6461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連絡テンプレートは</a:t>
            </a:r>
            <a:r>
              <a:rPr lang="ja-JP" altLang="en-US" sz="1200" b="1" dirty="0">
                <a:solidFill>
                  <a:schemeClr val="accent6"/>
                </a:solidFill>
                <a:latin typeface="ＭＳ Ｐゴシック" panose="020B0600070205080204" pitchFamily="50" charset="-128"/>
              </a:rPr>
              <a:t>事前に</a:t>
            </a:r>
            <a:r>
              <a:rPr lang="ja-JP" altLang="en-US" sz="1200" dirty="0">
                <a:latin typeface="ＭＳ Ｐゴシック" panose="020B0600070205080204" pitchFamily="50" charset="-128"/>
              </a:rPr>
              <a:t>「エマージェンシーコール　サービスサイト」にて作成が必要です。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参考 ： </a:t>
            </a:r>
            <a:r>
              <a:rPr lang="en-US" altLang="ja-JP" sz="1200" dirty="0">
                <a:latin typeface="+mj-ea"/>
                <a:ea typeface="+mj-ea"/>
              </a:rPr>
              <a:t>EMCV6</a:t>
            </a:r>
            <a:r>
              <a:rPr lang="ja-JP" altLang="en-US" sz="1200" dirty="0">
                <a:latin typeface="+mj-ea"/>
                <a:ea typeface="+mj-ea"/>
              </a:rPr>
              <a:t>説明書（一般サイト</a:t>
            </a:r>
            <a:r>
              <a:rPr lang="en-US" altLang="ja-JP" sz="1200" dirty="0">
                <a:latin typeface="+mj-ea"/>
                <a:ea typeface="+mj-ea"/>
              </a:rPr>
              <a:t> </a:t>
            </a:r>
            <a:r>
              <a:rPr lang="ja-JP" altLang="en-US" sz="1200" dirty="0">
                <a:latin typeface="+mj-ea"/>
                <a:ea typeface="+mj-ea"/>
              </a:rPr>
              <a:t>管理者版） </a:t>
            </a:r>
            <a:r>
              <a:rPr lang="en-US" altLang="ja-JP" sz="1200" dirty="0">
                <a:latin typeface="+mj-ea"/>
                <a:ea typeface="+mj-ea"/>
              </a:rPr>
              <a:t>P12</a:t>
            </a:r>
            <a:endParaRPr lang="ja-JP" altLang="en-US" sz="1200" dirty="0">
              <a:latin typeface="+mj-ea"/>
              <a:ea typeface="+mj-ea"/>
            </a:endParaRPr>
          </a:p>
        </p:txBody>
      </p:sp>
      <p:sp>
        <p:nvSpPr>
          <p:cNvPr id="15374" name="AutoShape 177">
            <a:extLst>
              <a:ext uri="{FF2B5EF4-FFF2-40B4-BE49-F238E27FC236}">
                <a16:creationId xmlns:a16="http://schemas.microsoft.com/office/drawing/2014/main" id="{5FFFC070-ABED-CE81-93A9-E13A2E03BE67}"/>
              </a:ext>
            </a:extLst>
          </p:cNvPr>
          <p:cNvSpPr>
            <a:spLocks noChangeArrowheads="1"/>
          </p:cNvSpPr>
          <p:nvPr/>
        </p:nvSpPr>
        <p:spPr bwMode="auto">
          <a:xfrm>
            <a:off x="347663" y="3440113"/>
            <a:ext cx="2490787" cy="223837"/>
          </a:xfrm>
          <a:prstGeom prst="roundRect">
            <a:avLst>
              <a:gd name="adj" fmla="val 21843"/>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a:p>
        </p:txBody>
      </p:sp>
      <p:sp>
        <p:nvSpPr>
          <p:cNvPr id="13" name="正方形/長方形 12">
            <a:extLst>
              <a:ext uri="{FF2B5EF4-FFF2-40B4-BE49-F238E27FC236}">
                <a16:creationId xmlns:a16="http://schemas.microsoft.com/office/drawing/2014/main" id="{78E8471F-1C0E-D2E6-29FA-0AB506174B7C}"/>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4" name="正方形/長方形 13">
            <a:extLst>
              <a:ext uri="{FF2B5EF4-FFF2-40B4-BE49-F238E27FC236}">
                <a16:creationId xmlns:a16="http://schemas.microsoft.com/office/drawing/2014/main" id="{8BE44A69-E0F3-C9C1-0073-ADBD8452A7EE}"/>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77" name="テキスト ボックス 21">
            <a:extLst>
              <a:ext uri="{FF2B5EF4-FFF2-40B4-BE49-F238E27FC236}">
                <a16:creationId xmlns:a16="http://schemas.microsoft.com/office/drawing/2014/main" id="{A6B273E2-8290-3595-7977-636A1A6980D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0" name="正方形/長方形 19">
            <a:extLst>
              <a:ext uri="{FF2B5EF4-FFF2-40B4-BE49-F238E27FC236}">
                <a16:creationId xmlns:a16="http://schemas.microsoft.com/office/drawing/2014/main" id="{43A07EBE-971E-6430-43AE-9C34924B6E0C}"/>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79" name="テキスト ボックス 21">
            <a:extLst>
              <a:ext uri="{FF2B5EF4-FFF2-40B4-BE49-F238E27FC236}">
                <a16:creationId xmlns:a16="http://schemas.microsoft.com/office/drawing/2014/main" id="{CAA83F1F-A24A-F8C1-08D8-96679418698F}"/>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5380" name="テキスト ボックス 21">
            <a:extLst>
              <a:ext uri="{FF2B5EF4-FFF2-40B4-BE49-F238E27FC236}">
                <a16:creationId xmlns:a16="http://schemas.microsoft.com/office/drawing/2014/main" id="{62215560-010E-AD75-8ACB-80F4AC6BF9BC}"/>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3" name="正方形/長方形 22">
            <a:extLst>
              <a:ext uri="{FF2B5EF4-FFF2-40B4-BE49-F238E27FC236}">
                <a16:creationId xmlns:a16="http://schemas.microsoft.com/office/drawing/2014/main" id="{201FA603-E517-A88C-E4F9-143876503F3B}"/>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2" name="テキスト ボックス 21">
            <a:extLst>
              <a:ext uri="{FF2B5EF4-FFF2-40B4-BE49-F238E27FC236}">
                <a16:creationId xmlns:a16="http://schemas.microsoft.com/office/drawing/2014/main" id="{B1C31644-A261-275B-C700-D749B3E4516F}"/>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5" name="正方形/長方形 24">
            <a:extLst>
              <a:ext uri="{FF2B5EF4-FFF2-40B4-BE49-F238E27FC236}">
                <a16:creationId xmlns:a16="http://schemas.microsoft.com/office/drawing/2014/main" id="{A6CBB8B1-A319-75D7-B43D-8233D4BF45D8}"/>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4" name="テキスト ボックス 21">
            <a:extLst>
              <a:ext uri="{FF2B5EF4-FFF2-40B4-BE49-F238E27FC236}">
                <a16:creationId xmlns:a16="http://schemas.microsoft.com/office/drawing/2014/main" id="{ED1F2531-770D-49E5-E1AD-60C560D48429}"/>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7" name="正方形/長方形 26">
            <a:extLst>
              <a:ext uri="{FF2B5EF4-FFF2-40B4-BE49-F238E27FC236}">
                <a16:creationId xmlns:a16="http://schemas.microsoft.com/office/drawing/2014/main" id="{C86161A4-448F-B93D-9E38-1755AC04D3E2}"/>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6" name="テキスト ボックス 21">
            <a:extLst>
              <a:ext uri="{FF2B5EF4-FFF2-40B4-BE49-F238E27FC236}">
                <a16:creationId xmlns:a16="http://schemas.microsoft.com/office/drawing/2014/main" id="{BC1F0871-A9E0-5B93-7012-C8ACBAE5769A}"/>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 2">
            <a:extLst>
              <a:ext uri="{FF2B5EF4-FFF2-40B4-BE49-F238E27FC236}">
                <a16:creationId xmlns:a16="http://schemas.microsoft.com/office/drawing/2014/main" id="{D5AA5DC5-0EC9-252D-F7CD-0EC3E6A4FEF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AC47F3-885A-46AE-A9BE-169E5A2C9AA3}"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7411" name="テキスト ボックス 56">
            <a:extLst>
              <a:ext uri="{FF2B5EF4-FFF2-40B4-BE49-F238E27FC236}">
                <a16:creationId xmlns:a16="http://schemas.microsoft.com/office/drawing/2014/main" id="{98040DBA-69E3-697E-A070-A8F24DD1A99A}"/>
              </a:ext>
            </a:extLst>
          </p:cNvPr>
          <p:cNvSpPr txBox="1">
            <a:spLocks noChangeArrowheads="1"/>
          </p:cNvSpPr>
          <p:nvPr/>
        </p:nvSpPr>
        <p:spPr bwMode="auto">
          <a:xfrm>
            <a:off x="3095625" y="3322638"/>
            <a:ext cx="3438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⑦連絡内容を確認し、「連携する」ボタンを</a:t>
            </a:r>
            <a:endParaRPr lang="en-US" altLang="ja-JP" sz="1400"/>
          </a:p>
          <a:p>
            <a:pPr eaLnBrk="1" hangingPunct="1">
              <a:spcBef>
                <a:spcPct val="0"/>
              </a:spcBef>
              <a:buFontTx/>
              <a:buNone/>
            </a:pPr>
            <a:r>
              <a:rPr lang="ja-JP" altLang="en-US" sz="1400"/>
              <a:t>　 選択します。</a:t>
            </a:r>
            <a:endParaRPr lang="en-US" altLang="ja-JP" sz="1400"/>
          </a:p>
        </p:txBody>
      </p:sp>
      <p:grpSp>
        <p:nvGrpSpPr>
          <p:cNvPr id="17412" name="グループ化 19">
            <a:extLst>
              <a:ext uri="{FF2B5EF4-FFF2-40B4-BE49-F238E27FC236}">
                <a16:creationId xmlns:a16="http://schemas.microsoft.com/office/drawing/2014/main" id="{6F31EA9B-3CAC-B16C-BCD3-3ABA7B4B2DB9}"/>
              </a:ext>
            </a:extLst>
          </p:cNvPr>
          <p:cNvGrpSpPr>
            <a:grpSpLocks/>
          </p:cNvGrpSpPr>
          <p:nvPr/>
        </p:nvGrpSpPr>
        <p:grpSpPr bwMode="auto">
          <a:xfrm>
            <a:off x="269875" y="3322638"/>
            <a:ext cx="2827338" cy="5267325"/>
            <a:chOff x="454023" y="2612934"/>
            <a:chExt cx="2919601" cy="5440173"/>
          </a:xfrm>
        </p:grpSpPr>
        <p:grpSp>
          <p:nvGrpSpPr>
            <p:cNvPr id="17432" name="グループ化 17">
              <a:extLst>
                <a:ext uri="{FF2B5EF4-FFF2-40B4-BE49-F238E27FC236}">
                  <a16:creationId xmlns:a16="http://schemas.microsoft.com/office/drawing/2014/main" id="{59BB5117-275D-1404-8B3B-CB2A7EE4AAD0}"/>
                </a:ext>
              </a:extLst>
            </p:cNvPr>
            <p:cNvGrpSpPr>
              <a:grpSpLocks/>
            </p:cNvGrpSpPr>
            <p:nvPr/>
          </p:nvGrpSpPr>
          <p:grpSpPr bwMode="auto">
            <a:xfrm>
              <a:off x="454023" y="2612934"/>
              <a:ext cx="2919097" cy="5440173"/>
              <a:chOff x="187323" y="2006509"/>
              <a:chExt cx="2919097" cy="5440173"/>
            </a:xfrm>
          </p:grpSpPr>
          <p:pic>
            <p:nvPicPr>
              <p:cNvPr id="17434" name="図 14">
                <a:extLst>
                  <a:ext uri="{FF2B5EF4-FFF2-40B4-BE49-F238E27FC236}">
                    <a16:creationId xmlns:a16="http://schemas.microsoft.com/office/drawing/2014/main" id="{2A36940B-0A85-B94D-9D27-A312B4CC83BD}"/>
                  </a:ext>
                </a:extLst>
              </p:cNvPr>
              <p:cNvPicPr>
                <a:picLocks noChangeAspect="1"/>
              </p:cNvPicPr>
              <p:nvPr/>
            </p:nvPicPr>
            <p:blipFill>
              <a:blip r:embed="rId3">
                <a:extLst>
                  <a:ext uri="{28A0092B-C50C-407E-A947-70E740481C1C}">
                    <a14:useLocalDpi xmlns:a14="http://schemas.microsoft.com/office/drawing/2010/main" val="0"/>
                  </a:ext>
                </a:extLst>
              </a:blip>
              <a:srcRect l="20039" r="346" b="50816"/>
              <a:stretch>
                <a:fillRect/>
              </a:stretch>
            </p:blipFill>
            <p:spPr bwMode="auto">
              <a:xfrm>
                <a:off x="187323" y="2006509"/>
                <a:ext cx="2919095" cy="17977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35" name="図 16">
                <a:extLst>
                  <a:ext uri="{FF2B5EF4-FFF2-40B4-BE49-F238E27FC236}">
                    <a16:creationId xmlns:a16="http://schemas.microsoft.com/office/drawing/2014/main" id="{2CA3E037-F533-51B5-C7FD-F3BA27619C09}"/>
                  </a:ext>
                </a:extLst>
              </p:cNvPr>
              <p:cNvPicPr>
                <a:picLocks noChangeAspect="1"/>
              </p:cNvPicPr>
              <p:nvPr/>
            </p:nvPicPr>
            <p:blipFill>
              <a:blip r:embed="rId4">
                <a:extLst>
                  <a:ext uri="{28A0092B-C50C-407E-A947-70E740481C1C}">
                    <a14:useLocalDpi xmlns:a14="http://schemas.microsoft.com/office/drawing/2010/main" val="0"/>
                  </a:ext>
                </a:extLst>
              </a:blip>
              <a:srcRect l="20113" r="2"/>
              <a:stretch>
                <a:fillRect/>
              </a:stretch>
            </p:blipFill>
            <p:spPr bwMode="auto">
              <a:xfrm>
                <a:off x="187325" y="3979611"/>
                <a:ext cx="2919095" cy="34670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7433" name="図 18">
              <a:extLst>
                <a:ext uri="{FF2B5EF4-FFF2-40B4-BE49-F238E27FC236}">
                  <a16:creationId xmlns:a16="http://schemas.microsoft.com/office/drawing/2014/main" id="{6B0664D4-6752-C1B5-7E29-4BA2AE166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39" t="83997" r="346" b="14754"/>
            <a:stretch>
              <a:fillRect/>
            </a:stretch>
          </p:blipFill>
          <p:spPr bwMode="auto">
            <a:xfrm>
              <a:off x="454024" y="4568825"/>
              <a:ext cx="2919600" cy="4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3" name="AutoShape 177">
            <a:extLst>
              <a:ext uri="{FF2B5EF4-FFF2-40B4-BE49-F238E27FC236}">
                <a16:creationId xmlns:a16="http://schemas.microsoft.com/office/drawing/2014/main" id="{B4A37307-0A4A-F975-7B83-B6832559B841}"/>
              </a:ext>
            </a:extLst>
          </p:cNvPr>
          <p:cNvSpPr>
            <a:spLocks noChangeArrowheads="1"/>
          </p:cNvSpPr>
          <p:nvPr/>
        </p:nvSpPr>
        <p:spPr bwMode="auto">
          <a:xfrm>
            <a:off x="1827213" y="4359275"/>
            <a:ext cx="665162"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4" name="AutoShape 177">
            <a:extLst>
              <a:ext uri="{FF2B5EF4-FFF2-40B4-BE49-F238E27FC236}">
                <a16:creationId xmlns:a16="http://schemas.microsoft.com/office/drawing/2014/main" id="{95FDE79F-6190-9545-9032-D0B8014C41A4}"/>
              </a:ext>
            </a:extLst>
          </p:cNvPr>
          <p:cNvSpPr>
            <a:spLocks noChangeArrowheads="1"/>
          </p:cNvSpPr>
          <p:nvPr/>
        </p:nvSpPr>
        <p:spPr bwMode="auto">
          <a:xfrm>
            <a:off x="1827213" y="8356600"/>
            <a:ext cx="663575"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5" name="テキスト ボックス 56">
            <a:extLst>
              <a:ext uri="{FF2B5EF4-FFF2-40B4-BE49-F238E27FC236}">
                <a16:creationId xmlns:a16="http://schemas.microsoft.com/office/drawing/2014/main" id="{5197E6A7-1486-6CF0-973F-223C94E53289}"/>
              </a:ext>
            </a:extLst>
          </p:cNvPr>
          <p:cNvSpPr txBox="1">
            <a:spLocks noChangeArrowheads="1"/>
          </p:cNvSpPr>
          <p:nvPr/>
        </p:nvSpPr>
        <p:spPr bwMode="auto">
          <a:xfrm>
            <a:off x="3095625" y="425450"/>
            <a:ext cx="308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⑥テンプレート一覧から連携させたい</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テンプレートを選択します。</a:t>
            </a:r>
            <a:endParaRPr lang="en-US" altLang="ja-JP" sz="1400">
              <a:solidFill>
                <a:srgbClr val="000000"/>
              </a:solidFill>
              <a:latin typeface="Arial" panose="020B0604020202020204" pitchFamily="34" charset="0"/>
            </a:endParaRPr>
          </a:p>
        </p:txBody>
      </p:sp>
      <p:pic>
        <p:nvPicPr>
          <p:cNvPr id="17416" name="図 18">
            <a:extLst>
              <a:ext uri="{FF2B5EF4-FFF2-40B4-BE49-F238E27FC236}">
                <a16:creationId xmlns:a16="http://schemas.microsoft.com/office/drawing/2014/main" id="{7AA4E181-B6CE-DB63-0F23-948AB965B06C}"/>
              </a:ext>
            </a:extLst>
          </p:cNvPr>
          <p:cNvPicPr>
            <a:picLocks noChangeAspect="1"/>
          </p:cNvPicPr>
          <p:nvPr/>
        </p:nvPicPr>
        <p:blipFill>
          <a:blip r:embed="rId5">
            <a:extLst>
              <a:ext uri="{28A0092B-C50C-407E-A947-70E740481C1C}">
                <a14:useLocalDpi xmlns:a14="http://schemas.microsoft.com/office/drawing/2010/main" val="0"/>
              </a:ext>
            </a:extLst>
          </a:blip>
          <a:srcRect l="20166"/>
          <a:stretch>
            <a:fillRect/>
          </a:stretch>
        </p:blipFill>
        <p:spPr bwMode="auto">
          <a:xfrm>
            <a:off x="269875" y="425450"/>
            <a:ext cx="2825750" cy="2679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17" name="AutoShape 177">
            <a:extLst>
              <a:ext uri="{FF2B5EF4-FFF2-40B4-BE49-F238E27FC236}">
                <a16:creationId xmlns:a16="http://schemas.microsoft.com/office/drawing/2014/main" id="{3D0DDA22-5599-15FB-6192-CEA6C372EAD2}"/>
              </a:ext>
            </a:extLst>
          </p:cNvPr>
          <p:cNvSpPr>
            <a:spLocks noChangeArrowheads="1"/>
          </p:cNvSpPr>
          <p:nvPr/>
        </p:nvSpPr>
        <p:spPr bwMode="auto">
          <a:xfrm>
            <a:off x="292100" y="1116013"/>
            <a:ext cx="2773363" cy="2005012"/>
          </a:xfrm>
          <a:prstGeom prst="roundRect">
            <a:avLst>
              <a:gd name="adj" fmla="val 254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正方形/長方形 30">
            <a:extLst>
              <a:ext uri="{FF2B5EF4-FFF2-40B4-BE49-F238E27FC236}">
                <a16:creationId xmlns:a16="http://schemas.microsoft.com/office/drawing/2014/main" id="{410E0BD2-6BCA-DE48-86A1-A2F7BB7ECD47}"/>
              </a:ext>
            </a:extLst>
          </p:cNvPr>
          <p:cNvSpPr/>
          <p:nvPr/>
        </p:nvSpPr>
        <p:spPr>
          <a:xfrm>
            <a:off x="212725" y="4927600"/>
            <a:ext cx="2949575" cy="52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矢印: 下 31">
            <a:extLst>
              <a:ext uri="{FF2B5EF4-FFF2-40B4-BE49-F238E27FC236}">
                <a16:creationId xmlns:a16="http://schemas.microsoft.com/office/drawing/2014/main" id="{D17B08FC-D8DA-338B-EE9F-2655DC2B1307}"/>
              </a:ext>
            </a:extLst>
          </p:cNvPr>
          <p:cNvSpPr/>
          <p:nvPr/>
        </p:nvSpPr>
        <p:spPr>
          <a:xfrm>
            <a:off x="765175" y="5032375"/>
            <a:ext cx="1835150" cy="322263"/>
          </a:xfrm>
          <a:prstGeom prst="downArrow">
            <a:avLst>
              <a:gd name="adj1" fmla="val 62863"/>
              <a:gd name="adj2" fmla="val 50000"/>
            </a:avLst>
          </a:prstGeom>
          <a:solidFill>
            <a:srgbClr val="30C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dirty="0"/>
              <a:t>スクロール</a:t>
            </a:r>
          </a:p>
        </p:txBody>
      </p:sp>
      <p:sp>
        <p:nvSpPr>
          <p:cNvPr id="16" name="正方形/長方形 15">
            <a:extLst>
              <a:ext uri="{FF2B5EF4-FFF2-40B4-BE49-F238E27FC236}">
                <a16:creationId xmlns:a16="http://schemas.microsoft.com/office/drawing/2014/main" id="{62F5E74A-35CC-0705-03A8-A8DF1E04C1D8}"/>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正方形/長方形 17">
            <a:extLst>
              <a:ext uri="{FF2B5EF4-FFF2-40B4-BE49-F238E27FC236}">
                <a16:creationId xmlns:a16="http://schemas.microsoft.com/office/drawing/2014/main" id="{362CA439-1382-0B04-4DC2-74B5ACF04D22}"/>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2" name="テキスト ボックス 21">
            <a:extLst>
              <a:ext uri="{FF2B5EF4-FFF2-40B4-BE49-F238E27FC236}">
                <a16:creationId xmlns:a16="http://schemas.microsoft.com/office/drawing/2014/main" id="{337BC403-83E0-6723-25A0-D4CFE57B061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0" name="正方形/長方形 19">
            <a:extLst>
              <a:ext uri="{FF2B5EF4-FFF2-40B4-BE49-F238E27FC236}">
                <a16:creationId xmlns:a16="http://schemas.microsoft.com/office/drawing/2014/main" id="{3EDAF04C-0E4B-4EFA-A7AD-66396F00F08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4" name="テキスト ボックス 21">
            <a:extLst>
              <a:ext uri="{FF2B5EF4-FFF2-40B4-BE49-F238E27FC236}">
                <a16:creationId xmlns:a16="http://schemas.microsoft.com/office/drawing/2014/main" id="{1B808E25-FE3C-E8EE-DBD2-2CF12B890CEE}"/>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7425" name="テキスト ボックス 21">
            <a:extLst>
              <a:ext uri="{FF2B5EF4-FFF2-40B4-BE49-F238E27FC236}">
                <a16:creationId xmlns:a16="http://schemas.microsoft.com/office/drawing/2014/main" id="{D80E3829-E092-F664-2DC1-08FC4336CACD}"/>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3" name="正方形/長方形 22">
            <a:extLst>
              <a:ext uri="{FF2B5EF4-FFF2-40B4-BE49-F238E27FC236}">
                <a16:creationId xmlns:a16="http://schemas.microsoft.com/office/drawing/2014/main" id="{3F369B78-DF46-24A2-0399-4CF9555FED05}"/>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7" name="テキスト ボックス 21">
            <a:extLst>
              <a:ext uri="{FF2B5EF4-FFF2-40B4-BE49-F238E27FC236}">
                <a16:creationId xmlns:a16="http://schemas.microsoft.com/office/drawing/2014/main" id="{13C461AA-55EB-78BC-1384-8D52D4636EC8}"/>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5" name="正方形/長方形 24">
            <a:extLst>
              <a:ext uri="{FF2B5EF4-FFF2-40B4-BE49-F238E27FC236}">
                <a16:creationId xmlns:a16="http://schemas.microsoft.com/office/drawing/2014/main" id="{4BF87D98-481E-B0EE-7584-C22731D5709D}"/>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9" name="テキスト ボックス 21">
            <a:extLst>
              <a:ext uri="{FF2B5EF4-FFF2-40B4-BE49-F238E27FC236}">
                <a16:creationId xmlns:a16="http://schemas.microsoft.com/office/drawing/2014/main" id="{450CCC72-C36C-0D6D-E7A3-DF8E102CEDFB}"/>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7" name="正方形/長方形 26">
            <a:extLst>
              <a:ext uri="{FF2B5EF4-FFF2-40B4-BE49-F238E27FC236}">
                <a16:creationId xmlns:a16="http://schemas.microsoft.com/office/drawing/2014/main" id="{93E682D2-A949-558C-B530-E4E38480E0DE}"/>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31" name="テキスト ボックス 21">
            <a:extLst>
              <a:ext uri="{FF2B5EF4-FFF2-40B4-BE49-F238E27FC236}">
                <a16:creationId xmlns:a16="http://schemas.microsoft.com/office/drawing/2014/main" id="{7F94F1DE-5B1D-6F5E-E29A-4632248C1737}"/>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9491AC7F-020F-3066-1B5E-DE976DB8677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7950C61-6C4B-4D8A-A2D5-0FEB715EB2E3}"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9459" name="テキスト ボックス 56">
            <a:extLst>
              <a:ext uri="{FF2B5EF4-FFF2-40B4-BE49-F238E27FC236}">
                <a16:creationId xmlns:a16="http://schemas.microsoft.com/office/drawing/2014/main" id="{D32E732D-7835-D1C8-C9E5-A6532437DD7C}"/>
              </a:ext>
            </a:extLst>
          </p:cNvPr>
          <p:cNvSpPr txBox="1">
            <a:spLocks noChangeArrowheads="1"/>
          </p:cNvSpPr>
          <p:nvPr/>
        </p:nvSpPr>
        <p:spPr bwMode="auto">
          <a:xfrm>
            <a:off x="3095625" y="3578225"/>
            <a:ext cx="3425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⑨エマージェンシーコマンダー連携設定に</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戻り、該当のボタンが「利用中」と</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なっていれば連携完了となります。</a:t>
            </a:r>
            <a:endParaRPr lang="en-US" altLang="ja-JP" sz="1400">
              <a:solidFill>
                <a:srgbClr val="000000"/>
              </a:solidFill>
              <a:latin typeface="Arial" panose="020B0604020202020204" pitchFamily="34" charset="0"/>
            </a:endParaRPr>
          </a:p>
        </p:txBody>
      </p:sp>
      <p:sp>
        <p:nvSpPr>
          <p:cNvPr id="2" name="テキスト ボックス 56">
            <a:extLst>
              <a:ext uri="{FF2B5EF4-FFF2-40B4-BE49-F238E27FC236}">
                <a16:creationId xmlns:a16="http://schemas.microsoft.com/office/drawing/2014/main" id="{DD8DA7F6-9ABB-84C3-6F98-7876479F1BE5}"/>
              </a:ext>
            </a:extLst>
          </p:cNvPr>
          <p:cNvSpPr txBox="1">
            <a:spLocks noChangeArrowheads="1"/>
          </p:cNvSpPr>
          <p:nvPr/>
        </p:nvSpPr>
        <p:spPr bwMode="auto">
          <a:xfrm>
            <a:off x="3095625" y="423863"/>
            <a:ext cx="3425825" cy="307975"/>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⑧</a:t>
            </a:r>
            <a:r>
              <a:rPr lang="ja-JP" altLang="en-US" sz="1400" dirty="0">
                <a:latin typeface="+mj-ea"/>
                <a:ea typeface="+mj-ea"/>
              </a:rPr>
              <a:t>「保存する」ボタンを押下します。</a:t>
            </a:r>
            <a:endParaRPr lang="en-US" altLang="ja-JP" sz="1400" dirty="0">
              <a:latin typeface="+mj-ea"/>
              <a:ea typeface="+mj-ea"/>
            </a:endParaRPr>
          </a:p>
        </p:txBody>
      </p:sp>
      <p:pic>
        <p:nvPicPr>
          <p:cNvPr id="19461" name="図 11">
            <a:extLst>
              <a:ext uri="{FF2B5EF4-FFF2-40B4-BE49-F238E27FC236}">
                <a16:creationId xmlns:a16="http://schemas.microsoft.com/office/drawing/2014/main" id="{A874C1A5-2850-D08B-313D-575B4D7782B7}"/>
              </a:ext>
            </a:extLst>
          </p:cNvPr>
          <p:cNvPicPr>
            <a:picLocks noChangeAspect="1"/>
          </p:cNvPicPr>
          <p:nvPr/>
        </p:nvPicPr>
        <p:blipFill>
          <a:blip r:embed="rId3">
            <a:extLst>
              <a:ext uri="{28A0092B-C50C-407E-A947-70E740481C1C}">
                <a14:useLocalDpi xmlns:a14="http://schemas.microsoft.com/office/drawing/2010/main" val="0"/>
              </a:ext>
            </a:extLst>
          </a:blip>
          <a:srcRect l="20261"/>
          <a:stretch>
            <a:fillRect/>
          </a:stretch>
        </p:blipFill>
        <p:spPr bwMode="auto">
          <a:xfrm>
            <a:off x="265113" y="423863"/>
            <a:ext cx="2830512" cy="2941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2" name="図 13">
            <a:extLst>
              <a:ext uri="{FF2B5EF4-FFF2-40B4-BE49-F238E27FC236}">
                <a16:creationId xmlns:a16="http://schemas.microsoft.com/office/drawing/2014/main" id="{A43149BB-8197-E9B8-CE01-B2D781082C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5113" y="3578225"/>
            <a:ext cx="2830512" cy="3316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63" name="AutoShape 177">
            <a:extLst>
              <a:ext uri="{FF2B5EF4-FFF2-40B4-BE49-F238E27FC236}">
                <a16:creationId xmlns:a16="http://schemas.microsoft.com/office/drawing/2014/main" id="{76194A68-179E-FD7A-8643-4BB67231F7F8}"/>
              </a:ext>
            </a:extLst>
          </p:cNvPr>
          <p:cNvSpPr>
            <a:spLocks noChangeArrowheads="1"/>
          </p:cNvSpPr>
          <p:nvPr/>
        </p:nvSpPr>
        <p:spPr bwMode="auto">
          <a:xfrm>
            <a:off x="2278063" y="2957513"/>
            <a:ext cx="663575"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64" name="AutoShape 177">
            <a:extLst>
              <a:ext uri="{FF2B5EF4-FFF2-40B4-BE49-F238E27FC236}">
                <a16:creationId xmlns:a16="http://schemas.microsoft.com/office/drawing/2014/main" id="{DDC8AC8A-F7A9-E6BA-0DE4-90209AF802C3}"/>
              </a:ext>
            </a:extLst>
          </p:cNvPr>
          <p:cNvSpPr>
            <a:spLocks noChangeArrowheads="1"/>
          </p:cNvSpPr>
          <p:nvPr/>
        </p:nvSpPr>
        <p:spPr bwMode="auto">
          <a:xfrm>
            <a:off x="439738" y="4764088"/>
            <a:ext cx="1201737" cy="49688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2" name="グループ化 1">
            <a:extLst>
              <a:ext uri="{FF2B5EF4-FFF2-40B4-BE49-F238E27FC236}">
                <a16:creationId xmlns:a16="http://schemas.microsoft.com/office/drawing/2014/main" id="{C5C85BB3-B11E-FDC2-5EF7-30194592D0A8}"/>
              </a:ext>
            </a:extLst>
          </p:cNvPr>
          <p:cNvGrpSpPr>
            <a:grpSpLocks/>
          </p:cNvGrpSpPr>
          <p:nvPr/>
        </p:nvGrpSpPr>
        <p:grpSpPr bwMode="auto">
          <a:xfrm>
            <a:off x="4257632" y="6894317"/>
            <a:ext cx="2054225" cy="693211"/>
            <a:chOff x="1922222" y="2831036"/>
            <a:chExt cx="2927350" cy="982090"/>
          </a:xfrm>
          <a:solidFill>
            <a:schemeClr val="tx1"/>
          </a:solidFill>
        </p:grpSpPr>
        <p:sp>
          <p:nvSpPr>
            <p:cNvPr id="23" name="角丸四角形 37">
              <a:extLst>
                <a:ext uri="{FF2B5EF4-FFF2-40B4-BE49-F238E27FC236}">
                  <a16:creationId xmlns:a16="http://schemas.microsoft.com/office/drawing/2014/main" id="{703E9632-3962-FC00-AD1E-9D9BD117BAD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連絡の連携完了</a:t>
              </a:r>
            </a:p>
          </p:txBody>
        </p:sp>
        <p:sp>
          <p:nvSpPr>
            <p:cNvPr id="24" name="下矢印 38">
              <a:extLst>
                <a:ext uri="{FF2B5EF4-FFF2-40B4-BE49-F238E27FC236}">
                  <a16:creationId xmlns:a16="http://schemas.microsoft.com/office/drawing/2014/main" id="{3133CCE4-08CD-B66A-42B4-7520B8A9B951}"/>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AE2A4FD4-A9CA-90BF-9B7A-39C4CFDE7CDB}"/>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 name="正方形/長方形 18">
            <a:extLst>
              <a:ext uri="{FF2B5EF4-FFF2-40B4-BE49-F238E27FC236}">
                <a16:creationId xmlns:a16="http://schemas.microsoft.com/office/drawing/2014/main" id="{708DA114-E97E-78E0-5D3C-61EF57B251EA}"/>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68" name="テキスト ボックス 21">
            <a:extLst>
              <a:ext uri="{FF2B5EF4-FFF2-40B4-BE49-F238E27FC236}">
                <a16:creationId xmlns:a16="http://schemas.microsoft.com/office/drawing/2014/main" id="{1CAAA343-0D12-B155-7683-4720582D865B}"/>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1" name="正方形/長方形 20">
            <a:extLst>
              <a:ext uri="{FF2B5EF4-FFF2-40B4-BE49-F238E27FC236}">
                <a16:creationId xmlns:a16="http://schemas.microsoft.com/office/drawing/2014/main" id="{B9D219A2-AC72-0240-FA7F-9643BE5B3429}"/>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0" name="テキスト ボックス 21">
            <a:extLst>
              <a:ext uri="{FF2B5EF4-FFF2-40B4-BE49-F238E27FC236}">
                <a16:creationId xmlns:a16="http://schemas.microsoft.com/office/drawing/2014/main" id="{1183B5F9-4939-F8DB-C826-002A42DA946B}"/>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9471" name="テキスト ボックス 21">
            <a:extLst>
              <a:ext uri="{FF2B5EF4-FFF2-40B4-BE49-F238E27FC236}">
                <a16:creationId xmlns:a16="http://schemas.microsoft.com/office/drawing/2014/main" id="{53F8EF36-9B56-10B0-C340-99CE8D34D2CB}"/>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7" name="正方形/長方形 26">
            <a:extLst>
              <a:ext uri="{FF2B5EF4-FFF2-40B4-BE49-F238E27FC236}">
                <a16:creationId xmlns:a16="http://schemas.microsoft.com/office/drawing/2014/main" id="{00E4A624-F6DD-6CC5-0028-A89725F4598D}"/>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3" name="テキスト ボックス 21">
            <a:extLst>
              <a:ext uri="{FF2B5EF4-FFF2-40B4-BE49-F238E27FC236}">
                <a16:creationId xmlns:a16="http://schemas.microsoft.com/office/drawing/2014/main" id="{2C6CFBA2-ED96-6BA2-647E-42F38835744F}"/>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9" name="正方形/長方形 28">
            <a:extLst>
              <a:ext uri="{FF2B5EF4-FFF2-40B4-BE49-F238E27FC236}">
                <a16:creationId xmlns:a16="http://schemas.microsoft.com/office/drawing/2014/main" id="{D1B03CAB-08E2-D58D-FD07-35B28771D474}"/>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5" name="テキスト ボックス 21">
            <a:extLst>
              <a:ext uri="{FF2B5EF4-FFF2-40B4-BE49-F238E27FC236}">
                <a16:creationId xmlns:a16="http://schemas.microsoft.com/office/drawing/2014/main" id="{2D274ED6-A32F-81F7-0D41-DFCF2DA0B82C}"/>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1" name="正方形/長方形 30">
            <a:extLst>
              <a:ext uri="{FF2B5EF4-FFF2-40B4-BE49-F238E27FC236}">
                <a16:creationId xmlns:a16="http://schemas.microsoft.com/office/drawing/2014/main" id="{6A60DA54-9A1C-AE13-8A7A-78EC9E60F956}"/>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7" name="テキスト ボックス 21">
            <a:extLst>
              <a:ext uri="{FF2B5EF4-FFF2-40B4-BE49-F238E27FC236}">
                <a16:creationId xmlns:a16="http://schemas.microsoft.com/office/drawing/2014/main" id="{55B867D2-D5AC-C6FE-8F27-7C1345FA916D}"/>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46DDB87-4047-C0D2-00D9-6DB44052A9C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5D4078E-61EB-4AF3-99F9-E3A43CC0953D}"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7" name="テキスト ボックス 56">
            <a:extLst>
              <a:ext uri="{FF2B5EF4-FFF2-40B4-BE49-F238E27FC236}">
                <a16:creationId xmlns:a16="http://schemas.microsoft.com/office/drawing/2014/main" id="{B6BECFBA-E86A-6C99-6B03-A7C31DB406AD}"/>
              </a:ext>
            </a:extLst>
          </p:cNvPr>
          <p:cNvSpPr txBox="1">
            <a:spLocks noChangeArrowheads="1"/>
          </p:cNvSpPr>
          <p:nvPr/>
        </p:nvSpPr>
        <p:spPr bwMode="auto">
          <a:xfrm>
            <a:off x="3111500" y="1355725"/>
            <a:ext cx="3359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①編集したい連絡ボタンを選択します。</a:t>
            </a:r>
            <a:endParaRPr lang="en-US" altLang="ja-JP" sz="1400"/>
          </a:p>
        </p:txBody>
      </p:sp>
      <p:sp>
        <p:nvSpPr>
          <p:cNvPr id="12" name="テキスト ボックス 56">
            <a:extLst>
              <a:ext uri="{FF2B5EF4-FFF2-40B4-BE49-F238E27FC236}">
                <a16:creationId xmlns:a16="http://schemas.microsoft.com/office/drawing/2014/main" id="{F51E201D-3AEE-E5E4-BB9F-63452FCC519A}"/>
              </a:ext>
            </a:extLst>
          </p:cNvPr>
          <p:cNvSpPr txBox="1">
            <a:spLocks noChangeArrowheads="1"/>
          </p:cNvSpPr>
          <p:nvPr/>
        </p:nvSpPr>
        <p:spPr bwMode="auto">
          <a:xfrm>
            <a:off x="3113088" y="4927600"/>
            <a:ext cx="3467100" cy="2246313"/>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②連携している連絡を変更する場合は、</a:t>
            </a:r>
            <a:endParaRPr lang="en-US" altLang="ja-JP" sz="1400" dirty="0">
              <a:solidFill>
                <a:prstClr val="black"/>
              </a:solidFill>
              <a:latin typeface="+mj-ea"/>
              <a:ea typeface="+mj-ea"/>
            </a:endParaRPr>
          </a:p>
          <a:p>
            <a:pPr>
              <a:defRPr/>
            </a:pPr>
            <a:r>
              <a:rPr lang="ja-JP" altLang="en-US" sz="1400" dirty="0">
                <a:solidFill>
                  <a:prstClr val="black"/>
                </a:solidFill>
                <a:latin typeface="+mj-ea"/>
                <a:ea typeface="+mj-ea"/>
              </a:rPr>
              <a:t>　 「▶</a:t>
            </a:r>
            <a:r>
              <a:rPr lang="ja-JP" altLang="en-US" sz="1400" dirty="0">
                <a:latin typeface="+mj-ea"/>
                <a:ea typeface="+mj-ea"/>
              </a:rPr>
              <a:t>連絡を選択する」ボタンを</a:t>
            </a:r>
            <a:r>
              <a:rPr lang="ja-JP" altLang="en-US" sz="1400" dirty="0">
                <a:solidFill>
                  <a:prstClr val="black"/>
                </a:solidFill>
                <a:latin typeface="Arial" charset="0"/>
                <a:ea typeface="+mj-ea"/>
              </a:rPr>
              <a:t>選択して、</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連絡テンプレートから変更したい連絡を</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選択します</a:t>
            </a:r>
            <a:r>
              <a:rPr lang="en-US" altLang="ja-JP" sz="1400" dirty="0">
                <a:solidFill>
                  <a:prstClr val="black"/>
                </a:solidFill>
                <a:latin typeface="Arial" charset="0"/>
                <a:ea typeface="+mj-ea"/>
              </a:rPr>
              <a:t>.</a:t>
            </a:r>
          </a:p>
          <a:p>
            <a:pPr>
              <a:defRPr/>
            </a:pPr>
            <a:endParaRPr lang="en-US" altLang="ja-JP" sz="1400" dirty="0">
              <a:solidFill>
                <a:prstClr val="black"/>
              </a:solidFill>
              <a:latin typeface="Arial" charset="0"/>
              <a:ea typeface="+mj-ea"/>
            </a:endParaRPr>
          </a:p>
          <a:p>
            <a:pPr>
              <a:defRPr/>
            </a:pP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　必要に応じて、ボタン名を変更します。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②</a:t>
            </a:r>
            <a:r>
              <a:rPr lang="en-US" altLang="ja-JP" sz="1400" dirty="0">
                <a:solidFill>
                  <a:prstClr val="black"/>
                </a:solidFill>
                <a:latin typeface="+mj-ea"/>
                <a:ea typeface="+mj-ea"/>
              </a:rPr>
              <a:t>’</a:t>
            </a:r>
            <a:r>
              <a:rPr lang="ja-JP" altLang="en-US" sz="1400" dirty="0">
                <a:solidFill>
                  <a:prstClr val="black"/>
                </a:solidFill>
                <a:latin typeface="+mj-ea"/>
                <a:ea typeface="+mj-ea"/>
              </a:rPr>
              <a:t>連携を解除する場合は</a:t>
            </a:r>
            <a:endParaRPr lang="en-US" altLang="ja-JP" sz="1400" dirty="0">
              <a:solidFill>
                <a:prstClr val="black"/>
              </a:solidFill>
              <a:latin typeface="+mj-ea"/>
              <a:ea typeface="+mj-ea"/>
            </a:endParaRPr>
          </a:p>
          <a:p>
            <a:pPr>
              <a:defRPr/>
            </a:pPr>
            <a:r>
              <a:rPr lang="en-US" altLang="ja-JP" sz="1400" dirty="0">
                <a:solidFill>
                  <a:prstClr val="black"/>
                </a:solidFill>
                <a:latin typeface="+mj-ea"/>
                <a:ea typeface="+mj-ea"/>
              </a:rPr>
              <a:t> </a:t>
            </a:r>
            <a:r>
              <a:rPr lang="ja-JP" altLang="en-US" sz="1400" dirty="0">
                <a:solidFill>
                  <a:prstClr val="black"/>
                </a:solidFill>
                <a:latin typeface="+mj-ea"/>
                <a:ea typeface="+mj-ea"/>
              </a:rPr>
              <a:t>　「設定をクリアする</a:t>
            </a:r>
            <a:r>
              <a:rPr lang="ja-JP" altLang="en-US" sz="1400" dirty="0">
                <a:latin typeface="+mj-ea"/>
                <a:ea typeface="+mj-ea"/>
              </a:rPr>
              <a:t>」ボタンを</a:t>
            </a:r>
            <a:r>
              <a:rPr lang="ja-JP" altLang="en-US" sz="1400" dirty="0">
                <a:solidFill>
                  <a:prstClr val="black"/>
                </a:solidFill>
                <a:latin typeface="Arial" charset="0"/>
                <a:ea typeface="+mj-ea"/>
              </a:rPr>
              <a:t>選択します。</a:t>
            </a:r>
            <a:endParaRPr lang="en-US" altLang="ja-JP" sz="1400" dirty="0">
              <a:solidFill>
                <a:prstClr val="black"/>
              </a:solidFill>
              <a:latin typeface="Arial" charset="0"/>
              <a:ea typeface="+mj-ea"/>
            </a:endParaRPr>
          </a:p>
        </p:txBody>
      </p:sp>
      <p:sp>
        <p:nvSpPr>
          <p:cNvPr id="18" name="テキスト ボックス 56">
            <a:extLst>
              <a:ext uri="{FF2B5EF4-FFF2-40B4-BE49-F238E27FC236}">
                <a16:creationId xmlns:a16="http://schemas.microsoft.com/office/drawing/2014/main" id="{69B700D3-B4D3-BB5E-5638-D7815E9F4B2B}"/>
              </a:ext>
            </a:extLst>
          </p:cNvPr>
          <p:cNvSpPr txBox="1">
            <a:spLocks noChangeArrowheads="1"/>
          </p:cNvSpPr>
          <p:nvPr/>
        </p:nvSpPr>
        <p:spPr bwMode="auto">
          <a:xfrm>
            <a:off x="3111500" y="7472363"/>
            <a:ext cx="3201988" cy="306387"/>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③「保存する」ボタンを選択します。</a:t>
            </a:r>
            <a:endParaRPr lang="en-US" altLang="ja-JP" sz="1400" dirty="0">
              <a:solidFill>
                <a:prstClr val="black"/>
              </a:solidFill>
              <a:latin typeface="Arial" charset="0"/>
              <a:ea typeface="+mj-ea"/>
            </a:endParaRPr>
          </a:p>
        </p:txBody>
      </p:sp>
      <p:pic>
        <p:nvPicPr>
          <p:cNvPr id="21510" name="図 10">
            <a:extLst>
              <a:ext uri="{FF2B5EF4-FFF2-40B4-BE49-F238E27FC236}">
                <a16:creationId xmlns:a16="http://schemas.microsoft.com/office/drawing/2014/main" id="{A75D2A11-42D4-DF17-EEB8-25463CB968B9}"/>
              </a:ext>
            </a:extLst>
          </p:cNvPr>
          <p:cNvPicPr>
            <a:picLocks noChangeAspect="1"/>
          </p:cNvPicPr>
          <p:nvPr/>
        </p:nvPicPr>
        <p:blipFill>
          <a:blip r:embed="rId3">
            <a:extLst>
              <a:ext uri="{28A0092B-C50C-407E-A947-70E740481C1C}">
                <a14:useLocalDpi xmlns:a14="http://schemas.microsoft.com/office/drawing/2010/main" val="0"/>
              </a:ext>
            </a:extLst>
          </a:blip>
          <a:srcRect l="20023"/>
          <a:stretch>
            <a:fillRect/>
          </a:stretch>
        </p:blipFill>
        <p:spPr bwMode="auto">
          <a:xfrm>
            <a:off x="246063" y="1358900"/>
            <a:ext cx="2865437" cy="336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511" name="図 21">
            <a:extLst>
              <a:ext uri="{FF2B5EF4-FFF2-40B4-BE49-F238E27FC236}">
                <a16:creationId xmlns:a16="http://schemas.microsoft.com/office/drawing/2014/main" id="{C373528C-493C-CF01-4593-44DD52E46266}"/>
              </a:ext>
            </a:extLst>
          </p:cNvPr>
          <p:cNvPicPr>
            <a:picLocks noChangeAspect="1"/>
          </p:cNvPicPr>
          <p:nvPr/>
        </p:nvPicPr>
        <p:blipFill>
          <a:blip r:embed="rId4">
            <a:extLst>
              <a:ext uri="{28A0092B-C50C-407E-A947-70E740481C1C}">
                <a14:useLocalDpi xmlns:a14="http://schemas.microsoft.com/office/drawing/2010/main" val="0"/>
              </a:ext>
            </a:extLst>
          </a:blip>
          <a:srcRect l="20261"/>
          <a:stretch>
            <a:fillRect/>
          </a:stretch>
        </p:blipFill>
        <p:spPr bwMode="auto">
          <a:xfrm>
            <a:off x="246063" y="4940300"/>
            <a:ext cx="2865437" cy="2974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12" name="AutoShape 177">
            <a:extLst>
              <a:ext uri="{FF2B5EF4-FFF2-40B4-BE49-F238E27FC236}">
                <a16:creationId xmlns:a16="http://schemas.microsoft.com/office/drawing/2014/main" id="{CAADCF02-3872-475B-562D-5523823B5AE7}"/>
              </a:ext>
            </a:extLst>
          </p:cNvPr>
          <p:cNvSpPr>
            <a:spLocks noChangeArrowheads="1"/>
          </p:cNvSpPr>
          <p:nvPr/>
        </p:nvSpPr>
        <p:spPr bwMode="auto">
          <a:xfrm>
            <a:off x="406400" y="2513013"/>
            <a:ext cx="2541588" cy="20034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3" name="AutoShape 177">
            <a:extLst>
              <a:ext uri="{FF2B5EF4-FFF2-40B4-BE49-F238E27FC236}">
                <a16:creationId xmlns:a16="http://schemas.microsoft.com/office/drawing/2014/main" id="{261BDA15-A5DC-461D-88B5-B5AD9A2C9C26}"/>
              </a:ext>
            </a:extLst>
          </p:cNvPr>
          <p:cNvSpPr>
            <a:spLocks noChangeArrowheads="1"/>
          </p:cNvSpPr>
          <p:nvPr/>
        </p:nvSpPr>
        <p:spPr bwMode="auto">
          <a:xfrm>
            <a:off x="654050" y="6172200"/>
            <a:ext cx="627063" cy="2143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4" name="AutoShape 177">
            <a:extLst>
              <a:ext uri="{FF2B5EF4-FFF2-40B4-BE49-F238E27FC236}">
                <a16:creationId xmlns:a16="http://schemas.microsoft.com/office/drawing/2014/main" id="{46D1B85F-6426-08F9-5F50-6FD24E37B0A7}"/>
              </a:ext>
            </a:extLst>
          </p:cNvPr>
          <p:cNvSpPr>
            <a:spLocks noChangeArrowheads="1"/>
          </p:cNvSpPr>
          <p:nvPr/>
        </p:nvSpPr>
        <p:spPr bwMode="auto">
          <a:xfrm>
            <a:off x="406400" y="5818188"/>
            <a:ext cx="1314450" cy="35401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テキスト ボックス 23">
            <a:extLst>
              <a:ext uri="{FF2B5EF4-FFF2-40B4-BE49-F238E27FC236}">
                <a16:creationId xmlns:a16="http://schemas.microsoft.com/office/drawing/2014/main" id="{6EBD3B2B-64F7-FA9E-69DE-182E4E5BF764}"/>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ボタン名および連携する連絡を変更・解除する</a:t>
            </a:r>
            <a:endParaRPr lang="ja-JP" altLang="en-US" sz="1800" dirty="0"/>
          </a:p>
        </p:txBody>
      </p:sp>
      <p:sp>
        <p:nvSpPr>
          <p:cNvPr id="21516" name="テキスト ボックス 56">
            <a:extLst>
              <a:ext uri="{FF2B5EF4-FFF2-40B4-BE49-F238E27FC236}">
                <a16:creationId xmlns:a16="http://schemas.microsoft.com/office/drawing/2014/main" id="{C9C06DBD-F00E-76E2-5DF2-78358315DFB6}"/>
              </a:ext>
            </a:extLst>
          </p:cNvPr>
          <p:cNvSpPr txBox="1">
            <a:spLocks noChangeArrowheads="1"/>
          </p:cNvSpPr>
          <p:nvPr/>
        </p:nvSpPr>
        <p:spPr bwMode="auto">
          <a:xfrm>
            <a:off x="246063" y="835025"/>
            <a:ext cx="6286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「エマージェンシーコマンダー連携設定」画面を開きます。（</a:t>
            </a:r>
            <a:r>
              <a:rPr lang="en-US" altLang="ja-JP" sz="1400"/>
              <a:t>P</a:t>
            </a:r>
            <a:r>
              <a:rPr lang="ja-JP" altLang="en-US" sz="1400"/>
              <a:t>２参照）</a:t>
            </a:r>
            <a:endParaRPr lang="en-US" altLang="ja-JP" sz="1400"/>
          </a:p>
        </p:txBody>
      </p:sp>
      <p:grpSp>
        <p:nvGrpSpPr>
          <p:cNvPr id="30" name="グループ化 1">
            <a:extLst>
              <a:ext uri="{FF2B5EF4-FFF2-40B4-BE49-F238E27FC236}">
                <a16:creationId xmlns:a16="http://schemas.microsoft.com/office/drawing/2014/main" id="{B135D55D-14AD-4E54-07CF-7BE8977BB7EB}"/>
              </a:ext>
            </a:extLst>
          </p:cNvPr>
          <p:cNvGrpSpPr>
            <a:grpSpLocks/>
          </p:cNvGrpSpPr>
          <p:nvPr/>
        </p:nvGrpSpPr>
        <p:grpSpPr bwMode="auto">
          <a:xfrm>
            <a:off x="4257632" y="7915661"/>
            <a:ext cx="2054225" cy="693211"/>
            <a:chOff x="1922222" y="2831036"/>
            <a:chExt cx="2927350" cy="982090"/>
          </a:xfrm>
          <a:solidFill>
            <a:schemeClr val="tx1"/>
          </a:solidFill>
        </p:grpSpPr>
        <p:sp>
          <p:nvSpPr>
            <p:cNvPr id="31" name="角丸四角形 37">
              <a:extLst>
                <a:ext uri="{FF2B5EF4-FFF2-40B4-BE49-F238E27FC236}">
                  <a16:creationId xmlns:a16="http://schemas.microsoft.com/office/drawing/2014/main" id="{25A26912-17C8-F122-F66B-BFC86F518537}"/>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変更完了</a:t>
              </a:r>
            </a:p>
          </p:txBody>
        </p:sp>
        <p:sp>
          <p:nvSpPr>
            <p:cNvPr id="32" name="下矢印 38">
              <a:extLst>
                <a:ext uri="{FF2B5EF4-FFF2-40B4-BE49-F238E27FC236}">
                  <a16:creationId xmlns:a16="http://schemas.microsoft.com/office/drawing/2014/main" id="{15CC7B11-1FE7-5174-42CC-9DC2E2EDEFA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33BFA1ED-AB3B-7C57-CF20-E419B22DBC8B}"/>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0" name="正方形/長方形 19">
            <a:extLst>
              <a:ext uri="{FF2B5EF4-FFF2-40B4-BE49-F238E27FC236}">
                <a16:creationId xmlns:a16="http://schemas.microsoft.com/office/drawing/2014/main" id="{93825116-B6C0-EEE6-A478-9EEF30193A01}"/>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0" name="テキスト ボックス 21">
            <a:extLst>
              <a:ext uri="{FF2B5EF4-FFF2-40B4-BE49-F238E27FC236}">
                <a16:creationId xmlns:a16="http://schemas.microsoft.com/office/drawing/2014/main" id="{28A02B76-BAAF-8A6C-623A-0606FBB04D2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2" name="正方形/長方形 21">
            <a:extLst>
              <a:ext uri="{FF2B5EF4-FFF2-40B4-BE49-F238E27FC236}">
                <a16:creationId xmlns:a16="http://schemas.microsoft.com/office/drawing/2014/main" id="{2EC069F1-2E0C-83DF-EACB-031F6FA85ACB}"/>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2" name="テキスト ボックス 21">
            <a:extLst>
              <a:ext uri="{FF2B5EF4-FFF2-40B4-BE49-F238E27FC236}">
                <a16:creationId xmlns:a16="http://schemas.microsoft.com/office/drawing/2014/main" id="{644CA113-DBA8-D9C1-E5D7-80AF67EEA9D8}"/>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1523" name="テキスト ボックス 21">
            <a:extLst>
              <a:ext uri="{FF2B5EF4-FFF2-40B4-BE49-F238E27FC236}">
                <a16:creationId xmlns:a16="http://schemas.microsoft.com/office/drawing/2014/main" id="{7C9B21D4-F244-7921-CA14-71DB029AB8DC}"/>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6" name="正方形/長方形 25">
            <a:extLst>
              <a:ext uri="{FF2B5EF4-FFF2-40B4-BE49-F238E27FC236}">
                <a16:creationId xmlns:a16="http://schemas.microsoft.com/office/drawing/2014/main" id="{8892A393-16FD-F551-1A26-9F9F3DA6DCAB}"/>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5" name="テキスト ボックス 21">
            <a:extLst>
              <a:ext uri="{FF2B5EF4-FFF2-40B4-BE49-F238E27FC236}">
                <a16:creationId xmlns:a16="http://schemas.microsoft.com/office/drawing/2014/main" id="{B3B6FFAB-1B6D-DE4E-DB44-E94381A8F591}"/>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8" name="正方形/長方形 27">
            <a:extLst>
              <a:ext uri="{FF2B5EF4-FFF2-40B4-BE49-F238E27FC236}">
                <a16:creationId xmlns:a16="http://schemas.microsoft.com/office/drawing/2014/main" id="{954516BF-76BA-3E44-BFA0-2DF5EE3C7E19}"/>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7" name="テキスト ボックス 21">
            <a:extLst>
              <a:ext uri="{FF2B5EF4-FFF2-40B4-BE49-F238E27FC236}">
                <a16:creationId xmlns:a16="http://schemas.microsoft.com/office/drawing/2014/main" id="{ACECF2C2-6237-A7C2-7142-969DBB77D111}"/>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3" name="正方形/長方形 32">
            <a:extLst>
              <a:ext uri="{FF2B5EF4-FFF2-40B4-BE49-F238E27FC236}">
                <a16:creationId xmlns:a16="http://schemas.microsoft.com/office/drawing/2014/main" id="{66D28D34-51E4-55A0-CEDD-C48FB3EBBA8A}"/>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9" name="テキスト ボックス 21">
            <a:extLst>
              <a:ext uri="{FF2B5EF4-FFF2-40B4-BE49-F238E27FC236}">
                <a16:creationId xmlns:a16="http://schemas.microsoft.com/office/drawing/2014/main" id="{EB80ACD5-AA7B-CE4A-2352-B63497A6498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テキスト ボックス 56">
            <a:extLst>
              <a:ext uri="{FF2B5EF4-FFF2-40B4-BE49-F238E27FC236}">
                <a16:creationId xmlns:a16="http://schemas.microsoft.com/office/drawing/2014/main" id="{706F3799-F595-6D82-0AEF-C8CA6C772B87}"/>
              </a:ext>
            </a:extLst>
          </p:cNvPr>
          <p:cNvSpPr txBox="1">
            <a:spLocks noChangeArrowheads="1"/>
          </p:cNvSpPr>
          <p:nvPr/>
        </p:nvSpPr>
        <p:spPr bwMode="auto">
          <a:xfrm>
            <a:off x="3111500" y="1355725"/>
            <a:ext cx="3613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①ページタブの右にある「　　」編集アイコンを</a:t>
            </a:r>
            <a:endParaRPr lang="en-US" altLang="ja-JP" sz="1400"/>
          </a:p>
          <a:p>
            <a:pPr eaLnBrk="1" hangingPunct="1">
              <a:spcBef>
                <a:spcPct val="0"/>
              </a:spcBef>
              <a:buFontTx/>
              <a:buNone/>
            </a:pPr>
            <a:r>
              <a:rPr lang="ja-JP" altLang="en-US" sz="1400"/>
              <a:t>　 選択します。</a:t>
            </a:r>
            <a:endParaRPr lang="en-US" altLang="ja-JP" sz="1400"/>
          </a:p>
        </p:txBody>
      </p:sp>
      <p:sp>
        <p:nvSpPr>
          <p:cNvPr id="23555" name="スライド番号プレースホルダ 2">
            <a:extLst>
              <a:ext uri="{FF2B5EF4-FFF2-40B4-BE49-F238E27FC236}">
                <a16:creationId xmlns:a16="http://schemas.microsoft.com/office/drawing/2014/main" id="{A226B038-C9A7-58CE-D4F3-61D67E402C82}"/>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B41ECD9-AA47-46E7-8B29-1DB34CD38016}"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12" name="テキスト ボックス 56">
            <a:extLst>
              <a:ext uri="{FF2B5EF4-FFF2-40B4-BE49-F238E27FC236}">
                <a16:creationId xmlns:a16="http://schemas.microsoft.com/office/drawing/2014/main" id="{42B31647-37FE-C2E2-918A-67D9C37677ED}"/>
              </a:ext>
            </a:extLst>
          </p:cNvPr>
          <p:cNvSpPr txBox="1">
            <a:spLocks noChangeArrowheads="1"/>
          </p:cNvSpPr>
          <p:nvPr/>
        </p:nvSpPr>
        <p:spPr bwMode="auto">
          <a:xfrm>
            <a:off x="3133725" y="4940300"/>
            <a:ext cx="3319463" cy="1168400"/>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②ページ名を入力します。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③「保存する」ボタンを選択します。</a:t>
            </a:r>
            <a:endParaRPr lang="en-US" altLang="ja-JP" sz="1400" dirty="0">
              <a:solidFill>
                <a:prstClr val="black"/>
              </a:solidFill>
              <a:latin typeface="Arial" charset="0"/>
              <a:ea typeface="+mj-ea"/>
            </a:endParaRPr>
          </a:p>
        </p:txBody>
      </p:sp>
      <p:pic>
        <p:nvPicPr>
          <p:cNvPr id="23557" name="図 14">
            <a:extLst>
              <a:ext uri="{FF2B5EF4-FFF2-40B4-BE49-F238E27FC236}">
                <a16:creationId xmlns:a16="http://schemas.microsoft.com/office/drawing/2014/main" id="{896FC4AC-02CB-C3D2-6AF3-0C77460BBBF1}"/>
              </a:ext>
            </a:extLst>
          </p:cNvPr>
          <p:cNvPicPr>
            <a:picLocks noChangeAspect="1"/>
          </p:cNvPicPr>
          <p:nvPr/>
        </p:nvPicPr>
        <p:blipFill>
          <a:blip r:embed="rId3">
            <a:extLst>
              <a:ext uri="{28A0092B-C50C-407E-A947-70E740481C1C}">
                <a14:useLocalDpi xmlns:a14="http://schemas.microsoft.com/office/drawing/2010/main" val="0"/>
              </a:ext>
            </a:extLst>
          </a:blip>
          <a:srcRect l="19955"/>
          <a:stretch>
            <a:fillRect/>
          </a:stretch>
        </p:blipFill>
        <p:spPr bwMode="auto">
          <a:xfrm>
            <a:off x="246063" y="4940300"/>
            <a:ext cx="2887662" cy="2292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558" name="図 16">
            <a:extLst>
              <a:ext uri="{FF2B5EF4-FFF2-40B4-BE49-F238E27FC236}">
                <a16:creationId xmlns:a16="http://schemas.microsoft.com/office/drawing/2014/main" id="{71972D44-8EB3-FEF2-4199-62EF85B1AB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3301" t="30688" r="3271" b="65463"/>
          <a:stretch>
            <a:fillRect/>
          </a:stretch>
        </p:blipFill>
        <p:spPr bwMode="auto">
          <a:xfrm>
            <a:off x="5124450" y="1395413"/>
            <a:ext cx="19367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AutoShape 177">
            <a:extLst>
              <a:ext uri="{FF2B5EF4-FFF2-40B4-BE49-F238E27FC236}">
                <a16:creationId xmlns:a16="http://schemas.microsoft.com/office/drawing/2014/main" id="{24B9FCF1-33DA-CA57-356A-04E914EFA02D}"/>
              </a:ext>
            </a:extLst>
          </p:cNvPr>
          <p:cNvSpPr>
            <a:spLocks noChangeArrowheads="1"/>
          </p:cNvSpPr>
          <p:nvPr/>
        </p:nvSpPr>
        <p:spPr bwMode="auto">
          <a:xfrm>
            <a:off x="1808163" y="6002338"/>
            <a:ext cx="706437" cy="27781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23">
            <a:extLst>
              <a:ext uri="{FF2B5EF4-FFF2-40B4-BE49-F238E27FC236}">
                <a16:creationId xmlns:a16="http://schemas.microsoft.com/office/drawing/2014/main" id="{BAE9F175-E6C4-B908-CDB4-41CA2FC717ED}"/>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（３）</a:t>
            </a:r>
            <a:r>
              <a:rPr lang="ja-JP" altLang="en-US" sz="1800" spc="150" dirty="0"/>
              <a:t>ページ名を編集する</a:t>
            </a:r>
            <a:endParaRPr lang="ja-JP" altLang="en-US" sz="1800" dirty="0"/>
          </a:p>
        </p:txBody>
      </p:sp>
      <p:sp>
        <p:nvSpPr>
          <p:cNvPr id="23561" name="テキスト ボックス 56">
            <a:extLst>
              <a:ext uri="{FF2B5EF4-FFF2-40B4-BE49-F238E27FC236}">
                <a16:creationId xmlns:a16="http://schemas.microsoft.com/office/drawing/2014/main" id="{159F9AD7-BFF6-F129-2EDD-D3D68C5546E4}"/>
              </a:ext>
            </a:extLst>
          </p:cNvPr>
          <p:cNvSpPr txBox="1">
            <a:spLocks noChangeArrowheads="1"/>
          </p:cNvSpPr>
          <p:nvPr/>
        </p:nvSpPr>
        <p:spPr bwMode="auto">
          <a:xfrm>
            <a:off x="246063" y="835025"/>
            <a:ext cx="6286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「エマージェンシーコマンダー連携設定」画面を開きます。（</a:t>
            </a:r>
            <a:r>
              <a:rPr lang="en-US" altLang="ja-JP" sz="1400"/>
              <a:t>P</a:t>
            </a:r>
            <a:r>
              <a:rPr lang="ja-JP" altLang="en-US" sz="1400"/>
              <a:t>２参照）</a:t>
            </a:r>
            <a:endParaRPr lang="en-US" altLang="ja-JP" sz="1400"/>
          </a:p>
        </p:txBody>
      </p:sp>
      <p:pic>
        <p:nvPicPr>
          <p:cNvPr id="23562" name="図 10">
            <a:extLst>
              <a:ext uri="{FF2B5EF4-FFF2-40B4-BE49-F238E27FC236}">
                <a16:creationId xmlns:a16="http://schemas.microsoft.com/office/drawing/2014/main" id="{B8F15D62-791F-C5CC-F417-A7A3E2CE8590}"/>
              </a:ext>
            </a:extLst>
          </p:cNvPr>
          <p:cNvPicPr>
            <a:picLocks noChangeAspect="1"/>
          </p:cNvPicPr>
          <p:nvPr/>
        </p:nvPicPr>
        <p:blipFill>
          <a:blip r:embed="rId4">
            <a:extLst>
              <a:ext uri="{28A0092B-C50C-407E-A947-70E740481C1C}">
                <a14:useLocalDpi xmlns:a14="http://schemas.microsoft.com/office/drawing/2010/main" val="0"/>
              </a:ext>
            </a:extLst>
          </a:blip>
          <a:srcRect l="20023"/>
          <a:stretch>
            <a:fillRect/>
          </a:stretch>
        </p:blipFill>
        <p:spPr bwMode="auto">
          <a:xfrm>
            <a:off x="246063" y="1358900"/>
            <a:ext cx="2865437" cy="336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63" name="AutoShape 177">
            <a:extLst>
              <a:ext uri="{FF2B5EF4-FFF2-40B4-BE49-F238E27FC236}">
                <a16:creationId xmlns:a16="http://schemas.microsoft.com/office/drawing/2014/main" id="{5131AB9A-CE5E-9744-04D3-1F6F985B0BA3}"/>
              </a:ext>
            </a:extLst>
          </p:cNvPr>
          <p:cNvSpPr>
            <a:spLocks noChangeArrowheads="1"/>
          </p:cNvSpPr>
          <p:nvPr/>
        </p:nvSpPr>
        <p:spPr bwMode="auto">
          <a:xfrm>
            <a:off x="2814638" y="2324100"/>
            <a:ext cx="244475" cy="239713"/>
          </a:xfrm>
          <a:prstGeom prst="roundRect">
            <a:avLst>
              <a:gd name="adj" fmla="val 1611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7" name="グループ化 1">
            <a:extLst>
              <a:ext uri="{FF2B5EF4-FFF2-40B4-BE49-F238E27FC236}">
                <a16:creationId xmlns:a16="http://schemas.microsoft.com/office/drawing/2014/main" id="{CC43CB07-F843-B7F9-B56E-3D2DF5A7B14C}"/>
              </a:ext>
            </a:extLst>
          </p:cNvPr>
          <p:cNvGrpSpPr>
            <a:grpSpLocks/>
          </p:cNvGrpSpPr>
          <p:nvPr/>
        </p:nvGrpSpPr>
        <p:grpSpPr bwMode="auto">
          <a:xfrm>
            <a:off x="4257632" y="7232649"/>
            <a:ext cx="2054225" cy="693211"/>
            <a:chOff x="1922222" y="2831036"/>
            <a:chExt cx="2927350" cy="982090"/>
          </a:xfrm>
          <a:solidFill>
            <a:schemeClr val="tx1"/>
          </a:solidFill>
        </p:grpSpPr>
        <p:sp>
          <p:nvSpPr>
            <p:cNvPr id="28" name="角丸四角形 37">
              <a:extLst>
                <a:ext uri="{FF2B5EF4-FFF2-40B4-BE49-F238E27FC236}">
                  <a16:creationId xmlns:a16="http://schemas.microsoft.com/office/drawing/2014/main" id="{F5EDC41F-CD42-4DF7-8312-7DB65E92474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ページ名変更完了</a:t>
              </a:r>
            </a:p>
          </p:txBody>
        </p:sp>
        <p:sp>
          <p:nvSpPr>
            <p:cNvPr id="29" name="下矢印 38">
              <a:extLst>
                <a:ext uri="{FF2B5EF4-FFF2-40B4-BE49-F238E27FC236}">
                  <a16:creationId xmlns:a16="http://schemas.microsoft.com/office/drawing/2014/main" id="{6E10C2B2-5DE7-0480-7D5A-F114138FDDDA}"/>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A4E8F168-2073-1624-C220-A7BD4C141440}"/>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 name="正方形/長方形 18">
            <a:extLst>
              <a:ext uri="{FF2B5EF4-FFF2-40B4-BE49-F238E27FC236}">
                <a16:creationId xmlns:a16="http://schemas.microsoft.com/office/drawing/2014/main" id="{80325D69-A9FE-3F22-4880-36F4552B7CA4}"/>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67" name="テキスト ボックス 21">
            <a:extLst>
              <a:ext uri="{FF2B5EF4-FFF2-40B4-BE49-F238E27FC236}">
                <a16:creationId xmlns:a16="http://schemas.microsoft.com/office/drawing/2014/main" id="{FA56391C-4AD7-10A5-289E-96D470644C5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1" name="正方形/長方形 20">
            <a:extLst>
              <a:ext uri="{FF2B5EF4-FFF2-40B4-BE49-F238E27FC236}">
                <a16:creationId xmlns:a16="http://schemas.microsoft.com/office/drawing/2014/main" id="{8AFFDEAC-7375-1FDA-31B8-A78A2C8D3784}"/>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69" name="テキスト ボックス 21">
            <a:extLst>
              <a:ext uri="{FF2B5EF4-FFF2-40B4-BE49-F238E27FC236}">
                <a16:creationId xmlns:a16="http://schemas.microsoft.com/office/drawing/2014/main" id="{B45E1906-346D-6F26-92B7-2B6645C2EE9B}"/>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3570" name="テキスト ボックス 21">
            <a:extLst>
              <a:ext uri="{FF2B5EF4-FFF2-40B4-BE49-F238E27FC236}">
                <a16:creationId xmlns:a16="http://schemas.microsoft.com/office/drawing/2014/main" id="{80FE5827-1837-0839-0CBF-FB936EE8ECA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5" name="正方形/長方形 24">
            <a:extLst>
              <a:ext uri="{FF2B5EF4-FFF2-40B4-BE49-F238E27FC236}">
                <a16:creationId xmlns:a16="http://schemas.microsoft.com/office/drawing/2014/main" id="{1C8BAA50-8BF5-B1C3-D30F-D593B83C566C}"/>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2" name="テキスト ボックス 21">
            <a:extLst>
              <a:ext uri="{FF2B5EF4-FFF2-40B4-BE49-F238E27FC236}">
                <a16:creationId xmlns:a16="http://schemas.microsoft.com/office/drawing/2014/main" id="{31981BA1-D428-1152-102E-969623008251}"/>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0" name="正方形/長方形 29">
            <a:extLst>
              <a:ext uri="{FF2B5EF4-FFF2-40B4-BE49-F238E27FC236}">
                <a16:creationId xmlns:a16="http://schemas.microsoft.com/office/drawing/2014/main" id="{B0A7094F-0757-D570-F683-E3639758C490}"/>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4" name="テキスト ボックス 21">
            <a:extLst>
              <a:ext uri="{FF2B5EF4-FFF2-40B4-BE49-F238E27FC236}">
                <a16:creationId xmlns:a16="http://schemas.microsoft.com/office/drawing/2014/main" id="{F95D2439-2AB0-A8EB-37A2-C8A46D0F704E}"/>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2" name="正方形/長方形 31">
            <a:extLst>
              <a:ext uri="{FF2B5EF4-FFF2-40B4-BE49-F238E27FC236}">
                <a16:creationId xmlns:a16="http://schemas.microsoft.com/office/drawing/2014/main" id="{4EE2A43D-E674-663F-4034-7F011D0789AC}"/>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6" name="テキスト ボックス 21">
            <a:extLst>
              <a:ext uri="{FF2B5EF4-FFF2-40B4-BE49-F238E27FC236}">
                <a16:creationId xmlns:a16="http://schemas.microsoft.com/office/drawing/2014/main" id="{609053C4-3D20-29F6-7313-9EF8FCCC1F7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BCA6030A-D32F-BC49-9FD1-68F4323B010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9F32CC5-7B1E-4A59-9243-8BFA94B8E569}"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56">
            <a:extLst>
              <a:ext uri="{FF2B5EF4-FFF2-40B4-BE49-F238E27FC236}">
                <a16:creationId xmlns:a16="http://schemas.microsoft.com/office/drawing/2014/main" id="{C2C60DB7-9470-46C0-5FDB-8CC8B64911D6}"/>
              </a:ext>
            </a:extLst>
          </p:cNvPr>
          <p:cNvSpPr txBox="1">
            <a:spLocks noChangeArrowheads="1"/>
          </p:cNvSpPr>
          <p:nvPr/>
        </p:nvSpPr>
        <p:spPr bwMode="auto">
          <a:xfrm>
            <a:off x="246063" y="835025"/>
            <a:ext cx="6246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エマージェンシーコマンダーに表示するボタン名称・ページ名称の設定を行います。</a:t>
            </a:r>
          </a:p>
        </p:txBody>
      </p:sp>
      <p:sp>
        <p:nvSpPr>
          <p:cNvPr id="25604" name="テキスト ボックス 24">
            <a:extLst>
              <a:ext uri="{FF2B5EF4-FFF2-40B4-BE49-F238E27FC236}">
                <a16:creationId xmlns:a16="http://schemas.microsoft.com/office/drawing/2014/main" id="{A00636D8-7038-DDB9-E39C-8E7AA915E6A1}"/>
              </a:ext>
            </a:extLst>
          </p:cNvPr>
          <p:cNvSpPr txBox="1">
            <a:spLocks noChangeArrowheads="1"/>
          </p:cNvSpPr>
          <p:nvPr/>
        </p:nvSpPr>
        <p:spPr bwMode="auto">
          <a:xfrm>
            <a:off x="246063" y="215900"/>
            <a:ext cx="4027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２．画面設定 （タブレットから）</a:t>
            </a:r>
            <a:endParaRPr lang="en-US" altLang="ja-JP" sz="2400"/>
          </a:p>
        </p:txBody>
      </p:sp>
      <p:sp>
        <p:nvSpPr>
          <p:cNvPr id="17" name="正方形/長方形 16">
            <a:extLst>
              <a:ext uri="{FF2B5EF4-FFF2-40B4-BE49-F238E27FC236}">
                <a16:creationId xmlns:a16="http://schemas.microsoft.com/office/drawing/2014/main" id="{7F887530-0DE3-D588-E212-F0DEDD1067FD}"/>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テキスト ボックス 21">
            <a:extLst>
              <a:ext uri="{FF2B5EF4-FFF2-40B4-BE49-F238E27FC236}">
                <a16:creationId xmlns:a16="http://schemas.microsoft.com/office/drawing/2014/main" id="{90F1400B-B783-EF7C-500C-423FD361B2EB}"/>
              </a:ext>
            </a:extLst>
          </p:cNvPr>
          <p:cNvSpPr txBox="1"/>
          <p:nvPr/>
        </p:nvSpPr>
        <p:spPr>
          <a:xfrm>
            <a:off x="246063" y="1246188"/>
            <a:ext cx="5118100" cy="307975"/>
          </a:xfrm>
          <a:prstGeom prst="rect">
            <a:avLst/>
          </a:prstGeom>
          <a:noFill/>
          <a:ln>
            <a:noFill/>
          </a:ln>
        </p:spPr>
        <p:txBody>
          <a:bodyPr>
            <a:spAutoFit/>
          </a:bodyPr>
          <a:lstStyle/>
          <a:p>
            <a:pPr>
              <a:defRPr/>
            </a:pPr>
            <a:r>
              <a:rPr lang="ja-JP" altLang="en-US" sz="1400" b="1" dirty="0">
                <a:latin typeface="+mj-ea"/>
                <a:ea typeface="+mj-ea"/>
              </a:rPr>
              <a:t>＜エマージェンシーコマンダーにログインする＞</a:t>
            </a:r>
            <a:endParaRPr lang="en-US" altLang="ja-JP" sz="1400" b="1" dirty="0">
              <a:latin typeface="+mj-ea"/>
              <a:ea typeface="+mj-ea"/>
            </a:endParaRPr>
          </a:p>
        </p:txBody>
      </p:sp>
      <p:sp>
        <p:nvSpPr>
          <p:cNvPr id="25607" name="テキスト ボックス 56">
            <a:extLst>
              <a:ext uri="{FF2B5EF4-FFF2-40B4-BE49-F238E27FC236}">
                <a16:creationId xmlns:a16="http://schemas.microsoft.com/office/drawing/2014/main" id="{D90193B0-7952-F7FE-748D-B6A0BCFBDDF2}"/>
              </a:ext>
            </a:extLst>
          </p:cNvPr>
          <p:cNvSpPr txBox="1">
            <a:spLocks noChangeArrowheads="1"/>
          </p:cNvSpPr>
          <p:nvPr/>
        </p:nvSpPr>
        <p:spPr bwMode="auto">
          <a:xfrm>
            <a:off x="246063" y="1711325"/>
            <a:ext cx="62468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エマージェンシーコールに表示される</a:t>
            </a:r>
            <a:r>
              <a:rPr lang="en-US" altLang="ja-JP" sz="1400"/>
              <a:t>QR</a:t>
            </a:r>
            <a:r>
              <a:rPr lang="ja-JP" altLang="en-US" sz="1400"/>
              <a:t>コードを読み取ることで</a:t>
            </a:r>
            <a:r>
              <a:rPr lang="en-US" altLang="ja-JP" sz="1400"/>
              <a:t>URL</a:t>
            </a:r>
            <a:r>
              <a:rPr lang="ja-JP" altLang="en-US" sz="1400"/>
              <a:t>を手入力する</a:t>
            </a:r>
            <a:endParaRPr lang="en-US" altLang="ja-JP" sz="1400"/>
          </a:p>
          <a:p>
            <a:pPr eaLnBrk="1" hangingPunct="1">
              <a:spcBef>
                <a:spcPct val="0"/>
              </a:spcBef>
              <a:buFontTx/>
              <a:buNone/>
            </a:pPr>
            <a:r>
              <a:rPr lang="ja-JP" altLang="en-US" sz="1400"/>
              <a:t>ことなくエマージェンシーコマンダーのご利用を開始いただけます。</a:t>
            </a:r>
          </a:p>
        </p:txBody>
      </p:sp>
      <p:pic>
        <p:nvPicPr>
          <p:cNvPr id="25608" name="図 1">
            <a:extLst>
              <a:ext uri="{FF2B5EF4-FFF2-40B4-BE49-F238E27FC236}">
                <a16:creationId xmlns:a16="http://schemas.microsoft.com/office/drawing/2014/main" id="{97C82127-FE0C-E7F2-B6A0-0BD89A5CA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13" t="1138" r="1280"/>
          <a:stretch>
            <a:fillRect/>
          </a:stretch>
        </p:blipFill>
        <p:spPr bwMode="auto">
          <a:xfrm>
            <a:off x="655638" y="4137025"/>
            <a:ext cx="2030412"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6">
            <a:extLst>
              <a:ext uri="{FF2B5EF4-FFF2-40B4-BE49-F238E27FC236}">
                <a16:creationId xmlns:a16="http://schemas.microsoft.com/office/drawing/2014/main" id="{B3D9476E-CD90-B710-34F7-11DD56B3961F}"/>
              </a:ext>
            </a:extLst>
          </p:cNvPr>
          <p:cNvSpPr txBox="1">
            <a:spLocks noChangeArrowheads="1"/>
          </p:cNvSpPr>
          <p:nvPr/>
        </p:nvSpPr>
        <p:spPr bwMode="auto">
          <a:xfrm>
            <a:off x="3252788" y="2840038"/>
            <a:ext cx="3349625" cy="2386012"/>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①インターネットに繋がるパソコンまたは</a:t>
            </a:r>
            <a:endParaRPr lang="en-US" altLang="ja-JP" sz="1400" dirty="0">
              <a:latin typeface="+mj-ea"/>
              <a:ea typeface="+mj-ea"/>
            </a:endParaRPr>
          </a:p>
          <a:p>
            <a:pPr>
              <a:defRPr/>
            </a:pPr>
            <a:r>
              <a:rPr lang="ja-JP" altLang="en-US" sz="1400" dirty="0">
                <a:latin typeface="+mj-ea"/>
                <a:ea typeface="+mj-ea"/>
              </a:rPr>
              <a:t>　 スマートフォンからサイト</a:t>
            </a:r>
            <a:r>
              <a:rPr lang="en-US" altLang="ja-JP" sz="1400" dirty="0">
                <a:latin typeface="+mj-ea"/>
                <a:ea typeface="+mj-ea"/>
              </a:rPr>
              <a:t>URL</a:t>
            </a:r>
            <a:r>
              <a:rPr lang="ja-JP" altLang="en-US" sz="1400" dirty="0">
                <a:latin typeface="+mj-ea"/>
                <a:ea typeface="+mj-ea"/>
              </a:rPr>
              <a:t>にアクセス　</a:t>
            </a:r>
            <a:endParaRPr lang="en-US" altLang="ja-JP" sz="1400" dirty="0">
              <a:latin typeface="+mj-ea"/>
              <a:ea typeface="+mj-ea"/>
            </a:endParaRPr>
          </a:p>
          <a:p>
            <a:pPr>
              <a:defRPr/>
            </a:pPr>
            <a:r>
              <a:rPr lang="en-US" altLang="ja-JP" sz="1400" dirty="0">
                <a:latin typeface="+mj-ea"/>
                <a:ea typeface="+mj-ea"/>
              </a:rPr>
              <a:t> </a:t>
            </a:r>
            <a:r>
              <a:rPr lang="ja-JP" altLang="en-US" sz="1400" dirty="0">
                <a:latin typeface="+mj-ea"/>
                <a:ea typeface="+mj-ea"/>
              </a:rPr>
              <a:t>　します。</a:t>
            </a: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mj-ea"/>
                <a:ea typeface="+mj-ea"/>
              </a:rPr>
              <a:t>　</a:t>
            </a: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　「ログイン」ボタンをクリックします。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a:defRPr/>
            </a:pPr>
            <a:endParaRPr lang="en-US" altLang="ja-JP" sz="1400" dirty="0">
              <a:latin typeface="+mj-ea"/>
              <a:ea typeface="+mj-ea"/>
            </a:endParaRPr>
          </a:p>
        </p:txBody>
      </p:sp>
      <p:sp>
        <p:nvSpPr>
          <p:cNvPr id="25610" name="テキスト ボックス 56">
            <a:extLst>
              <a:ext uri="{FF2B5EF4-FFF2-40B4-BE49-F238E27FC236}">
                <a16:creationId xmlns:a16="http://schemas.microsoft.com/office/drawing/2014/main" id="{A85DCCC9-D8A9-BA7C-39FF-DC68D2AE8D9E}"/>
              </a:ext>
            </a:extLst>
          </p:cNvPr>
          <p:cNvSpPr txBox="1">
            <a:spLocks noChangeArrowheads="1"/>
          </p:cNvSpPr>
          <p:nvPr/>
        </p:nvSpPr>
        <p:spPr bwMode="auto">
          <a:xfrm>
            <a:off x="3252788" y="5937250"/>
            <a:ext cx="3319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③マイメニュー内「マイページ」を選択</a:t>
            </a:r>
            <a:endParaRPr lang="en-US" altLang="ja-JP" sz="1400"/>
          </a:p>
          <a:p>
            <a:pPr eaLnBrk="1" hangingPunct="1">
              <a:spcBef>
                <a:spcPct val="0"/>
              </a:spcBef>
              <a:buFontTx/>
              <a:buNone/>
            </a:pPr>
            <a:r>
              <a:rPr lang="ja-JP" altLang="en-US" sz="1400"/>
              <a:t>　 します。</a:t>
            </a:r>
          </a:p>
        </p:txBody>
      </p:sp>
      <p:pic>
        <p:nvPicPr>
          <p:cNvPr id="20" name="図 19" descr="グラフィカル ユーザー インターフェイス, アプリケーション&#10;&#10;自動的に生成された説明">
            <a:extLst>
              <a:ext uri="{FF2B5EF4-FFF2-40B4-BE49-F238E27FC236}">
                <a16:creationId xmlns:a16="http://schemas.microsoft.com/office/drawing/2014/main" id="{97F6EA82-2855-E832-17D9-3FFD982FE4A5}"/>
              </a:ext>
            </a:extLst>
          </p:cNvPr>
          <p:cNvPicPr>
            <a:picLocks noChangeAspect="1"/>
          </p:cNvPicPr>
          <p:nvPr/>
        </p:nvPicPr>
        <p:blipFill rotWithShape="1">
          <a:blip r:embed="rId4"/>
          <a:srcRect l="26724" t="28141" r="50916" b="39827"/>
          <a:stretch/>
        </p:blipFill>
        <p:spPr>
          <a:xfrm>
            <a:off x="250825" y="5937250"/>
            <a:ext cx="1025525" cy="947738"/>
          </a:xfrm>
          <a:prstGeom prst="rect">
            <a:avLst/>
          </a:prstGeom>
          <a:ln>
            <a:solidFill>
              <a:schemeClr val="tx1">
                <a:lumMod val="50000"/>
                <a:lumOff val="50000"/>
              </a:schemeClr>
            </a:solidFill>
          </a:ln>
        </p:spPr>
      </p:pic>
      <p:sp>
        <p:nvSpPr>
          <p:cNvPr id="25612" name="AutoShape 7">
            <a:extLst>
              <a:ext uri="{FF2B5EF4-FFF2-40B4-BE49-F238E27FC236}">
                <a16:creationId xmlns:a16="http://schemas.microsoft.com/office/drawing/2014/main" id="{8DBF639C-F81D-B70B-BDC8-56BB50F1C862}"/>
              </a:ext>
            </a:extLst>
          </p:cNvPr>
          <p:cNvSpPr>
            <a:spLocks noChangeArrowheads="1"/>
          </p:cNvSpPr>
          <p:nvPr/>
        </p:nvSpPr>
        <p:spPr bwMode="auto">
          <a:xfrm>
            <a:off x="693738" y="4646613"/>
            <a:ext cx="1951037" cy="544512"/>
          </a:xfrm>
          <a:prstGeom prst="roundRect">
            <a:avLst>
              <a:gd name="adj" fmla="val 4958"/>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819DD86D-69EB-4BC0-E109-00296E98857C}"/>
              </a:ext>
            </a:extLst>
          </p:cNvPr>
          <p:cNvPicPr>
            <a:picLocks noChangeAspect="1"/>
          </p:cNvPicPr>
          <p:nvPr/>
        </p:nvPicPr>
        <p:blipFill>
          <a:blip r:embed="rId5"/>
          <a:stretch>
            <a:fillRect/>
          </a:stretch>
        </p:blipFill>
        <p:spPr>
          <a:xfrm>
            <a:off x="246063" y="2413000"/>
            <a:ext cx="2794000" cy="1633538"/>
          </a:xfrm>
          <a:prstGeom prst="rect">
            <a:avLst/>
          </a:prstGeom>
          <a:ln>
            <a:solidFill>
              <a:schemeClr val="tx1">
                <a:lumMod val="50000"/>
                <a:lumOff val="50000"/>
              </a:schemeClr>
            </a:solidFill>
          </a:ln>
        </p:spPr>
      </p:pic>
      <p:sp>
        <p:nvSpPr>
          <p:cNvPr id="25614" name="AutoShape 5">
            <a:extLst>
              <a:ext uri="{FF2B5EF4-FFF2-40B4-BE49-F238E27FC236}">
                <a16:creationId xmlns:a16="http://schemas.microsoft.com/office/drawing/2014/main" id="{3B18B174-B4D5-44B5-26A0-68C191FE867D}"/>
              </a:ext>
            </a:extLst>
          </p:cNvPr>
          <p:cNvSpPr>
            <a:spLocks noChangeArrowheads="1"/>
          </p:cNvSpPr>
          <p:nvPr/>
        </p:nvSpPr>
        <p:spPr bwMode="auto">
          <a:xfrm>
            <a:off x="655638" y="3014663"/>
            <a:ext cx="2473325" cy="550862"/>
          </a:xfrm>
          <a:prstGeom prst="wedgeRectCallout">
            <a:avLst>
              <a:gd name="adj1" fmla="val -29412"/>
              <a:gd name="adj2" fmla="val -101241"/>
            </a:avLst>
          </a:prstGeom>
          <a:solidFill>
            <a:srgbClr val="FFF4DE"/>
          </a:solidFill>
          <a:ln w="28575" algn="ctr">
            <a:solidFill>
              <a:srgbClr val="FF7600"/>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615" name="図 29">
            <a:extLst>
              <a:ext uri="{FF2B5EF4-FFF2-40B4-BE49-F238E27FC236}">
                <a16:creationId xmlns:a16="http://schemas.microsoft.com/office/drawing/2014/main" id="{FFD01B04-A030-C815-9044-AFB370E6E8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129" t="-1013" r="6892" b="23"/>
          <a:stretch>
            <a:fillRect/>
          </a:stretch>
        </p:blipFill>
        <p:spPr bwMode="auto">
          <a:xfrm>
            <a:off x="774700" y="3090863"/>
            <a:ext cx="22796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6" name="AutoShape 7">
            <a:extLst>
              <a:ext uri="{FF2B5EF4-FFF2-40B4-BE49-F238E27FC236}">
                <a16:creationId xmlns:a16="http://schemas.microsoft.com/office/drawing/2014/main" id="{2619F6ED-FDAA-D22D-C1CD-00FEB7F5CA6C}"/>
              </a:ext>
            </a:extLst>
          </p:cNvPr>
          <p:cNvSpPr>
            <a:spLocks noChangeArrowheads="1"/>
          </p:cNvSpPr>
          <p:nvPr/>
        </p:nvSpPr>
        <p:spPr bwMode="auto">
          <a:xfrm>
            <a:off x="1849438" y="3081338"/>
            <a:ext cx="1228725" cy="4270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617" name="図 32">
            <a:extLst>
              <a:ext uri="{FF2B5EF4-FFF2-40B4-BE49-F238E27FC236}">
                <a16:creationId xmlns:a16="http://schemas.microsoft.com/office/drawing/2014/main" id="{66B27E89-B9BF-2761-527E-406434C7B3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3813" y="5932488"/>
            <a:ext cx="1870075"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8" name="図 34">
            <a:extLst>
              <a:ext uri="{FF2B5EF4-FFF2-40B4-BE49-F238E27FC236}">
                <a16:creationId xmlns:a16="http://schemas.microsoft.com/office/drawing/2014/main" id="{A0E756D8-DBF0-D98C-693C-C4A72CF7B4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2964"/>
          <a:stretch>
            <a:fillRect/>
          </a:stretch>
        </p:blipFill>
        <p:spPr bwMode="auto">
          <a:xfrm>
            <a:off x="309563" y="7729538"/>
            <a:ext cx="2854325"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直線コネクタ 36">
            <a:extLst>
              <a:ext uri="{FF2B5EF4-FFF2-40B4-BE49-F238E27FC236}">
                <a16:creationId xmlns:a16="http://schemas.microsoft.com/office/drawing/2014/main" id="{A5BC3EDE-C017-CFCC-50BA-162506FFA71C}"/>
              </a:ext>
            </a:extLst>
          </p:cNvPr>
          <p:cNvCxnSpPr/>
          <p:nvPr/>
        </p:nvCxnSpPr>
        <p:spPr>
          <a:xfrm flipH="1">
            <a:off x="309563" y="7518400"/>
            <a:ext cx="984250" cy="21113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8A553E80-D9AF-52F0-9572-47E4C996607E}"/>
              </a:ext>
            </a:extLst>
          </p:cNvPr>
          <p:cNvCxnSpPr>
            <a:cxnSpLocks/>
          </p:cNvCxnSpPr>
          <p:nvPr/>
        </p:nvCxnSpPr>
        <p:spPr>
          <a:xfrm>
            <a:off x="3163888" y="7532688"/>
            <a:ext cx="0" cy="19685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621" name="テキスト ボックス 56">
            <a:extLst>
              <a:ext uri="{FF2B5EF4-FFF2-40B4-BE49-F238E27FC236}">
                <a16:creationId xmlns:a16="http://schemas.microsoft.com/office/drawing/2014/main" id="{076B3144-B0ED-D4A6-BD75-9A91AF247CF5}"/>
              </a:ext>
            </a:extLst>
          </p:cNvPr>
          <p:cNvSpPr txBox="1">
            <a:spLocks noChangeArrowheads="1"/>
          </p:cNvSpPr>
          <p:nvPr/>
        </p:nvSpPr>
        <p:spPr bwMode="auto">
          <a:xfrm>
            <a:off x="3252788" y="7340600"/>
            <a:ext cx="3319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④マイページ内最下部「アプリ起動」の</a:t>
            </a:r>
            <a:endParaRPr lang="en-US" altLang="ja-JP" sz="1400"/>
          </a:p>
          <a:p>
            <a:pPr eaLnBrk="1" hangingPunct="1">
              <a:spcBef>
                <a:spcPct val="0"/>
              </a:spcBef>
              <a:buFontTx/>
              <a:buNone/>
            </a:pPr>
            <a:r>
              <a:rPr lang="ja-JP" altLang="en-US" sz="1400"/>
              <a:t>　 </a:t>
            </a:r>
            <a:r>
              <a:rPr lang="en-US" altLang="ja-JP" sz="1400"/>
              <a:t>QR</a:t>
            </a:r>
            <a:r>
              <a:rPr lang="ja-JP" altLang="en-US" sz="1400"/>
              <a:t>コードを表示します。</a:t>
            </a:r>
          </a:p>
        </p:txBody>
      </p:sp>
      <p:sp>
        <p:nvSpPr>
          <p:cNvPr id="43" name="下矢印 38">
            <a:extLst>
              <a:ext uri="{FF2B5EF4-FFF2-40B4-BE49-F238E27FC236}">
                <a16:creationId xmlns:a16="http://schemas.microsoft.com/office/drawing/2014/main" id="{9751E294-8961-B3E4-2002-9C560AB49A8B}"/>
              </a:ext>
            </a:extLst>
          </p:cNvPr>
          <p:cNvSpPr/>
          <p:nvPr/>
        </p:nvSpPr>
        <p:spPr bwMode="auto">
          <a:xfrm rot="16200000">
            <a:off x="5128419" y="7379494"/>
            <a:ext cx="701675" cy="1792287"/>
          </a:xfrm>
          <a:prstGeom prst="downArrow">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5623" name="テキスト ボックス 56">
            <a:extLst>
              <a:ext uri="{FF2B5EF4-FFF2-40B4-BE49-F238E27FC236}">
                <a16:creationId xmlns:a16="http://schemas.microsoft.com/office/drawing/2014/main" id="{2B54D852-3772-5EF0-1E61-4D977E602E3C}"/>
              </a:ext>
            </a:extLst>
          </p:cNvPr>
          <p:cNvSpPr txBox="1">
            <a:spLocks noChangeArrowheads="1"/>
          </p:cNvSpPr>
          <p:nvPr/>
        </p:nvSpPr>
        <p:spPr bwMode="auto">
          <a:xfrm>
            <a:off x="4619625" y="8143875"/>
            <a:ext cx="160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アプリ側の操作へ</a:t>
            </a:r>
          </a:p>
        </p:txBody>
      </p:sp>
      <p:sp>
        <p:nvSpPr>
          <p:cNvPr id="25624" name="AutoShape 7">
            <a:extLst>
              <a:ext uri="{FF2B5EF4-FFF2-40B4-BE49-F238E27FC236}">
                <a16:creationId xmlns:a16="http://schemas.microsoft.com/office/drawing/2014/main" id="{DBFAFCE7-FE01-35CD-5027-AB3EF8A99775}"/>
              </a:ext>
            </a:extLst>
          </p:cNvPr>
          <p:cNvSpPr>
            <a:spLocks noChangeArrowheads="1"/>
          </p:cNvSpPr>
          <p:nvPr/>
        </p:nvSpPr>
        <p:spPr bwMode="auto">
          <a:xfrm>
            <a:off x="1417638" y="8008938"/>
            <a:ext cx="657225" cy="544512"/>
          </a:xfrm>
          <a:prstGeom prst="roundRect">
            <a:avLst>
              <a:gd name="adj" fmla="val 1038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25" name="AutoShape 7">
            <a:extLst>
              <a:ext uri="{FF2B5EF4-FFF2-40B4-BE49-F238E27FC236}">
                <a16:creationId xmlns:a16="http://schemas.microsoft.com/office/drawing/2014/main" id="{FEE49D2C-75E7-8F9E-DC77-63FF6237835C}"/>
              </a:ext>
            </a:extLst>
          </p:cNvPr>
          <p:cNvSpPr>
            <a:spLocks noChangeArrowheads="1"/>
          </p:cNvSpPr>
          <p:nvPr/>
        </p:nvSpPr>
        <p:spPr bwMode="auto">
          <a:xfrm>
            <a:off x="239713" y="6181725"/>
            <a:ext cx="1054100" cy="682625"/>
          </a:xfrm>
          <a:prstGeom prst="roundRect">
            <a:avLst>
              <a:gd name="adj" fmla="val 1038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 name="下矢印 38">
            <a:extLst>
              <a:ext uri="{FF2B5EF4-FFF2-40B4-BE49-F238E27FC236}">
                <a16:creationId xmlns:a16="http://schemas.microsoft.com/office/drawing/2014/main" id="{47152720-326B-96ED-5B04-9386FB88F311}"/>
              </a:ext>
            </a:extLst>
          </p:cNvPr>
          <p:cNvSpPr/>
          <p:nvPr/>
        </p:nvSpPr>
        <p:spPr bwMode="auto">
          <a:xfrm rot="16200000">
            <a:off x="3588544" y="1980407"/>
            <a:ext cx="352425" cy="1201737"/>
          </a:xfrm>
          <a:prstGeom prst="downArrow">
            <a:avLst>
              <a:gd name="adj1" fmla="val 100000"/>
              <a:gd name="adj2" fmla="val 0"/>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5627" name="テキスト ボックス 56">
            <a:extLst>
              <a:ext uri="{FF2B5EF4-FFF2-40B4-BE49-F238E27FC236}">
                <a16:creationId xmlns:a16="http://schemas.microsoft.com/office/drawing/2014/main" id="{30042C0B-0A78-093C-BD3F-E48E18F6AF21}"/>
              </a:ext>
            </a:extLst>
          </p:cNvPr>
          <p:cNvSpPr txBox="1">
            <a:spLocks noChangeArrowheads="1"/>
          </p:cNvSpPr>
          <p:nvPr/>
        </p:nvSpPr>
        <p:spPr bwMode="auto">
          <a:xfrm>
            <a:off x="3200400" y="2436813"/>
            <a:ext cx="1165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ＰＣ側の操作</a:t>
            </a:r>
          </a:p>
        </p:txBody>
      </p:sp>
      <p:sp>
        <p:nvSpPr>
          <p:cNvPr id="19" name="正方形/長方形 18">
            <a:extLst>
              <a:ext uri="{FF2B5EF4-FFF2-40B4-BE49-F238E27FC236}">
                <a16:creationId xmlns:a16="http://schemas.microsoft.com/office/drawing/2014/main" id="{8DE9D564-68AA-9D77-4CBA-0768B2F7EDFC}"/>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1" name="正方形/長方形 20">
            <a:extLst>
              <a:ext uri="{FF2B5EF4-FFF2-40B4-BE49-F238E27FC236}">
                <a16:creationId xmlns:a16="http://schemas.microsoft.com/office/drawing/2014/main" id="{F1ECD350-4534-B1C7-EACB-D789531B205B}"/>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0" name="テキスト ボックス 21">
            <a:extLst>
              <a:ext uri="{FF2B5EF4-FFF2-40B4-BE49-F238E27FC236}">
                <a16:creationId xmlns:a16="http://schemas.microsoft.com/office/drawing/2014/main" id="{E237320E-17E7-E99A-2ED9-CFC87CECC878}"/>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25" name="正方形/長方形 24">
            <a:extLst>
              <a:ext uri="{FF2B5EF4-FFF2-40B4-BE49-F238E27FC236}">
                <a16:creationId xmlns:a16="http://schemas.microsoft.com/office/drawing/2014/main" id="{5B4AAFDE-622E-33AF-F610-F872DA7BE98B}"/>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2" name="テキスト ボックス 21">
            <a:extLst>
              <a:ext uri="{FF2B5EF4-FFF2-40B4-BE49-F238E27FC236}">
                <a16:creationId xmlns:a16="http://schemas.microsoft.com/office/drawing/2014/main" id="{50091672-CDFA-1EFA-AB2A-45178FF2184B}"/>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5633" name="テキスト ボックス 21">
            <a:extLst>
              <a:ext uri="{FF2B5EF4-FFF2-40B4-BE49-F238E27FC236}">
                <a16:creationId xmlns:a16="http://schemas.microsoft.com/office/drawing/2014/main" id="{51955981-8D7C-FFDF-CB47-B27DDD569D8C}"/>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8" name="正方形/長方形 27">
            <a:extLst>
              <a:ext uri="{FF2B5EF4-FFF2-40B4-BE49-F238E27FC236}">
                <a16:creationId xmlns:a16="http://schemas.microsoft.com/office/drawing/2014/main" id="{10182F3E-06E3-41FE-DEDE-984424747182}"/>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5" name="テキスト ボックス 21">
            <a:extLst>
              <a:ext uri="{FF2B5EF4-FFF2-40B4-BE49-F238E27FC236}">
                <a16:creationId xmlns:a16="http://schemas.microsoft.com/office/drawing/2014/main" id="{14A9E3A1-28E2-3904-E66E-4F1749650D1A}"/>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0" name="正方形/長方形 29">
            <a:extLst>
              <a:ext uri="{FF2B5EF4-FFF2-40B4-BE49-F238E27FC236}">
                <a16:creationId xmlns:a16="http://schemas.microsoft.com/office/drawing/2014/main" id="{46F065B2-005A-2AB3-C4A5-4B1667996917}"/>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7" name="テキスト ボックス 21">
            <a:extLst>
              <a:ext uri="{FF2B5EF4-FFF2-40B4-BE49-F238E27FC236}">
                <a16:creationId xmlns:a16="http://schemas.microsoft.com/office/drawing/2014/main" id="{072F57CD-3C1B-5CA8-B85F-79BECC0422F0}"/>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2" name="正方形/長方形 31">
            <a:extLst>
              <a:ext uri="{FF2B5EF4-FFF2-40B4-BE49-F238E27FC236}">
                <a16:creationId xmlns:a16="http://schemas.microsoft.com/office/drawing/2014/main" id="{F89D8FEF-5E4B-4782-43B5-211497226428}"/>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9" name="テキスト ボックス 21">
            <a:extLst>
              <a:ext uri="{FF2B5EF4-FFF2-40B4-BE49-F238E27FC236}">
                <a16:creationId xmlns:a16="http://schemas.microsoft.com/office/drawing/2014/main" id="{D83125C5-8A32-55DF-0CCC-FBA39F1C24B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グループ化 12">
            <a:extLst>
              <a:ext uri="{FF2B5EF4-FFF2-40B4-BE49-F238E27FC236}">
                <a16:creationId xmlns:a16="http://schemas.microsoft.com/office/drawing/2014/main" id="{99DE44F3-1BD9-2704-9655-03BBF8FC4716}"/>
              </a:ext>
            </a:extLst>
          </p:cNvPr>
          <p:cNvGrpSpPr>
            <a:grpSpLocks/>
          </p:cNvGrpSpPr>
          <p:nvPr/>
        </p:nvGrpSpPr>
        <p:grpSpPr bwMode="auto">
          <a:xfrm>
            <a:off x="236538" y="2163763"/>
            <a:ext cx="2846387" cy="1617662"/>
            <a:chOff x="-3292476" y="2163120"/>
            <a:chExt cx="2846389" cy="1616907"/>
          </a:xfrm>
        </p:grpSpPr>
        <p:pic>
          <p:nvPicPr>
            <p:cNvPr id="27697" name="図 5" descr="グラフィカル ユーザー インターフェイス, アプリケーション&#10;&#10;自動的に生成された説明">
              <a:extLst>
                <a:ext uri="{FF2B5EF4-FFF2-40B4-BE49-F238E27FC236}">
                  <a16:creationId xmlns:a16="http://schemas.microsoft.com/office/drawing/2014/main" id="{75B19212-D38A-05D2-6CA9-0CB08F85BB27}"/>
                </a:ext>
              </a:extLst>
            </p:cNvPr>
            <p:cNvPicPr>
              <a:picLocks noChangeAspect="1"/>
            </p:cNvPicPr>
            <p:nvPr/>
          </p:nvPicPr>
          <p:blipFill>
            <a:blip r:embed="rId3">
              <a:extLst>
                <a:ext uri="{28A0092B-C50C-407E-A947-70E740481C1C}">
                  <a14:useLocalDpi xmlns:a14="http://schemas.microsoft.com/office/drawing/2010/main" val="0"/>
                </a:ext>
              </a:extLst>
            </a:blip>
            <a:srcRect t="3482" b="5629"/>
            <a:stretch>
              <a:fillRect/>
            </a:stretch>
          </p:blipFill>
          <p:spPr bwMode="auto">
            <a:xfrm>
              <a:off x="-3292476" y="2163120"/>
              <a:ext cx="2846389" cy="16169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6C433BF9-253F-0A76-B80C-2B8E6B5A8D29}"/>
                </a:ext>
              </a:extLst>
            </p:cNvPr>
            <p:cNvSpPr/>
            <p:nvPr/>
          </p:nvSpPr>
          <p:spPr>
            <a:xfrm>
              <a:off x="-974724" y="3700689"/>
              <a:ext cx="528637" cy="71405"/>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7651" name="グループ化 18">
            <a:extLst>
              <a:ext uri="{FF2B5EF4-FFF2-40B4-BE49-F238E27FC236}">
                <a16:creationId xmlns:a16="http://schemas.microsoft.com/office/drawing/2014/main" id="{9B86E63B-B7FA-5830-3374-FEAE46D5F715}"/>
              </a:ext>
            </a:extLst>
          </p:cNvPr>
          <p:cNvGrpSpPr>
            <a:grpSpLocks/>
          </p:cNvGrpSpPr>
          <p:nvPr/>
        </p:nvGrpSpPr>
        <p:grpSpPr bwMode="auto">
          <a:xfrm>
            <a:off x="234950" y="425450"/>
            <a:ext cx="2847975" cy="1617663"/>
            <a:chOff x="-3164405" y="425421"/>
            <a:chExt cx="2847261" cy="1616907"/>
          </a:xfrm>
        </p:grpSpPr>
        <p:pic>
          <p:nvPicPr>
            <p:cNvPr id="27695" name="図 16" descr="グラフィカル ユーザー インターフェイス, アプリケーション&#10;&#10;自動的に生成された説明">
              <a:extLst>
                <a:ext uri="{FF2B5EF4-FFF2-40B4-BE49-F238E27FC236}">
                  <a16:creationId xmlns:a16="http://schemas.microsoft.com/office/drawing/2014/main" id="{E3E08F4C-A645-84CF-8B5D-5412CB132DCE}"/>
                </a:ext>
              </a:extLst>
            </p:cNvPr>
            <p:cNvPicPr>
              <a:picLocks noChangeAspect="1"/>
            </p:cNvPicPr>
            <p:nvPr/>
          </p:nvPicPr>
          <p:blipFill>
            <a:blip r:embed="rId4">
              <a:extLst>
                <a:ext uri="{28A0092B-C50C-407E-A947-70E740481C1C}">
                  <a14:useLocalDpi xmlns:a14="http://schemas.microsoft.com/office/drawing/2010/main" val="0"/>
                </a:ext>
              </a:extLst>
            </a:blip>
            <a:srcRect t="3510" b="5630"/>
            <a:stretch>
              <a:fillRect/>
            </a:stretch>
          </p:blipFill>
          <p:spPr bwMode="auto">
            <a:xfrm>
              <a:off x="-3164405" y="425421"/>
              <a:ext cx="2847261" cy="16169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9BF33811-0F87-8EDE-1360-151E2D26EF0A}"/>
                </a:ext>
              </a:extLst>
            </p:cNvPr>
            <p:cNvSpPr/>
            <p:nvPr/>
          </p:nvSpPr>
          <p:spPr>
            <a:xfrm>
              <a:off x="-856759" y="1966164"/>
              <a:ext cx="528505" cy="71404"/>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7652" name="スライド番号プレースホルダ 2">
            <a:extLst>
              <a:ext uri="{FF2B5EF4-FFF2-40B4-BE49-F238E27FC236}">
                <a16:creationId xmlns:a16="http://schemas.microsoft.com/office/drawing/2014/main" id="{F2ED8426-BE07-4202-4834-1588E0554C3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68769B1-0A1F-4599-A37F-A80D9E23605B}"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3" name="テキスト ボックス 56">
            <a:extLst>
              <a:ext uri="{FF2B5EF4-FFF2-40B4-BE49-F238E27FC236}">
                <a16:creationId xmlns:a16="http://schemas.microsoft.com/office/drawing/2014/main" id="{3A0DDCC7-1BE7-FFE7-48B1-6AC0E9F666B7}"/>
              </a:ext>
            </a:extLst>
          </p:cNvPr>
          <p:cNvSpPr txBox="1">
            <a:spLocks noChangeArrowheads="1"/>
          </p:cNvSpPr>
          <p:nvPr/>
        </p:nvSpPr>
        <p:spPr bwMode="auto">
          <a:xfrm>
            <a:off x="3094038" y="877888"/>
            <a:ext cx="34782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　　　　　　」カメラアイコンをタップします。</a:t>
            </a:r>
            <a:endParaRPr lang="en-US" altLang="ja-JP" sz="1400"/>
          </a:p>
        </p:txBody>
      </p:sp>
      <p:pic>
        <p:nvPicPr>
          <p:cNvPr id="27654" name="図 39">
            <a:extLst>
              <a:ext uri="{FF2B5EF4-FFF2-40B4-BE49-F238E27FC236}">
                <a16:creationId xmlns:a16="http://schemas.microsoft.com/office/drawing/2014/main" id="{557D85B7-1F13-82FE-3BB6-DE9F446B2B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213" y="936625"/>
            <a:ext cx="633412"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テキスト ボックス 56">
            <a:extLst>
              <a:ext uri="{FF2B5EF4-FFF2-40B4-BE49-F238E27FC236}">
                <a16:creationId xmlns:a16="http://schemas.microsoft.com/office/drawing/2014/main" id="{32A64044-3BFC-077F-26BB-F1885354B8B8}"/>
              </a:ext>
            </a:extLst>
          </p:cNvPr>
          <p:cNvSpPr txBox="1">
            <a:spLocks noChangeArrowheads="1"/>
          </p:cNvSpPr>
          <p:nvPr/>
        </p:nvSpPr>
        <p:spPr bwMode="auto">
          <a:xfrm>
            <a:off x="3094038" y="1565275"/>
            <a:ext cx="3306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⑥カメラが起動しますので「前項④」にて</a:t>
            </a:r>
            <a:endParaRPr lang="en-US" altLang="ja-JP" sz="1400"/>
          </a:p>
          <a:p>
            <a:pPr eaLnBrk="1" hangingPunct="1">
              <a:spcBef>
                <a:spcPct val="0"/>
              </a:spcBef>
              <a:buFontTx/>
              <a:buNone/>
            </a:pPr>
            <a:r>
              <a:rPr lang="ja-JP" altLang="en-US" sz="1400"/>
              <a:t>　 表示した</a:t>
            </a:r>
            <a:r>
              <a:rPr lang="en-US" altLang="ja-JP" sz="1400"/>
              <a:t>QR</a:t>
            </a:r>
            <a:r>
              <a:rPr lang="ja-JP" altLang="en-US" sz="1400"/>
              <a:t>コードを読み取ります。</a:t>
            </a:r>
            <a:endParaRPr lang="en-US" altLang="ja-JP" sz="1400"/>
          </a:p>
        </p:txBody>
      </p:sp>
      <p:sp>
        <p:nvSpPr>
          <p:cNvPr id="53" name="下矢印 38">
            <a:extLst>
              <a:ext uri="{FF2B5EF4-FFF2-40B4-BE49-F238E27FC236}">
                <a16:creationId xmlns:a16="http://schemas.microsoft.com/office/drawing/2014/main" id="{9B3CB411-2183-2BF2-04A2-B407311DAF4A}"/>
              </a:ext>
            </a:extLst>
          </p:cNvPr>
          <p:cNvSpPr/>
          <p:nvPr/>
        </p:nvSpPr>
        <p:spPr bwMode="auto">
          <a:xfrm rot="16200000">
            <a:off x="3801269" y="-229393"/>
            <a:ext cx="352425" cy="1627187"/>
          </a:xfrm>
          <a:prstGeom prst="downArrow">
            <a:avLst>
              <a:gd name="adj1" fmla="val 100000"/>
              <a:gd name="adj2" fmla="val 0"/>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7657" name="テキスト ボックス 56">
            <a:extLst>
              <a:ext uri="{FF2B5EF4-FFF2-40B4-BE49-F238E27FC236}">
                <a16:creationId xmlns:a16="http://schemas.microsoft.com/office/drawing/2014/main" id="{77ECC1B6-327F-352A-EC06-F69B29D433E2}"/>
              </a:ext>
            </a:extLst>
          </p:cNvPr>
          <p:cNvSpPr txBox="1">
            <a:spLocks noChangeArrowheads="1"/>
          </p:cNvSpPr>
          <p:nvPr/>
        </p:nvSpPr>
        <p:spPr bwMode="auto">
          <a:xfrm>
            <a:off x="3200400" y="439738"/>
            <a:ext cx="2247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タブレット側の操作</a:t>
            </a:r>
          </a:p>
        </p:txBody>
      </p:sp>
      <p:sp>
        <p:nvSpPr>
          <p:cNvPr id="27658" name="AutoShape 177">
            <a:extLst>
              <a:ext uri="{FF2B5EF4-FFF2-40B4-BE49-F238E27FC236}">
                <a16:creationId xmlns:a16="http://schemas.microsoft.com/office/drawing/2014/main" id="{6DD34C61-FE0F-B54E-7F10-0EFDBF073AF5}"/>
              </a:ext>
            </a:extLst>
          </p:cNvPr>
          <p:cNvSpPr>
            <a:spLocks noChangeArrowheads="1"/>
          </p:cNvSpPr>
          <p:nvPr/>
        </p:nvSpPr>
        <p:spPr bwMode="auto">
          <a:xfrm>
            <a:off x="2022475" y="1533525"/>
            <a:ext cx="496888" cy="238125"/>
          </a:xfrm>
          <a:prstGeom prst="roundRect">
            <a:avLst>
              <a:gd name="adj" fmla="val 1992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9C81018A-6CBF-E4E3-81C6-5EC26218637E}"/>
              </a:ext>
            </a:extLst>
          </p:cNvPr>
          <p:cNvSpPr>
            <a:spLocks noChangeArrowheads="1"/>
          </p:cNvSpPr>
          <p:nvPr/>
        </p:nvSpPr>
        <p:spPr bwMode="auto">
          <a:xfrm>
            <a:off x="1277938" y="3538538"/>
            <a:ext cx="744537" cy="238125"/>
          </a:xfrm>
          <a:prstGeom prst="roundRect">
            <a:avLst>
              <a:gd name="adj" fmla="val 1992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0" name="テキスト ボックス 56">
            <a:extLst>
              <a:ext uri="{FF2B5EF4-FFF2-40B4-BE49-F238E27FC236}">
                <a16:creationId xmlns:a16="http://schemas.microsoft.com/office/drawing/2014/main" id="{F70E7892-67F0-69F3-1ACD-78A24EA044D6}"/>
              </a:ext>
            </a:extLst>
          </p:cNvPr>
          <p:cNvSpPr txBox="1">
            <a:spLocks noChangeArrowheads="1"/>
          </p:cNvSpPr>
          <p:nvPr/>
        </p:nvSpPr>
        <p:spPr bwMode="auto">
          <a:xfrm>
            <a:off x="3094038" y="2165350"/>
            <a:ext cx="3306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⑦「設定を開始する」をタップします。</a:t>
            </a:r>
            <a:endParaRPr lang="en-US" altLang="ja-JP" sz="1400"/>
          </a:p>
        </p:txBody>
      </p:sp>
      <p:graphicFrame>
        <p:nvGraphicFramePr>
          <p:cNvPr id="63" name="表 62">
            <a:extLst>
              <a:ext uri="{FF2B5EF4-FFF2-40B4-BE49-F238E27FC236}">
                <a16:creationId xmlns:a16="http://schemas.microsoft.com/office/drawing/2014/main" id="{568C12C2-2BD2-40FF-FCEC-3AA50F38B311}"/>
              </a:ext>
            </a:extLst>
          </p:cNvPr>
          <p:cNvGraphicFramePr>
            <a:graphicFrameLocks noGrp="1"/>
          </p:cNvGraphicFramePr>
          <p:nvPr/>
        </p:nvGraphicFramePr>
        <p:xfrm>
          <a:off x="4022725" y="377666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ボタン名を編集する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P10</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25600" name="表 25599">
            <a:extLst>
              <a:ext uri="{FF2B5EF4-FFF2-40B4-BE49-F238E27FC236}">
                <a16:creationId xmlns:a16="http://schemas.microsoft.com/office/drawing/2014/main" id="{9A700D07-4153-BD7E-EFC8-FDC684653E06}"/>
              </a:ext>
            </a:extLst>
          </p:cNvPr>
          <p:cNvGraphicFramePr>
            <a:graphicFrameLocks noGrp="1"/>
          </p:cNvGraphicFramePr>
          <p:nvPr/>
        </p:nvGraphicFramePr>
        <p:xfrm>
          <a:off x="4022725" y="4403725"/>
          <a:ext cx="2330450" cy="404813"/>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ページ名を編集する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P11</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sp>
        <p:nvSpPr>
          <p:cNvPr id="27677" name="Text Box 59">
            <a:extLst>
              <a:ext uri="{FF2B5EF4-FFF2-40B4-BE49-F238E27FC236}">
                <a16:creationId xmlns:a16="http://schemas.microsoft.com/office/drawing/2014/main" id="{36B64D02-D489-FD89-0FFF-366CDC3EBCAA}"/>
              </a:ext>
            </a:extLst>
          </p:cNvPr>
          <p:cNvSpPr txBox="1">
            <a:spLocks noChangeArrowheads="1"/>
          </p:cNvSpPr>
          <p:nvPr/>
        </p:nvSpPr>
        <p:spPr bwMode="auto">
          <a:xfrm>
            <a:off x="241300" y="6396038"/>
            <a:ext cx="6130925" cy="2308225"/>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25605" name="テキスト ボックス 3">
            <a:extLst>
              <a:ext uri="{FF2B5EF4-FFF2-40B4-BE49-F238E27FC236}">
                <a16:creationId xmlns:a16="http://schemas.microsoft.com/office/drawing/2014/main" id="{10DAF7E3-1968-9717-0A96-5D07D7D458CB}"/>
              </a:ext>
            </a:extLst>
          </p:cNvPr>
          <p:cNvSpPr txBox="1">
            <a:spLocks noChangeArrowheads="1"/>
          </p:cNvSpPr>
          <p:nvPr/>
        </p:nvSpPr>
        <p:spPr bwMode="auto">
          <a:xfrm>
            <a:off x="269875" y="6473825"/>
            <a:ext cx="1384300" cy="27622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b="1" dirty="0">
                <a:solidFill>
                  <a:schemeClr val="accent6"/>
                </a:solidFill>
                <a:latin typeface="+mj-ea"/>
                <a:ea typeface="+mj-ea"/>
              </a:rPr>
              <a:t>エラーが出た場合</a:t>
            </a:r>
          </a:p>
        </p:txBody>
      </p:sp>
      <p:sp>
        <p:nvSpPr>
          <p:cNvPr id="27679" name="テキスト ボックス 56">
            <a:extLst>
              <a:ext uri="{FF2B5EF4-FFF2-40B4-BE49-F238E27FC236}">
                <a16:creationId xmlns:a16="http://schemas.microsoft.com/office/drawing/2014/main" id="{FB914EA0-7E2E-BD6E-4288-6686E17FC207}"/>
              </a:ext>
            </a:extLst>
          </p:cNvPr>
          <p:cNvSpPr txBox="1">
            <a:spLocks noChangeArrowheads="1"/>
          </p:cNvSpPr>
          <p:nvPr/>
        </p:nvSpPr>
        <p:spPr bwMode="auto">
          <a:xfrm>
            <a:off x="3163888" y="6808788"/>
            <a:ext cx="33067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a:t>
            </a:r>
            <a:r>
              <a:rPr lang="en-US" altLang="ja-JP" sz="1400"/>
              <a:t>URL</a:t>
            </a:r>
            <a:r>
              <a:rPr lang="ja-JP" altLang="en-US" sz="1400"/>
              <a:t>に誤りがあります。正しい</a:t>
            </a:r>
            <a:r>
              <a:rPr lang="en-US" altLang="ja-JP" sz="1400"/>
              <a:t>URL</a:t>
            </a:r>
            <a:r>
              <a:rPr lang="ja-JP" altLang="en-US" sz="1400"/>
              <a:t>を～」</a:t>
            </a:r>
            <a:endParaRPr lang="en-US" altLang="ja-JP" sz="1400"/>
          </a:p>
          <a:p>
            <a:pPr eaLnBrk="1" hangingPunct="1">
              <a:spcBef>
                <a:spcPct val="0"/>
              </a:spcBef>
              <a:buFontTx/>
              <a:buNone/>
            </a:pPr>
            <a:r>
              <a:rPr lang="ja-JP" altLang="en-US" sz="1400"/>
              <a:t>と表示された場合は、</a:t>
            </a:r>
            <a:r>
              <a:rPr lang="en-US" altLang="ja-JP" sz="1400"/>
              <a:t>URL</a:t>
            </a:r>
            <a:r>
              <a:rPr lang="ja-JP" altLang="en-US" sz="1400"/>
              <a:t>に誤りがないか</a:t>
            </a:r>
            <a:endParaRPr lang="en-US" altLang="ja-JP" sz="1400"/>
          </a:p>
          <a:p>
            <a:pPr eaLnBrk="1" hangingPunct="1">
              <a:spcBef>
                <a:spcPct val="0"/>
              </a:spcBef>
              <a:buFontTx/>
              <a:buNone/>
            </a:pPr>
            <a:r>
              <a:rPr lang="ja-JP" altLang="en-US" sz="1400"/>
              <a:t>を確認してください。</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QR</a:t>
            </a:r>
            <a:r>
              <a:rPr lang="ja-JP" altLang="en-US" sz="1400"/>
              <a:t>コードから読み込んでエラーが表示</a:t>
            </a:r>
            <a:endParaRPr lang="en-US" altLang="ja-JP" sz="1400"/>
          </a:p>
          <a:p>
            <a:pPr eaLnBrk="1" hangingPunct="1">
              <a:spcBef>
                <a:spcPct val="0"/>
              </a:spcBef>
              <a:buFontTx/>
              <a:buNone/>
            </a:pPr>
            <a:r>
              <a:rPr lang="ja-JP" altLang="en-US" sz="1400"/>
              <a:t>された場合はメンテナンス等でサーバが</a:t>
            </a:r>
            <a:endParaRPr lang="en-US" altLang="ja-JP" sz="1400"/>
          </a:p>
          <a:p>
            <a:pPr eaLnBrk="1" hangingPunct="1">
              <a:spcBef>
                <a:spcPct val="0"/>
              </a:spcBef>
              <a:buFontTx/>
              <a:buNone/>
            </a:pPr>
            <a:r>
              <a:rPr lang="ja-JP" altLang="en-US" sz="1400"/>
              <a:t>停止している可能性がありますので</a:t>
            </a:r>
            <a:endParaRPr lang="en-US" altLang="ja-JP" sz="1400"/>
          </a:p>
          <a:p>
            <a:pPr eaLnBrk="1" hangingPunct="1">
              <a:spcBef>
                <a:spcPct val="0"/>
              </a:spcBef>
              <a:buFontTx/>
              <a:buNone/>
            </a:pPr>
            <a:r>
              <a:rPr lang="ja-JP" altLang="en-US" sz="1400"/>
              <a:t>ご確認ください。</a:t>
            </a:r>
            <a:endParaRPr lang="en-US" altLang="ja-JP" sz="1400"/>
          </a:p>
        </p:txBody>
      </p:sp>
      <p:sp>
        <p:nvSpPr>
          <p:cNvPr id="15" name="正方形/長方形 14">
            <a:extLst>
              <a:ext uri="{FF2B5EF4-FFF2-40B4-BE49-F238E27FC236}">
                <a16:creationId xmlns:a16="http://schemas.microsoft.com/office/drawing/2014/main" id="{938EF964-4E8D-13C1-8348-BFBE05286B74}"/>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6" name="正方形/長方形 15">
            <a:extLst>
              <a:ext uri="{FF2B5EF4-FFF2-40B4-BE49-F238E27FC236}">
                <a16:creationId xmlns:a16="http://schemas.microsoft.com/office/drawing/2014/main" id="{C91B911A-AA58-32C2-0B41-F972DB90225A}"/>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2" name="テキスト ボックス 21">
            <a:extLst>
              <a:ext uri="{FF2B5EF4-FFF2-40B4-BE49-F238E27FC236}">
                <a16:creationId xmlns:a16="http://schemas.microsoft.com/office/drawing/2014/main" id="{F11FA67A-1F7A-CBBC-80DF-63D930F1621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18" name="正方形/長方形 17">
            <a:extLst>
              <a:ext uri="{FF2B5EF4-FFF2-40B4-BE49-F238E27FC236}">
                <a16:creationId xmlns:a16="http://schemas.microsoft.com/office/drawing/2014/main" id="{1EFA1A7F-C571-26FC-4E82-9786883256CC}"/>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4" name="テキスト ボックス 21">
            <a:extLst>
              <a:ext uri="{FF2B5EF4-FFF2-40B4-BE49-F238E27FC236}">
                <a16:creationId xmlns:a16="http://schemas.microsoft.com/office/drawing/2014/main" id="{BEE738CE-C941-45BF-4627-678989DADF6A}"/>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7685" name="テキスト ボックス 21">
            <a:extLst>
              <a:ext uri="{FF2B5EF4-FFF2-40B4-BE49-F238E27FC236}">
                <a16:creationId xmlns:a16="http://schemas.microsoft.com/office/drawing/2014/main" id="{2B5533BD-86C9-8C98-30DB-3400CFA6CABF}"/>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1" name="正方形/長方形 20">
            <a:extLst>
              <a:ext uri="{FF2B5EF4-FFF2-40B4-BE49-F238E27FC236}">
                <a16:creationId xmlns:a16="http://schemas.microsoft.com/office/drawing/2014/main" id="{6CE00563-C2D1-8E54-EE13-06C8DD80E028}"/>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7" name="テキスト ボックス 21">
            <a:extLst>
              <a:ext uri="{FF2B5EF4-FFF2-40B4-BE49-F238E27FC236}">
                <a16:creationId xmlns:a16="http://schemas.microsoft.com/office/drawing/2014/main" id="{6EAFB286-EB9F-AA2A-203E-9E2E03159318}"/>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3" name="正方形/長方形 22">
            <a:extLst>
              <a:ext uri="{FF2B5EF4-FFF2-40B4-BE49-F238E27FC236}">
                <a16:creationId xmlns:a16="http://schemas.microsoft.com/office/drawing/2014/main" id="{9869B756-938E-78F6-7213-58EB5C34E7E9}"/>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9" name="テキスト ボックス 21">
            <a:extLst>
              <a:ext uri="{FF2B5EF4-FFF2-40B4-BE49-F238E27FC236}">
                <a16:creationId xmlns:a16="http://schemas.microsoft.com/office/drawing/2014/main" id="{ADB1791A-E055-6849-7FB9-47A072CD9096}"/>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5" name="正方形/長方形 24">
            <a:extLst>
              <a:ext uri="{FF2B5EF4-FFF2-40B4-BE49-F238E27FC236}">
                <a16:creationId xmlns:a16="http://schemas.microsoft.com/office/drawing/2014/main" id="{ECB07DC9-516B-AFB3-2D3B-41478E8269D9}"/>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91" name="テキスト ボックス 21">
            <a:extLst>
              <a:ext uri="{FF2B5EF4-FFF2-40B4-BE49-F238E27FC236}">
                <a16:creationId xmlns:a16="http://schemas.microsoft.com/office/drawing/2014/main" id="{0178E30B-2329-7270-2D09-E5BB95C734FE}"/>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grpSp>
        <p:nvGrpSpPr>
          <p:cNvPr id="27692" name="グループ化 10">
            <a:extLst>
              <a:ext uri="{FF2B5EF4-FFF2-40B4-BE49-F238E27FC236}">
                <a16:creationId xmlns:a16="http://schemas.microsoft.com/office/drawing/2014/main" id="{5EBA50F0-666A-84AB-F344-67537D6B9014}"/>
              </a:ext>
            </a:extLst>
          </p:cNvPr>
          <p:cNvGrpSpPr>
            <a:grpSpLocks/>
          </p:cNvGrpSpPr>
          <p:nvPr/>
        </p:nvGrpSpPr>
        <p:grpSpPr bwMode="auto">
          <a:xfrm>
            <a:off x="354013" y="6856413"/>
            <a:ext cx="2846387" cy="1612900"/>
            <a:chOff x="317500" y="6856019"/>
            <a:chExt cx="2846388" cy="1612953"/>
          </a:xfrm>
        </p:grpSpPr>
        <p:pic>
          <p:nvPicPr>
            <p:cNvPr id="27693" name="図 4" descr="グラフィカル ユーザー インターフェイス, アプリケーション&#10;&#10;自動的に生成された説明">
              <a:extLst>
                <a:ext uri="{FF2B5EF4-FFF2-40B4-BE49-F238E27FC236}">
                  <a16:creationId xmlns:a16="http://schemas.microsoft.com/office/drawing/2014/main" id="{C23DEA5F-E4AD-498B-9296-0290C854E8D9}"/>
                </a:ext>
              </a:extLst>
            </p:cNvPr>
            <p:cNvPicPr>
              <a:picLocks noChangeAspect="1"/>
            </p:cNvPicPr>
            <p:nvPr/>
          </p:nvPicPr>
          <p:blipFill>
            <a:blip r:embed="rId6">
              <a:extLst>
                <a:ext uri="{28A0092B-C50C-407E-A947-70E740481C1C}">
                  <a14:useLocalDpi xmlns:a14="http://schemas.microsoft.com/office/drawing/2010/main" val="0"/>
                </a:ext>
              </a:extLst>
            </a:blip>
            <a:srcRect t="3667" b="5666"/>
            <a:stretch>
              <a:fillRect/>
            </a:stretch>
          </p:blipFill>
          <p:spPr bwMode="auto">
            <a:xfrm>
              <a:off x="317500" y="6856019"/>
              <a:ext cx="2846388" cy="161295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E070437C-CA98-86AA-5240-B8E8D25AD429}"/>
                </a:ext>
              </a:extLst>
            </p:cNvPr>
            <p:cNvSpPr/>
            <p:nvPr/>
          </p:nvSpPr>
          <p:spPr>
            <a:xfrm>
              <a:off x="2635251" y="8386419"/>
              <a:ext cx="528637" cy="69852"/>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図 5">
            <a:extLst>
              <a:ext uri="{FF2B5EF4-FFF2-40B4-BE49-F238E27FC236}">
                <a16:creationId xmlns:a16="http://schemas.microsoft.com/office/drawing/2014/main" id="{E1476511-BD9A-BE97-2AD4-6462F9654B15}"/>
              </a:ext>
            </a:extLst>
          </p:cNvPr>
          <p:cNvPicPr>
            <a:picLocks noChangeAspect="1"/>
          </p:cNvPicPr>
          <p:nvPr/>
        </p:nvPicPr>
        <p:blipFill>
          <a:blip r:embed="rId3">
            <a:extLst>
              <a:ext uri="{28A0092B-C50C-407E-A947-70E740481C1C}">
                <a14:useLocalDpi xmlns:a14="http://schemas.microsoft.com/office/drawing/2010/main" val="0"/>
              </a:ext>
            </a:extLst>
          </a:blip>
          <a:srcRect l="19141" t="2484" r="17966" b="33656"/>
          <a:stretch>
            <a:fillRect/>
          </a:stretch>
        </p:blipFill>
        <p:spPr bwMode="auto">
          <a:xfrm>
            <a:off x="246063" y="4516438"/>
            <a:ext cx="2994025" cy="1900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699" name="図 22">
            <a:extLst>
              <a:ext uri="{FF2B5EF4-FFF2-40B4-BE49-F238E27FC236}">
                <a16:creationId xmlns:a16="http://schemas.microsoft.com/office/drawing/2014/main" id="{C0DB09E0-4FEE-EB94-72B2-0D3074E4A0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397" b="6467"/>
          <a:stretch>
            <a:fillRect/>
          </a:stretch>
        </p:blipFill>
        <p:spPr bwMode="auto">
          <a:xfrm>
            <a:off x="1081088" y="5632450"/>
            <a:ext cx="242728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スライド番号プレースホルダ 2">
            <a:extLst>
              <a:ext uri="{FF2B5EF4-FFF2-40B4-BE49-F238E27FC236}">
                <a16:creationId xmlns:a16="http://schemas.microsoft.com/office/drawing/2014/main" id="{3D5025E8-43AE-FAB5-CA41-39D0FB64184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66F5819-FD89-48D3-AB4F-8487FEE4E5C7}"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16" name="Text Box 59">
            <a:extLst>
              <a:ext uri="{FF2B5EF4-FFF2-40B4-BE49-F238E27FC236}">
                <a16:creationId xmlns:a16="http://schemas.microsoft.com/office/drawing/2014/main" id="{4973E4D2-3EE3-9C00-5887-8927BE67F221}"/>
              </a:ext>
            </a:extLst>
          </p:cNvPr>
          <p:cNvSpPr txBox="1">
            <a:spLocks noChangeArrowheads="1"/>
          </p:cNvSpPr>
          <p:nvPr/>
        </p:nvSpPr>
        <p:spPr bwMode="auto">
          <a:xfrm>
            <a:off x="246063" y="7254875"/>
            <a:ext cx="6129337" cy="1381125"/>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緊急連絡一覧から設定画面を開く</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9702" name="テキスト ボックス 56">
            <a:extLst>
              <a:ext uri="{FF2B5EF4-FFF2-40B4-BE49-F238E27FC236}">
                <a16:creationId xmlns:a16="http://schemas.microsoft.com/office/drawing/2014/main" id="{EB283397-0DA2-B5AB-07D1-C194BAF37E5C}"/>
              </a:ext>
            </a:extLst>
          </p:cNvPr>
          <p:cNvSpPr txBox="1">
            <a:spLocks noChangeArrowheads="1"/>
          </p:cNvSpPr>
          <p:nvPr/>
        </p:nvSpPr>
        <p:spPr bwMode="auto">
          <a:xfrm>
            <a:off x="3489325" y="1031875"/>
            <a:ext cx="2960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①「画面・ボタン設定」ボタンをタップ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します。</a:t>
            </a:r>
            <a:endParaRPr lang="en-US" altLang="ja-JP" sz="1400">
              <a:solidFill>
                <a:srgbClr val="000000"/>
              </a:solidFill>
              <a:latin typeface="Arial" panose="020B0604020202020204" pitchFamily="34" charset="0"/>
            </a:endParaRPr>
          </a:p>
        </p:txBody>
      </p:sp>
      <p:sp>
        <p:nvSpPr>
          <p:cNvPr id="29703" name="テキスト ボックス 56">
            <a:extLst>
              <a:ext uri="{FF2B5EF4-FFF2-40B4-BE49-F238E27FC236}">
                <a16:creationId xmlns:a16="http://schemas.microsoft.com/office/drawing/2014/main" id="{D1B3F990-8343-EA57-A8C2-555A548345B5}"/>
              </a:ext>
            </a:extLst>
          </p:cNvPr>
          <p:cNvSpPr txBox="1">
            <a:spLocks noChangeArrowheads="1"/>
          </p:cNvSpPr>
          <p:nvPr/>
        </p:nvSpPr>
        <p:spPr bwMode="auto">
          <a:xfrm>
            <a:off x="3708400" y="7758113"/>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画面右上の「　　　」設定アイコン</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をタップします。</a:t>
            </a:r>
            <a:endParaRPr lang="en-US" altLang="ja-JP" sz="1400">
              <a:solidFill>
                <a:srgbClr val="000000"/>
              </a:solidFill>
              <a:latin typeface="Arial" panose="020B0604020202020204" pitchFamily="34" charset="0"/>
            </a:endParaRPr>
          </a:p>
        </p:txBody>
      </p:sp>
      <p:sp>
        <p:nvSpPr>
          <p:cNvPr id="29704" name="テキスト ボックス 56">
            <a:extLst>
              <a:ext uri="{FF2B5EF4-FFF2-40B4-BE49-F238E27FC236}">
                <a16:creationId xmlns:a16="http://schemas.microsoft.com/office/drawing/2014/main" id="{217E6000-DF6F-384D-0654-21927D0F895E}"/>
              </a:ext>
            </a:extLst>
          </p:cNvPr>
          <p:cNvSpPr txBox="1">
            <a:spLocks noChangeArrowheads="1"/>
          </p:cNvSpPr>
          <p:nvPr/>
        </p:nvSpPr>
        <p:spPr bwMode="auto">
          <a:xfrm>
            <a:off x="3516313" y="2997200"/>
            <a:ext cx="30559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「ログイン」ボタンをタップします。</a:t>
            </a:r>
            <a:endParaRPr lang="en-US" altLang="ja-JP" sz="1400">
              <a:solidFill>
                <a:srgbClr val="000000"/>
              </a:solidFill>
              <a:latin typeface="Arial" panose="020B0604020202020204" pitchFamily="34" charset="0"/>
            </a:endParaRPr>
          </a:p>
        </p:txBody>
      </p:sp>
      <p:pic>
        <p:nvPicPr>
          <p:cNvPr id="29705" name="図 2">
            <a:extLst>
              <a:ext uri="{FF2B5EF4-FFF2-40B4-BE49-F238E27FC236}">
                <a16:creationId xmlns:a16="http://schemas.microsoft.com/office/drawing/2014/main" id="{ECC5B77A-AAD1-121C-1588-0E7A324958EB}"/>
              </a:ext>
            </a:extLst>
          </p:cNvPr>
          <p:cNvPicPr>
            <a:picLocks noChangeAspect="1"/>
          </p:cNvPicPr>
          <p:nvPr/>
        </p:nvPicPr>
        <p:blipFill>
          <a:blip r:embed="rId5">
            <a:extLst>
              <a:ext uri="{28A0092B-C50C-407E-A947-70E740481C1C}">
                <a14:useLocalDpi xmlns:a14="http://schemas.microsoft.com/office/drawing/2010/main" val="0"/>
              </a:ext>
            </a:extLst>
          </a:blip>
          <a:srcRect t="3854" b="61449"/>
          <a:stretch>
            <a:fillRect/>
          </a:stretch>
        </p:blipFill>
        <p:spPr bwMode="auto">
          <a:xfrm>
            <a:off x="465138" y="7758113"/>
            <a:ext cx="3243262" cy="703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6" name="図 3">
            <a:extLst>
              <a:ext uri="{FF2B5EF4-FFF2-40B4-BE49-F238E27FC236}">
                <a16:creationId xmlns:a16="http://schemas.microsoft.com/office/drawing/2014/main" id="{AB459488-0ECB-12F2-3C37-323CEE909656}"/>
              </a:ext>
            </a:extLst>
          </p:cNvPr>
          <p:cNvPicPr>
            <a:picLocks noChangeAspect="1"/>
          </p:cNvPicPr>
          <p:nvPr/>
        </p:nvPicPr>
        <p:blipFill>
          <a:blip r:embed="rId6">
            <a:extLst>
              <a:ext uri="{28A0092B-C50C-407E-A947-70E740481C1C}">
                <a14:useLocalDpi xmlns:a14="http://schemas.microsoft.com/office/drawing/2010/main" val="0"/>
              </a:ext>
            </a:extLst>
          </a:blip>
          <a:srcRect t="3148" b="7169"/>
          <a:stretch>
            <a:fillRect/>
          </a:stretch>
        </p:blipFill>
        <p:spPr bwMode="auto">
          <a:xfrm>
            <a:off x="246063" y="1041400"/>
            <a:ext cx="3243262" cy="181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707" name="AutoShape 177">
            <a:extLst>
              <a:ext uri="{FF2B5EF4-FFF2-40B4-BE49-F238E27FC236}">
                <a16:creationId xmlns:a16="http://schemas.microsoft.com/office/drawing/2014/main" id="{733664E9-ED4B-2B41-709E-DE00E77CB431}"/>
              </a:ext>
            </a:extLst>
          </p:cNvPr>
          <p:cNvSpPr>
            <a:spLocks noChangeArrowheads="1"/>
          </p:cNvSpPr>
          <p:nvPr/>
        </p:nvSpPr>
        <p:spPr bwMode="auto">
          <a:xfrm>
            <a:off x="3463925" y="7720013"/>
            <a:ext cx="244475" cy="2381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8" name="AutoShape 177">
            <a:extLst>
              <a:ext uri="{FF2B5EF4-FFF2-40B4-BE49-F238E27FC236}">
                <a16:creationId xmlns:a16="http://schemas.microsoft.com/office/drawing/2014/main" id="{CCD82CFE-9A4B-FCA8-D2D9-17C2712FCC7C}"/>
              </a:ext>
            </a:extLst>
          </p:cNvPr>
          <p:cNvSpPr>
            <a:spLocks noChangeArrowheads="1"/>
          </p:cNvSpPr>
          <p:nvPr/>
        </p:nvSpPr>
        <p:spPr bwMode="auto">
          <a:xfrm>
            <a:off x="1423988" y="1384300"/>
            <a:ext cx="935037" cy="2397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9" name="図 13">
            <a:extLst>
              <a:ext uri="{FF2B5EF4-FFF2-40B4-BE49-F238E27FC236}">
                <a16:creationId xmlns:a16="http://schemas.microsoft.com/office/drawing/2014/main" id="{63EF31C5-D047-EA6C-2036-5D45C5F242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3159" b="6422"/>
          <a:stretch>
            <a:fillRect/>
          </a:stretch>
        </p:blipFill>
        <p:spPr bwMode="auto">
          <a:xfrm>
            <a:off x="652463" y="2998788"/>
            <a:ext cx="2425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AutoShape 177">
            <a:extLst>
              <a:ext uri="{FF2B5EF4-FFF2-40B4-BE49-F238E27FC236}">
                <a16:creationId xmlns:a16="http://schemas.microsoft.com/office/drawing/2014/main" id="{CFB39DD8-45CC-AFAF-FD1C-6F45F3F0C5E5}"/>
              </a:ext>
            </a:extLst>
          </p:cNvPr>
          <p:cNvSpPr>
            <a:spLocks noChangeArrowheads="1"/>
          </p:cNvSpPr>
          <p:nvPr/>
        </p:nvSpPr>
        <p:spPr bwMode="auto">
          <a:xfrm>
            <a:off x="1901825" y="4173538"/>
            <a:ext cx="466725" cy="1778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 name="テキスト ボックス 23">
            <a:extLst>
              <a:ext uri="{FF2B5EF4-FFF2-40B4-BE49-F238E27FC236}">
                <a16:creationId xmlns:a16="http://schemas.microsoft.com/office/drawing/2014/main" id="{3C0EBA54-FB11-9047-6FD5-9C3D0837889D}"/>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ボタン名を編集する</a:t>
            </a:r>
            <a:endParaRPr lang="ja-JP" altLang="en-US" sz="1800" dirty="0"/>
          </a:p>
        </p:txBody>
      </p:sp>
      <p:pic>
        <p:nvPicPr>
          <p:cNvPr id="29712" name="図 2">
            <a:extLst>
              <a:ext uri="{FF2B5EF4-FFF2-40B4-BE49-F238E27FC236}">
                <a16:creationId xmlns:a16="http://schemas.microsoft.com/office/drawing/2014/main" id="{040653CE-CB2D-2137-7CBC-BA6DD020C6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5763" t="3854" r="246" b="90222"/>
          <a:stretch>
            <a:fillRect/>
          </a:stretch>
        </p:blipFill>
        <p:spPr bwMode="auto">
          <a:xfrm>
            <a:off x="4786313" y="7773988"/>
            <a:ext cx="282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テキスト ボックス 56">
            <a:extLst>
              <a:ext uri="{FF2B5EF4-FFF2-40B4-BE49-F238E27FC236}">
                <a16:creationId xmlns:a16="http://schemas.microsoft.com/office/drawing/2014/main" id="{8A5ED4F6-7E15-4217-B8F8-A5D3881F8465}"/>
              </a:ext>
            </a:extLst>
          </p:cNvPr>
          <p:cNvSpPr txBox="1">
            <a:spLocks noChangeArrowheads="1"/>
          </p:cNvSpPr>
          <p:nvPr/>
        </p:nvSpPr>
        <p:spPr bwMode="auto">
          <a:xfrm>
            <a:off x="3621088" y="5235575"/>
            <a:ext cx="2913062" cy="9540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④ページ名を入力します。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⑤「保存する」ボタンをタップします。</a:t>
            </a:r>
            <a:endParaRPr lang="en-US" altLang="ja-JP" sz="1400" dirty="0">
              <a:solidFill>
                <a:prstClr val="black"/>
              </a:solidFill>
              <a:latin typeface="Arial" charset="0"/>
              <a:ea typeface="+mj-ea"/>
            </a:endParaRPr>
          </a:p>
        </p:txBody>
      </p:sp>
      <p:sp>
        <p:nvSpPr>
          <p:cNvPr id="29714" name="テキスト ボックス 56">
            <a:extLst>
              <a:ext uri="{FF2B5EF4-FFF2-40B4-BE49-F238E27FC236}">
                <a16:creationId xmlns:a16="http://schemas.microsoft.com/office/drawing/2014/main" id="{02624428-B4EB-EC0D-AAC8-0EA126BFA5AA}"/>
              </a:ext>
            </a:extLst>
          </p:cNvPr>
          <p:cNvSpPr txBox="1">
            <a:spLocks noChangeArrowheads="1"/>
          </p:cNvSpPr>
          <p:nvPr/>
        </p:nvSpPr>
        <p:spPr bwMode="auto">
          <a:xfrm>
            <a:off x="3627438" y="4530725"/>
            <a:ext cx="2994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③ボタン名を変更したいボタンの</a:t>
            </a:r>
            <a:endParaRPr lang="en-US" altLang="ja-JP" sz="1400"/>
          </a:p>
          <a:p>
            <a:pPr eaLnBrk="1" hangingPunct="1">
              <a:spcBef>
                <a:spcPct val="0"/>
              </a:spcBef>
              <a:buFontTx/>
              <a:buNone/>
            </a:pPr>
            <a:r>
              <a:rPr lang="ja-JP" altLang="en-US" sz="1400"/>
              <a:t>　 「　　」編集アイコンをタップします。</a:t>
            </a:r>
            <a:endParaRPr lang="en-US" altLang="ja-JP" sz="1400"/>
          </a:p>
        </p:txBody>
      </p:sp>
      <p:sp>
        <p:nvSpPr>
          <p:cNvPr id="29715" name="AutoShape 177">
            <a:extLst>
              <a:ext uri="{FF2B5EF4-FFF2-40B4-BE49-F238E27FC236}">
                <a16:creationId xmlns:a16="http://schemas.microsoft.com/office/drawing/2014/main" id="{39257EB3-DECD-EF3E-206E-AC00FCA32EA1}"/>
              </a:ext>
            </a:extLst>
          </p:cNvPr>
          <p:cNvSpPr>
            <a:spLocks noChangeArrowheads="1"/>
          </p:cNvSpPr>
          <p:nvPr/>
        </p:nvSpPr>
        <p:spPr bwMode="auto">
          <a:xfrm>
            <a:off x="1176338" y="5083175"/>
            <a:ext cx="247650" cy="2825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16" name="AutoShape 177">
            <a:extLst>
              <a:ext uri="{FF2B5EF4-FFF2-40B4-BE49-F238E27FC236}">
                <a16:creationId xmlns:a16="http://schemas.microsoft.com/office/drawing/2014/main" id="{9DC1D033-123E-2250-3375-52975C8D1F4C}"/>
              </a:ext>
            </a:extLst>
          </p:cNvPr>
          <p:cNvSpPr>
            <a:spLocks noChangeArrowheads="1"/>
          </p:cNvSpPr>
          <p:nvPr/>
        </p:nvSpPr>
        <p:spPr bwMode="auto">
          <a:xfrm>
            <a:off x="2332038" y="6831013"/>
            <a:ext cx="419100" cy="1444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17" name="図 16">
            <a:extLst>
              <a:ext uri="{FF2B5EF4-FFF2-40B4-BE49-F238E27FC236}">
                <a16:creationId xmlns:a16="http://schemas.microsoft.com/office/drawing/2014/main" id="{9D4344DA-F4AF-89F6-B218-7010AE8C69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3301" t="30688" r="3271" b="65463"/>
          <a:stretch>
            <a:fillRect/>
          </a:stretch>
        </p:blipFill>
        <p:spPr bwMode="auto">
          <a:xfrm>
            <a:off x="3979863" y="4786313"/>
            <a:ext cx="1936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 name="グループ化 1">
            <a:extLst>
              <a:ext uri="{FF2B5EF4-FFF2-40B4-BE49-F238E27FC236}">
                <a16:creationId xmlns:a16="http://schemas.microsoft.com/office/drawing/2014/main" id="{0953AB09-8263-61E0-ACEB-723F5F1A1A43}"/>
              </a:ext>
            </a:extLst>
          </p:cNvPr>
          <p:cNvGrpSpPr>
            <a:grpSpLocks/>
          </p:cNvGrpSpPr>
          <p:nvPr/>
        </p:nvGrpSpPr>
        <p:grpSpPr bwMode="auto">
          <a:xfrm>
            <a:off x="4257632" y="6308005"/>
            <a:ext cx="2054225" cy="693211"/>
            <a:chOff x="1922222" y="2831036"/>
            <a:chExt cx="2927350" cy="982090"/>
          </a:xfrm>
          <a:solidFill>
            <a:schemeClr val="tx1"/>
          </a:solidFill>
        </p:grpSpPr>
        <p:sp>
          <p:nvSpPr>
            <p:cNvPr id="41" name="角丸四角形 37">
              <a:extLst>
                <a:ext uri="{FF2B5EF4-FFF2-40B4-BE49-F238E27FC236}">
                  <a16:creationId xmlns:a16="http://schemas.microsoft.com/office/drawing/2014/main" id="{40FB7583-3A23-9110-BF9C-62F7CCF9009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ボタン名変更完了</a:t>
              </a:r>
            </a:p>
          </p:txBody>
        </p:sp>
        <p:sp>
          <p:nvSpPr>
            <p:cNvPr id="42" name="下矢印 38">
              <a:extLst>
                <a:ext uri="{FF2B5EF4-FFF2-40B4-BE49-F238E27FC236}">
                  <a16:creationId xmlns:a16="http://schemas.microsoft.com/office/drawing/2014/main" id="{EC1F0ECB-9018-1118-129E-3DB57817C53A}"/>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19" name="AutoShape 177">
            <a:extLst>
              <a:ext uri="{FF2B5EF4-FFF2-40B4-BE49-F238E27FC236}">
                <a16:creationId xmlns:a16="http://schemas.microsoft.com/office/drawing/2014/main" id="{23658053-7E9C-80FA-AABB-2409F2A12468}"/>
              </a:ext>
            </a:extLst>
          </p:cNvPr>
          <p:cNvSpPr>
            <a:spLocks noChangeArrowheads="1"/>
          </p:cNvSpPr>
          <p:nvPr/>
        </p:nvSpPr>
        <p:spPr bwMode="auto">
          <a:xfrm>
            <a:off x="2628900" y="5083175"/>
            <a:ext cx="247650" cy="2825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正方形/長方形 14">
            <a:extLst>
              <a:ext uri="{FF2B5EF4-FFF2-40B4-BE49-F238E27FC236}">
                <a16:creationId xmlns:a16="http://schemas.microsoft.com/office/drawing/2014/main" id="{30BB9DA5-DDC8-9577-232F-A70EAE94775B}"/>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7" name="正方形/長方形 16">
            <a:extLst>
              <a:ext uri="{FF2B5EF4-FFF2-40B4-BE49-F238E27FC236}">
                <a16:creationId xmlns:a16="http://schemas.microsoft.com/office/drawing/2014/main" id="{807CABDE-EDEB-5394-61A3-89CF862C8CD7}"/>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2" name="テキスト ボックス 21">
            <a:extLst>
              <a:ext uri="{FF2B5EF4-FFF2-40B4-BE49-F238E27FC236}">
                <a16:creationId xmlns:a16="http://schemas.microsoft.com/office/drawing/2014/main" id="{F8A1F5ED-26E2-AF2F-CCA7-3694ECFCB0F0}"/>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19" name="正方形/長方形 18">
            <a:extLst>
              <a:ext uri="{FF2B5EF4-FFF2-40B4-BE49-F238E27FC236}">
                <a16:creationId xmlns:a16="http://schemas.microsoft.com/office/drawing/2014/main" id="{47D3760C-8B39-B9EE-B4F9-A4F9D643A842}"/>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4" name="テキスト ボックス 21">
            <a:extLst>
              <a:ext uri="{FF2B5EF4-FFF2-40B4-BE49-F238E27FC236}">
                <a16:creationId xmlns:a16="http://schemas.microsoft.com/office/drawing/2014/main" id="{E638DBBB-7BB3-52EF-A334-D4768C2CBAA2}"/>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9725" name="テキスト ボックス 21">
            <a:extLst>
              <a:ext uri="{FF2B5EF4-FFF2-40B4-BE49-F238E27FC236}">
                <a16:creationId xmlns:a16="http://schemas.microsoft.com/office/drawing/2014/main" id="{85AFFFF1-60E8-E0ED-A79E-FF745B79F50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2" name="正方形/長方形 21">
            <a:extLst>
              <a:ext uri="{FF2B5EF4-FFF2-40B4-BE49-F238E27FC236}">
                <a16:creationId xmlns:a16="http://schemas.microsoft.com/office/drawing/2014/main" id="{14A04914-72BB-88DA-0C64-99B235B2B9E4}"/>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7" name="テキスト ボックス 21">
            <a:extLst>
              <a:ext uri="{FF2B5EF4-FFF2-40B4-BE49-F238E27FC236}">
                <a16:creationId xmlns:a16="http://schemas.microsoft.com/office/drawing/2014/main" id="{4BD571AA-6744-B70A-6C9E-2BC6A40DAD98}"/>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4" name="正方形/長方形 23">
            <a:extLst>
              <a:ext uri="{FF2B5EF4-FFF2-40B4-BE49-F238E27FC236}">
                <a16:creationId xmlns:a16="http://schemas.microsoft.com/office/drawing/2014/main" id="{7E48C305-38ED-E6A7-FE3C-73FB9EB39136}"/>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9" name="テキスト ボックス 21">
            <a:extLst>
              <a:ext uri="{FF2B5EF4-FFF2-40B4-BE49-F238E27FC236}">
                <a16:creationId xmlns:a16="http://schemas.microsoft.com/office/drawing/2014/main" id="{030CCCC7-8F11-6367-3DE5-9D1E98862EB1}"/>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6" name="正方形/長方形 25">
            <a:extLst>
              <a:ext uri="{FF2B5EF4-FFF2-40B4-BE49-F238E27FC236}">
                <a16:creationId xmlns:a16="http://schemas.microsoft.com/office/drawing/2014/main" id="{02CEC205-36F6-6272-7775-2BC921924D6A}"/>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31" name="テキスト ボックス 21">
            <a:extLst>
              <a:ext uri="{FF2B5EF4-FFF2-40B4-BE49-F238E27FC236}">
                <a16:creationId xmlns:a16="http://schemas.microsoft.com/office/drawing/2014/main" id="{3B7A040A-6DF7-07D9-0898-DF372BDBCA3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図 5">
            <a:extLst>
              <a:ext uri="{FF2B5EF4-FFF2-40B4-BE49-F238E27FC236}">
                <a16:creationId xmlns:a16="http://schemas.microsoft.com/office/drawing/2014/main" id="{4720EC66-D336-DA71-D0B6-8B56C8130B83}"/>
              </a:ext>
            </a:extLst>
          </p:cNvPr>
          <p:cNvPicPr>
            <a:picLocks noChangeAspect="1"/>
          </p:cNvPicPr>
          <p:nvPr/>
        </p:nvPicPr>
        <p:blipFill>
          <a:blip r:embed="rId3">
            <a:extLst>
              <a:ext uri="{28A0092B-C50C-407E-A947-70E740481C1C}">
                <a14:useLocalDpi xmlns:a14="http://schemas.microsoft.com/office/drawing/2010/main" val="0"/>
              </a:ext>
            </a:extLst>
          </a:blip>
          <a:srcRect l="19141" t="2484" r="17966" b="33656"/>
          <a:stretch>
            <a:fillRect/>
          </a:stretch>
        </p:blipFill>
        <p:spPr bwMode="auto">
          <a:xfrm>
            <a:off x="246063" y="4516438"/>
            <a:ext cx="2994025" cy="1900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Text Box 59">
            <a:extLst>
              <a:ext uri="{FF2B5EF4-FFF2-40B4-BE49-F238E27FC236}">
                <a16:creationId xmlns:a16="http://schemas.microsoft.com/office/drawing/2014/main" id="{43524854-9E30-D6D5-4D93-C1D7F191D713}"/>
              </a:ext>
            </a:extLst>
          </p:cNvPr>
          <p:cNvSpPr txBox="1">
            <a:spLocks noChangeArrowheads="1"/>
          </p:cNvSpPr>
          <p:nvPr/>
        </p:nvSpPr>
        <p:spPr bwMode="auto">
          <a:xfrm>
            <a:off x="246063" y="7254875"/>
            <a:ext cx="6129337" cy="1381125"/>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緊急連絡一覧から設定画面を開く</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1748" name="テキスト ボックス 56">
            <a:extLst>
              <a:ext uri="{FF2B5EF4-FFF2-40B4-BE49-F238E27FC236}">
                <a16:creationId xmlns:a16="http://schemas.microsoft.com/office/drawing/2014/main" id="{041D24BA-E5E2-F340-CE26-E9EBA8CECBDC}"/>
              </a:ext>
            </a:extLst>
          </p:cNvPr>
          <p:cNvSpPr txBox="1">
            <a:spLocks noChangeArrowheads="1"/>
          </p:cNvSpPr>
          <p:nvPr/>
        </p:nvSpPr>
        <p:spPr bwMode="auto">
          <a:xfrm>
            <a:off x="3489325" y="1031875"/>
            <a:ext cx="288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①「画面・ボタン設定」ボタンをタップ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します。</a:t>
            </a:r>
            <a:endParaRPr lang="en-US" altLang="ja-JP" sz="1400">
              <a:solidFill>
                <a:srgbClr val="000000"/>
              </a:solidFill>
              <a:latin typeface="Arial" panose="020B0604020202020204" pitchFamily="34" charset="0"/>
            </a:endParaRPr>
          </a:p>
        </p:txBody>
      </p:sp>
      <p:sp>
        <p:nvSpPr>
          <p:cNvPr id="31749" name="テキスト ボックス 56">
            <a:extLst>
              <a:ext uri="{FF2B5EF4-FFF2-40B4-BE49-F238E27FC236}">
                <a16:creationId xmlns:a16="http://schemas.microsoft.com/office/drawing/2014/main" id="{B39E89EE-674D-2978-026A-ADECC9CDC607}"/>
              </a:ext>
            </a:extLst>
          </p:cNvPr>
          <p:cNvSpPr txBox="1">
            <a:spLocks noChangeArrowheads="1"/>
          </p:cNvSpPr>
          <p:nvPr/>
        </p:nvSpPr>
        <p:spPr bwMode="auto">
          <a:xfrm>
            <a:off x="3708400" y="7758113"/>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画面右上の「　　　」設定アイコン</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をタップします。</a:t>
            </a:r>
            <a:endParaRPr lang="en-US" altLang="ja-JP" sz="1400">
              <a:solidFill>
                <a:srgbClr val="000000"/>
              </a:solidFill>
              <a:latin typeface="Arial" panose="020B0604020202020204" pitchFamily="34" charset="0"/>
            </a:endParaRPr>
          </a:p>
        </p:txBody>
      </p:sp>
      <p:sp>
        <p:nvSpPr>
          <p:cNvPr id="31750" name="テキスト ボックス 56">
            <a:extLst>
              <a:ext uri="{FF2B5EF4-FFF2-40B4-BE49-F238E27FC236}">
                <a16:creationId xmlns:a16="http://schemas.microsoft.com/office/drawing/2014/main" id="{F9532751-A541-434C-D4F9-DB286F4D7A57}"/>
              </a:ext>
            </a:extLst>
          </p:cNvPr>
          <p:cNvSpPr txBox="1">
            <a:spLocks noChangeArrowheads="1"/>
          </p:cNvSpPr>
          <p:nvPr/>
        </p:nvSpPr>
        <p:spPr bwMode="auto">
          <a:xfrm>
            <a:off x="3516313" y="2997200"/>
            <a:ext cx="30559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「ログイン」ボタンをタップします。</a:t>
            </a:r>
            <a:endParaRPr lang="en-US" altLang="ja-JP" sz="1400">
              <a:solidFill>
                <a:srgbClr val="000000"/>
              </a:solidFill>
              <a:latin typeface="Arial" panose="020B0604020202020204" pitchFamily="34" charset="0"/>
            </a:endParaRPr>
          </a:p>
        </p:txBody>
      </p:sp>
      <p:pic>
        <p:nvPicPr>
          <p:cNvPr id="31751" name="図 2">
            <a:extLst>
              <a:ext uri="{FF2B5EF4-FFF2-40B4-BE49-F238E27FC236}">
                <a16:creationId xmlns:a16="http://schemas.microsoft.com/office/drawing/2014/main" id="{5F5C18AF-8695-C609-8546-BECE308B5525}"/>
              </a:ext>
            </a:extLst>
          </p:cNvPr>
          <p:cNvPicPr>
            <a:picLocks noChangeAspect="1"/>
          </p:cNvPicPr>
          <p:nvPr/>
        </p:nvPicPr>
        <p:blipFill>
          <a:blip r:embed="rId4">
            <a:extLst>
              <a:ext uri="{28A0092B-C50C-407E-A947-70E740481C1C}">
                <a14:useLocalDpi xmlns:a14="http://schemas.microsoft.com/office/drawing/2010/main" val="0"/>
              </a:ext>
            </a:extLst>
          </a:blip>
          <a:srcRect t="3854" b="61449"/>
          <a:stretch>
            <a:fillRect/>
          </a:stretch>
        </p:blipFill>
        <p:spPr bwMode="auto">
          <a:xfrm>
            <a:off x="465138" y="7758113"/>
            <a:ext cx="3243262" cy="703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52" name="図 3">
            <a:extLst>
              <a:ext uri="{FF2B5EF4-FFF2-40B4-BE49-F238E27FC236}">
                <a16:creationId xmlns:a16="http://schemas.microsoft.com/office/drawing/2014/main" id="{89A4DF33-C3F4-4451-A95D-F4152763E0D3}"/>
              </a:ext>
            </a:extLst>
          </p:cNvPr>
          <p:cNvPicPr>
            <a:picLocks noChangeAspect="1"/>
          </p:cNvPicPr>
          <p:nvPr/>
        </p:nvPicPr>
        <p:blipFill>
          <a:blip r:embed="rId5">
            <a:extLst>
              <a:ext uri="{28A0092B-C50C-407E-A947-70E740481C1C}">
                <a14:useLocalDpi xmlns:a14="http://schemas.microsoft.com/office/drawing/2010/main" val="0"/>
              </a:ext>
            </a:extLst>
          </a:blip>
          <a:srcRect t="3148" b="7169"/>
          <a:stretch>
            <a:fillRect/>
          </a:stretch>
        </p:blipFill>
        <p:spPr bwMode="auto">
          <a:xfrm>
            <a:off x="246063" y="1041400"/>
            <a:ext cx="3243262" cy="181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53" name="AutoShape 177">
            <a:extLst>
              <a:ext uri="{FF2B5EF4-FFF2-40B4-BE49-F238E27FC236}">
                <a16:creationId xmlns:a16="http://schemas.microsoft.com/office/drawing/2014/main" id="{92D97555-843F-1F60-E4C8-6139B46429F2}"/>
              </a:ext>
            </a:extLst>
          </p:cNvPr>
          <p:cNvSpPr>
            <a:spLocks noChangeArrowheads="1"/>
          </p:cNvSpPr>
          <p:nvPr/>
        </p:nvSpPr>
        <p:spPr bwMode="auto">
          <a:xfrm>
            <a:off x="3463925" y="7720013"/>
            <a:ext cx="244475" cy="2381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51690994-B7BF-5081-AAAF-BDAA22B6453F}"/>
              </a:ext>
            </a:extLst>
          </p:cNvPr>
          <p:cNvSpPr>
            <a:spLocks noChangeArrowheads="1"/>
          </p:cNvSpPr>
          <p:nvPr/>
        </p:nvSpPr>
        <p:spPr bwMode="auto">
          <a:xfrm>
            <a:off x="1423988" y="1384300"/>
            <a:ext cx="935037" cy="2397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5" name="図 13">
            <a:extLst>
              <a:ext uri="{FF2B5EF4-FFF2-40B4-BE49-F238E27FC236}">
                <a16:creationId xmlns:a16="http://schemas.microsoft.com/office/drawing/2014/main" id="{E6BD9E61-2744-383F-D705-E23E68C3C9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159" b="6422"/>
          <a:stretch>
            <a:fillRect/>
          </a:stretch>
        </p:blipFill>
        <p:spPr bwMode="auto">
          <a:xfrm>
            <a:off x="652463" y="2998788"/>
            <a:ext cx="2425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AutoShape 177">
            <a:extLst>
              <a:ext uri="{FF2B5EF4-FFF2-40B4-BE49-F238E27FC236}">
                <a16:creationId xmlns:a16="http://schemas.microsoft.com/office/drawing/2014/main" id="{CF71E389-5DAC-7B0A-8C93-1D70D6C05F07}"/>
              </a:ext>
            </a:extLst>
          </p:cNvPr>
          <p:cNvSpPr>
            <a:spLocks noChangeArrowheads="1"/>
          </p:cNvSpPr>
          <p:nvPr/>
        </p:nvSpPr>
        <p:spPr bwMode="auto">
          <a:xfrm>
            <a:off x="1901825" y="4173538"/>
            <a:ext cx="466725" cy="1778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23">
            <a:extLst>
              <a:ext uri="{FF2B5EF4-FFF2-40B4-BE49-F238E27FC236}">
                <a16:creationId xmlns:a16="http://schemas.microsoft.com/office/drawing/2014/main" id="{57B73683-48BA-BC91-6A2E-ED063DD93918}"/>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ページ名を編集する</a:t>
            </a:r>
            <a:endParaRPr lang="ja-JP" altLang="en-US" sz="1800" dirty="0"/>
          </a:p>
        </p:txBody>
      </p:sp>
      <p:pic>
        <p:nvPicPr>
          <p:cNvPr id="31758" name="図 2">
            <a:extLst>
              <a:ext uri="{FF2B5EF4-FFF2-40B4-BE49-F238E27FC236}">
                <a16:creationId xmlns:a16="http://schemas.microsoft.com/office/drawing/2014/main" id="{45C4C9DD-CB61-7071-F334-3A9B215694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5763" t="3854" r="246" b="90222"/>
          <a:stretch>
            <a:fillRect/>
          </a:stretch>
        </p:blipFill>
        <p:spPr bwMode="auto">
          <a:xfrm>
            <a:off x="4786313" y="7773988"/>
            <a:ext cx="282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テキスト ボックス 56">
            <a:extLst>
              <a:ext uri="{FF2B5EF4-FFF2-40B4-BE49-F238E27FC236}">
                <a16:creationId xmlns:a16="http://schemas.microsoft.com/office/drawing/2014/main" id="{8144C83D-8169-7A39-393E-3CBCA183A6BF}"/>
              </a:ext>
            </a:extLst>
          </p:cNvPr>
          <p:cNvSpPr txBox="1">
            <a:spLocks noChangeArrowheads="1"/>
          </p:cNvSpPr>
          <p:nvPr/>
        </p:nvSpPr>
        <p:spPr bwMode="auto">
          <a:xfrm>
            <a:off x="3621088" y="5235575"/>
            <a:ext cx="2900362" cy="9540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④ページ名を入力します。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⑤「保存する」ボタンをタップします。</a:t>
            </a:r>
            <a:endParaRPr lang="en-US" altLang="ja-JP" sz="1400" dirty="0">
              <a:solidFill>
                <a:prstClr val="black"/>
              </a:solidFill>
              <a:latin typeface="Arial" charset="0"/>
              <a:ea typeface="+mj-ea"/>
            </a:endParaRPr>
          </a:p>
        </p:txBody>
      </p:sp>
      <p:sp>
        <p:nvSpPr>
          <p:cNvPr id="31760" name="テキスト ボックス 56">
            <a:extLst>
              <a:ext uri="{FF2B5EF4-FFF2-40B4-BE49-F238E27FC236}">
                <a16:creationId xmlns:a16="http://schemas.microsoft.com/office/drawing/2014/main" id="{8D1AF0D1-AFCF-B03E-EF63-091B28581508}"/>
              </a:ext>
            </a:extLst>
          </p:cNvPr>
          <p:cNvSpPr txBox="1">
            <a:spLocks noChangeArrowheads="1"/>
          </p:cNvSpPr>
          <p:nvPr/>
        </p:nvSpPr>
        <p:spPr bwMode="auto">
          <a:xfrm>
            <a:off x="3627438" y="4530725"/>
            <a:ext cx="2900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③ページタブの右にある</a:t>
            </a:r>
            <a:endParaRPr lang="en-US" altLang="ja-JP" sz="1400"/>
          </a:p>
          <a:p>
            <a:pPr eaLnBrk="1" hangingPunct="1">
              <a:spcBef>
                <a:spcPct val="0"/>
              </a:spcBef>
              <a:buFontTx/>
              <a:buNone/>
            </a:pPr>
            <a:r>
              <a:rPr lang="ja-JP" altLang="en-US" sz="1400"/>
              <a:t>　 「　　」編集アイコンをタップします。</a:t>
            </a:r>
            <a:endParaRPr lang="en-US" altLang="ja-JP" sz="1400"/>
          </a:p>
        </p:txBody>
      </p:sp>
      <p:sp>
        <p:nvSpPr>
          <p:cNvPr id="31761" name="AutoShape 177">
            <a:extLst>
              <a:ext uri="{FF2B5EF4-FFF2-40B4-BE49-F238E27FC236}">
                <a16:creationId xmlns:a16="http://schemas.microsoft.com/office/drawing/2014/main" id="{F6D967F9-A336-B4A6-99DF-6E29733473B9}"/>
              </a:ext>
            </a:extLst>
          </p:cNvPr>
          <p:cNvSpPr>
            <a:spLocks noChangeArrowheads="1"/>
          </p:cNvSpPr>
          <p:nvPr/>
        </p:nvSpPr>
        <p:spPr bwMode="auto">
          <a:xfrm>
            <a:off x="3000375" y="4779963"/>
            <a:ext cx="263525" cy="1873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62" name="図 18">
            <a:extLst>
              <a:ext uri="{FF2B5EF4-FFF2-40B4-BE49-F238E27FC236}">
                <a16:creationId xmlns:a16="http://schemas.microsoft.com/office/drawing/2014/main" id="{EC7FEA5A-56CB-4904-FAD9-AE9E7CF0F3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397" b="6467"/>
          <a:stretch>
            <a:fillRect/>
          </a:stretch>
        </p:blipFill>
        <p:spPr bwMode="auto">
          <a:xfrm>
            <a:off x="1062038" y="5618163"/>
            <a:ext cx="242728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3" name="AutoShape 177">
            <a:extLst>
              <a:ext uri="{FF2B5EF4-FFF2-40B4-BE49-F238E27FC236}">
                <a16:creationId xmlns:a16="http://schemas.microsoft.com/office/drawing/2014/main" id="{7608B322-88A2-CC26-980B-8166FDAA8281}"/>
              </a:ext>
            </a:extLst>
          </p:cNvPr>
          <p:cNvSpPr>
            <a:spLocks noChangeArrowheads="1"/>
          </p:cNvSpPr>
          <p:nvPr/>
        </p:nvSpPr>
        <p:spPr bwMode="auto">
          <a:xfrm>
            <a:off x="2312988" y="6819900"/>
            <a:ext cx="417512" cy="14605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64" name="図 16">
            <a:extLst>
              <a:ext uri="{FF2B5EF4-FFF2-40B4-BE49-F238E27FC236}">
                <a16:creationId xmlns:a16="http://schemas.microsoft.com/office/drawing/2014/main" id="{CDB77513-06EA-8112-CD5A-43455F7FBEE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3301" t="30688" r="3271" b="65463"/>
          <a:stretch>
            <a:fillRect/>
          </a:stretch>
        </p:blipFill>
        <p:spPr bwMode="auto">
          <a:xfrm>
            <a:off x="3979863" y="4786313"/>
            <a:ext cx="1936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グループ化 1">
            <a:extLst>
              <a:ext uri="{FF2B5EF4-FFF2-40B4-BE49-F238E27FC236}">
                <a16:creationId xmlns:a16="http://schemas.microsoft.com/office/drawing/2014/main" id="{BC3822DD-91A9-3320-94B8-6B11A44D1E7A}"/>
              </a:ext>
            </a:extLst>
          </p:cNvPr>
          <p:cNvGrpSpPr>
            <a:grpSpLocks/>
          </p:cNvGrpSpPr>
          <p:nvPr/>
        </p:nvGrpSpPr>
        <p:grpSpPr bwMode="auto">
          <a:xfrm>
            <a:off x="4257632" y="6308005"/>
            <a:ext cx="2054225" cy="693211"/>
            <a:chOff x="1922222" y="2831036"/>
            <a:chExt cx="2927350" cy="982090"/>
          </a:xfrm>
          <a:solidFill>
            <a:schemeClr val="tx1"/>
          </a:solidFill>
        </p:grpSpPr>
        <p:sp>
          <p:nvSpPr>
            <p:cNvPr id="35" name="角丸四角形 37">
              <a:extLst>
                <a:ext uri="{FF2B5EF4-FFF2-40B4-BE49-F238E27FC236}">
                  <a16:creationId xmlns:a16="http://schemas.microsoft.com/office/drawing/2014/main" id="{3A29F4F9-4EE2-5268-17DC-EF30261CE975}"/>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ページ名変更完了</a:t>
              </a:r>
            </a:p>
          </p:txBody>
        </p:sp>
        <p:sp>
          <p:nvSpPr>
            <p:cNvPr id="36" name="下矢印 38">
              <a:extLst>
                <a:ext uri="{FF2B5EF4-FFF2-40B4-BE49-F238E27FC236}">
                  <a16:creationId xmlns:a16="http://schemas.microsoft.com/office/drawing/2014/main" id="{E1943903-5734-B7BC-9E57-262CC2B42268}"/>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1766" name="スライド番号プレースホルダ 2">
            <a:extLst>
              <a:ext uri="{FF2B5EF4-FFF2-40B4-BE49-F238E27FC236}">
                <a16:creationId xmlns:a16="http://schemas.microsoft.com/office/drawing/2014/main" id="{5C86F8BF-43E9-6A42-3C30-362594E2B691}"/>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0B7CB4E-D1AB-4258-9FBC-6C4397D7F2E8}"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17" name="正方形/長方形 16">
            <a:extLst>
              <a:ext uri="{FF2B5EF4-FFF2-40B4-BE49-F238E27FC236}">
                <a16:creationId xmlns:a16="http://schemas.microsoft.com/office/drawing/2014/main" id="{885217B5-86E7-2426-26C0-10B780793FB0}"/>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8" name="正方形/長方形 17">
            <a:extLst>
              <a:ext uri="{FF2B5EF4-FFF2-40B4-BE49-F238E27FC236}">
                <a16:creationId xmlns:a16="http://schemas.microsoft.com/office/drawing/2014/main" id="{4CFB27CC-5BD7-1D9C-E826-847EB67F520F}"/>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69" name="テキスト ボックス 21">
            <a:extLst>
              <a:ext uri="{FF2B5EF4-FFF2-40B4-BE49-F238E27FC236}">
                <a16:creationId xmlns:a16="http://schemas.microsoft.com/office/drawing/2014/main" id="{76256C55-18A1-EB7B-4354-689DAFC0ADC3}"/>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20" name="正方形/長方形 19">
            <a:extLst>
              <a:ext uri="{FF2B5EF4-FFF2-40B4-BE49-F238E27FC236}">
                <a16:creationId xmlns:a16="http://schemas.microsoft.com/office/drawing/2014/main" id="{7BC8FA14-80D0-1862-69CB-D3A5EEB4F7E8}"/>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1" name="テキスト ボックス 21">
            <a:extLst>
              <a:ext uri="{FF2B5EF4-FFF2-40B4-BE49-F238E27FC236}">
                <a16:creationId xmlns:a16="http://schemas.microsoft.com/office/drawing/2014/main" id="{76B3D0B1-1D97-FDDD-C83E-52C051476682}"/>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1772" name="テキスト ボックス 21">
            <a:extLst>
              <a:ext uri="{FF2B5EF4-FFF2-40B4-BE49-F238E27FC236}">
                <a16:creationId xmlns:a16="http://schemas.microsoft.com/office/drawing/2014/main" id="{5A4D7380-C27F-E334-938A-7A41918D041D}"/>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4" name="正方形/長方形 23">
            <a:extLst>
              <a:ext uri="{FF2B5EF4-FFF2-40B4-BE49-F238E27FC236}">
                <a16:creationId xmlns:a16="http://schemas.microsoft.com/office/drawing/2014/main" id="{4E876827-E0A1-5537-03E2-5C492A6BA5D2}"/>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4" name="テキスト ボックス 21">
            <a:extLst>
              <a:ext uri="{FF2B5EF4-FFF2-40B4-BE49-F238E27FC236}">
                <a16:creationId xmlns:a16="http://schemas.microsoft.com/office/drawing/2014/main" id="{C8735F31-D49C-D94B-99FB-FC05E0759EC9}"/>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7" name="正方形/長方形 26">
            <a:extLst>
              <a:ext uri="{FF2B5EF4-FFF2-40B4-BE49-F238E27FC236}">
                <a16:creationId xmlns:a16="http://schemas.microsoft.com/office/drawing/2014/main" id="{21966A85-806D-31BB-5987-506463D0F2C4}"/>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6" name="テキスト ボックス 21">
            <a:extLst>
              <a:ext uri="{FF2B5EF4-FFF2-40B4-BE49-F238E27FC236}">
                <a16:creationId xmlns:a16="http://schemas.microsoft.com/office/drawing/2014/main" id="{43CBFB39-E8B8-B89B-9DEB-569304BE3E38}"/>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9" name="正方形/長方形 28">
            <a:extLst>
              <a:ext uri="{FF2B5EF4-FFF2-40B4-BE49-F238E27FC236}">
                <a16:creationId xmlns:a16="http://schemas.microsoft.com/office/drawing/2014/main" id="{794584F6-6E0F-FE93-23D5-34BD80EF8851}"/>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8" name="テキスト ボックス 21">
            <a:extLst>
              <a:ext uri="{FF2B5EF4-FFF2-40B4-BE49-F238E27FC236}">
                <a16:creationId xmlns:a16="http://schemas.microsoft.com/office/drawing/2014/main" id="{1A2D3089-2DB6-C604-B328-24208B9074B5}"/>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図 3" descr="グラフィカル ユーザー インターフェイス, アプリケーション&#10;&#10;自動的に生成された説明">
            <a:extLst>
              <a:ext uri="{FF2B5EF4-FFF2-40B4-BE49-F238E27FC236}">
                <a16:creationId xmlns:a16="http://schemas.microsoft.com/office/drawing/2014/main" id="{0DD42D0E-D50D-BFD6-3964-870D829F5045}"/>
              </a:ext>
            </a:extLst>
          </p:cNvPr>
          <p:cNvPicPr>
            <a:picLocks noChangeAspect="1"/>
          </p:cNvPicPr>
          <p:nvPr/>
        </p:nvPicPr>
        <p:blipFill>
          <a:blip r:embed="rId3">
            <a:extLst>
              <a:ext uri="{28A0092B-C50C-407E-A947-70E740481C1C}">
                <a14:useLocalDpi xmlns:a14="http://schemas.microsoft.com/office/drawing/2010/main" val="0"/>
              </a:ext>
            </a:extLst>
          </a:blip>
          <a:srcRect t="2554"/>
          <a:stretch>
            <a:fillRect/>
          </a:stretch>
        </p:blipFill>
        <p:spPr bwMode="auto">
          <a:xfrm>
            <a:off x="241300" y="1981200"/>
            <a:ext cx="3122613" cy="1901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5" name="スライド番号プレースホルダ 2">
            <a:extLst>
              <a:ext uri="{FF2B5EF4-FFF2-40B4-BE49-F238E27FC236}">
                <a16:creationId xmlns:a16="http://schemas.microsoft.com/office/drawing/2014/main" id="{971BFA0F-924D-5EB6-2DD2-2E8BD9BD68B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8F41256-F83E-494E-991C-94CD127D9C8F}"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3796" name="テキスト ボックス 56">
            <a:extLst>
              <a:ext uri="{FF2B5EF4-FFF2-40B4-BE49-F238E27FC236}">
                <a16:creationId xmlns:a16="http://schemas.microsoft.com/office/drawing/2014/main" id="{8E2C52B6-0C42-5E6D-5485-3522456A8885}"/>
              </a:ext>
            </a:extLst>
          </p:cNvPr>
          <p:cNvSpPr txBox="1">
            <a:spLocks noChangeArrowheads="1"/>
          </p:cNvSpPr>
          <p:nvPr/>
        </p:nvSpPr>
        <p:spPr bwMode="auto">
          <a:xfrm>
            <a:off x="3403600" y="3452813"/>
            <a:ext cx="3349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②「発信する」ボタンをタップします。</a:t>
            </a:r>
            <a:endParaRPr lang="en-US" altLang="ja-JP" sz="1400">
              <a:solidFill>
                <a:srgbClr val="000000"/>
              </a:solidFill>
              <a:latin typeface="Arial" panose="020B0604020202020204" pitchFamily="34" charset="0"/>
            </a:endParaRPr>
          </a:p>
        </p:txBody>
      </p:sp>
      <p:sp>
        <p:nvSpPr>
          <p:cNvPr id="2" name="テキスト ボックス 56">
            <a:extLst>
              <a:ext uri="{FF2B5EF4-FFF2-40B4-BE49-F238E27FC236}">
                <a16:creationId xmlns:a16="http://schemas.microsoft.com/office/drawing/2014/main" id="{FFCFCBA1-5554-1C09-D697-311C5DBEB3D2}"/>
              </a:ext>
            </a:extLst>
          </p:cNvPr>
          <p:cNvSpPr txBox="1">
            <a:spLocks noChangeArrowheads="1"/>
          </p:cNvSpPr>
          <p:nvPr/>
        </p:nvSpPr>
        <p:spPr bwMode="auto">
          <a:xfrm>
            <a:off x="3363913" y="1978025"/>
            <a:ext cx="3349625" cy="1077913"/>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①</a:t>
            </a:r>
            <a:r>
              <a:rPr lang="ja-JP" altLang="en-US" sz="1400" dirty="0">
                <a:latin typeface="+mj-ea"/>
                <a:ea typeface="+mj-ea"/>
              </a:rPr>
              <a:t>発信したい連絡ボタンをタップします。</a:t>
            </a: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200" dirty="0">
                <a:solidFill>
                  <a:prstClr val="black"/>
                </a:solidFill>
                <a:latin typeface="Arial" charset="0"/>
              </a:rPr>
              <a:t>　 </a:t>
            </a:r>
            <a:r>
              <a:rPr lang="en-US" altLang="ja-JP" sz="1200" dirty="0">
                <a:solidFill>
                  <a:prstClr val="black"/>
                </a:solidFill>
                <a:latin typeface="Arial" charset="0"/>
              </a:rPr>
              <a:t>※</a:t>
            </a:r>
            <a:r>
              <a:rPr lang="ja-JP" altLang="en-US" sz="1200" dirty="0">
                <a:solidFill>
                  <a:prstClr val="black"/>
                </a:solidFill>
                <a:latin typeface="Arial" charset="0"/>
              </a:rPr>
              <a:t>解除したい場合は再度連絡ボタンを</a:t>
            </a:r>
            <a:endParaRPr lang="en-US" altLang="ja-JP" sz="1200" dirty="0">
              <a:solidFill>
                <a:prstClr val="black"/>
              </a:solidFill>
              <a:latin typeface="Arial" charset="0"/>
            </a:endParaRPr>
          </a:p>
          <a:p>
            <a:pPr>
              <a:defRPr/>
            </a:pPr>
            <a:r>
              <a:rPr lang="ja-JP" altLang="en-US" sz="1200" dirty="0">
                <a:solidFill>
                  <a:prstClr val="black"/>
                </a:solidFill>
                <a:latin typeface="Arial" charset="0"/>
              </a:rPr>
              <a:t>　 タップ、もしくは「発信リスト」の解除アイコンを</a:t>
            </a:r>
            <a:endParaRPr lang="en-US" altLang="ja-JP" sz="1200" dirty="0">
              <a:solidFill>
                <a:prstClr val="black"/>
              </a:solidFill>
              <a:latin typeface="Arial" charset="0"/>
            </a:endParaRPr>
          </a:p>
          <a:p>
            <a:pPr>
              <a:defRPr/>
            </a:pPr>
            <a:r>
              <a:rPr lang="ja-JP" altLang="en-US" sz="1200" dirty="0">
                <a:solidFill>
                  <a:prstClr val="black"/>
                </a:solidFill>
                <a:latin typeface="Arial" charset="0"/>
              </a:rPr>
              <a:t>　 タップしてください。</a:t>
            </a:r>
            <a:endParaRPr lang="en-US" altLang="ja-JP" sz="1200" dirty="0">
              <a:solidFill>
                <a:prstClr val="black"/>
              </a:solidFill>
              <a:latin typeface="Arial" charset="0"/>
            </a:endParaRPr>
          </a:p>
        </p:txBody>
      </p:sp>
      <p:sp>
        <p:nvSpPr>
          <p:cNvPr id="33798" name="テキスト ボックス 56">
            <a:extLst>
              <a:ext uri="{FF2B5EF4-FFF2-40B4-BE49-F238E27FC236}">
                <a16:creationId xmlns:a16="http://schemas.microsoft.com/office/drawing/2014/main" id="{61BCBFC7-36CC-8C22-F19B-D907E0315B9D}"/>
              </a:ext>
            </a:extLst>
          </p:cNvPr>
          <p:cNvSpPr txBox="1">
            <a:spLocks noChangeArrowheads="1"/>
          </p:cNvSpPr>
          <p:nvPr/>
        </p:nvSpPr>
        <p:spPr bwMode="auto">
          <a:xfrm>
            <a:off x="3363913" y="6867525"/>
            <a:ext cx="3349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③連絡一覧の内容に相違なければ、</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「発信する」ボタンをタップします。</a:t>
            </a:r>
            <a:endParaRPr lang="en-US" altLang="ja-JP" sz="1400">
              <a:solidFill>
                <a:srgbClr val="000000"/>
              </a:solidFill>
              <a:latin typeface="Arial" panose="020B0604020202020204" pitchFamily="34" charset="0"/>
            </a:endParaRPr>
          </a:p>
        </p:txBody>
      </p:sp>
      <p:pic>
        <p:nvPicPr>
          <p:cNvPr id="33799" name="図 5">
            <a:extLst>
              <a:ext uri="{FF2B5EF4-FFF2-40B4-BE49-F238E27FC236}">
                <a16:creationId xmlns:a16="http://schemas.microsoft.com/office/drawing/2014/main" id="{FC4198B2-4D40-108F-285B-8BD6A3D44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18" b="6615"/>
          <a:stretch>
            <a:fillRect/>
          </a:stretch>
        </p:blipFill>
        <p:spPr bwMode="auto">
          <a:xfrm>
            <a:off x="241300" y="6869113"/>
            <a:ext cx="312737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AutoShape 177">
            <a:extLst>
              <a:ext uri="{FF2B5EF4-FFF2-40B4-BE49-F238E27FC236}">
                <a16:creationId xmlns:a16="http://schemas.microsoft.com/office/drawing/2014/main" id="{7DB54948-7105-6522-9183-75B6883B769C}"/>
              </a:ext>
            </a:extLst>
          </p:cNvPr>
          <p:cNvSpPr>
            <a:spLocks noChangeArrowheads="1"/>
          </p:cNvSpPr>
          <p:nvPr/>
        </p:nvSpPr>
        <p:spPr bwMode="auto">
          <a:xfrm>
            <a:off x="2533650" y="3567113"/>
            <a:ext cx="811213" cy="30638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1" name="AutoShape 177">
            <a:extLst>
              <a:ext uri="{FF2B5EF4-FFF2-40B4-BE49-F238E27FC236}">
                <a16:creationId xmlns:a16="http://schemas.microsoft.com/office/drawing/2014/main" id="{BB5CB8F2-CB66-B438-0CB8-84BD282DE20B}"/>
              </a:ext>
            </a:extLst>
          </p:cNvPr>
          <p:cNvSpPr>
            <a:spLocks noChangeArrowheads="1"/>
          </p:cNvSpPr>
          <p:nvPr/>
        </p:nvSpPr>
        <p:spPr bwMode="auto">
          <a:xfrm>
            <a:off x="1833563" y="8405813"/>
            <a:ext cx="700087" cy="1746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2" name="テキスト ボックス 23">
            <a:extLst>
              <a:ext uri="{FF2B5EF4-FFF2-40B4-BE49-F238E27FC236}">
                <a16:creationId xmlns:a16="http://schemas.microsoft.com/office/drawing/2014/main" id="{DEFECC43-5C8C-ACCF-C4FA-5D73318929AD}"/>
              </a:ext>
            </a:extLst>
          </p:cNvPr>
          <p:cNvSpPr txBox="1">
            <a:spLocks noChangeArrowheads="1"/>
          </p:cNvSpPr>
          <p:nvPr/>
        </p:nvSpPr>
        <p:spPr bwMode="auto">
          <a:xfrm>
            <a:off x="246063" y="1404938"/>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（１）連絡を発信する</a:t>
            </a:r>
          </a:p>
        </p:txBody>
      </p:sp>
      <p:sp>
        <p:nvSpPr>
          <p:cNvPr id="7" name="テキスト ボックス 56">
            <a:extLst>
              <a:ext uri="{FF2B5EF4-FFF2-40B4-BE49-F238E27FC236}">
                <a16:creationId xmlns:a16="http://schemas.microsoft.com/office/drawing/2014/main" id="{BF923247-0EB7-37E3-5BE9-6DB9D03F5646}"/>
              </a:ext>
            </a:extLst>
          </p:cNvPr>
          <p:cNvSpPr txBox="1">
            <a:spLocks noChangeArrowheads="1"/>
          </p:cNvSpPr>
          <p:nvPr/>
        </p:nvSpPr>
        <p:spPr bwMode="auto">
          <a:xfrm>
            <a:off x="233363" y="838200"/>
            <a:ext cx="6608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事前にボタンに連携した連絡を選択し発信します。</a:t>
            </a:r>
            <a:endParaRPr lang="en-US" altLang="ja-JP" sz="1400" dirty="0">
              <a:latin typeface="+mj-ea"/>
              <a:ea typeface="+mj-ea"/>
            </a:endParaRPr>
          </a:p>
        </p:txBody>
      </p:sp>
      <p:sp>
        <p:nvSpPr>
          <p:cNvPr id="33804" name="テキスト ボックス 24">
            <a:extLst>
              <a:ext uri="{FF2B5EF4-FFF2-40B4-BE49-F238E27FC236}">
                <a16:creationId xmlns:a16="http://schemas.microsoft.com/office/drawing/2014/main" id="{F58EBD65-3F55-76E0-0945-755E26CE2D67}"/>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３．連絡発信</a:t>
            </a:r>
            <a:endParaRPr lang="en-US" altLang="ja-JP" sz="2800"/>
          </a:p>
        </p:txBody>
      </p:sp>
      <p:sp>
        <p:nvSpPr>
          <p:cNvPr id="10" name="正方形/長方形 9">
            <a:extLst>
              <a:ext uri="{FF2B5EF4-FFF2-40B4-BE49-F238E27FC236}">
                <a16:creationId xmlns:a16="http://schemas.microsoft.com/office/drawing/2014/main" id="{FF748978-1EE8-591B-B6F6-A5F86FC64023}"/>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テキスト ボックス 56">
            <a:extLst>
              <a:ext uri="{FF2B5EF4-FFF2-40B4-BE49-F238E27FC236}">
                <a16:creationId xmlns:a16="http://schemas.microsoft.com/office/drawing/2014/main" id="{AF1C70F1-3E88-C262-7C64-B7D6610005FE}"/>
              </a:ext>
            </a:extLst>
          </p:cNvPr>
          <p:cNvSpPr txBox="1">
            <a:spLocks noChangeArrowheads="1"/>
          </p:cNvSpPr>
          <p:nvPr/>
        </p:nvSpPr>
        <p:spPr bwMode="auto">
          <a:xfrm>
            <a:off x="365125" y="4221163"/>
            <a:ext cx="5589588"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をタップすることで、連携されている連絡の詳細を確認いただけます。</a:t>
            </a:r>
            <a:endParaRPr lang="en-US" altLang="ja-JP" sz="1400" dirty="0">
              <a:latin typeface="+mj-ea"/>
              <a:ea typeface="+mj-ea"/>
            </a:endParaRPr>
          </a:p>
        </p:txBody>
      </p:sp>
      <p:sp>
        <p:nvSpPr>
          <p:cNvPr id="18" name="四角形: 角を丸くする 17">
            <a:extLst>
              <a:ext uri="{FF2B5EF4-FFF2-40B4-BE49-F238E27FC236}">
                <a16:creationId xmlns:a16="http://schemas.microsoft.com/office/drawing/2014/main" id="{3CEB6A4B-4BB1-E434-BA58-AA433DA76CB1}"/>
              </a:ext>
            </a:extLst>
          </p:cNvPr>
          <p:cNvSpPr/>
          <p:nvPr/>
        </p:nvSpPr>
        <p:spPr>
          <a:xfrm>
            <a:off x="241300" y="4089400"/>
            <a:ext cx="6121400" cy="2522538"/>
          </a:xfrm>
          <a:prstGeom prst="roundRect">
            <a:avLst>
              <a:gd name="adj" fmla="val 4826"/>
            </a:avLst>
          </a:prstGeom>
          <a:noFill/>
          <a:ln>
            <a:solidFill>
              <a:srgbClr val="30CCA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1" name="楕円 20">
            <a:extLst>
              <a:ext uri="{FF2B5EF4-FFF2-40B4-BE49-F238E27FC236}">
                <a16:creationId xmlns:a16="http://schemas.microsoft.com/office/drawing/2014/main" id="{802EA752-B132-F0C2-A0A8-AF2E00CA47E6}"/>
              </a:ext>
            </a:extLst>
          </p:cNvPr>
          <p:cNvSpPr/>
          <p:nvPr/>
        </p:nvSpPr>
        <p:spPr>
          <a:xfrm>
            <a:off x="1149350" y="2705100"/>
            <a:ext cx="168275" cy="168275"/>
          </a:xfrm>
          <a:prstGeom prst="ellipse">
            <a:avLst/>
          </a:prstGeom>
          <a:noFill/>
          <a:ln>
            <a:solidFill>
              <a:srgbClr val="30CCA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22" name="直線コネクタ 21">
            <a:extLst>
              <a:ext uri="{FF2B5EF4-FFF2-40B4-BE49-F238E27FC236}">
                <a16:creationId xmlns:a16="http://schemas.microsoft.com/office/drawing/2014/main" id="{99DB7764-7EDA-BC68-9FD5-1B2914035870}"/>
              </a:ext>
            </a:extLst>
          </p:cNvPr>
          <p:cNvCxnSpPr>
            <a:cxnSpLocks/>
            <a:stCxn id="21" idx="7"/>
          </p:cNvCxnSpPr>
          <p:nvPr/>
        </p:nvCxnSpPr>
        <p:spPr>
          <a:xfrm>
            <a:off x="1292225" y="2730500"/>
            <a:ext cx="541338" cy="1358900"/>
          </a:xfrm>
          <a:prstGeom prst="line">
            <a:avLst/>
          </a:prstGeom>
          <a:ln>
            <a:solidFill>
              <a:srgbClr val="30CCAE"/>
            </a:solidFill>
          </a:ln>
        </p:spPr>
        <p:style>
          <a:lnRef idx="1">
            <a:schemeClr val="accent1"/>
          </a:lnRef>
          <a:fillRef idx="0">
            <a:schemeClr val="accent1"/>
          </a:fillRef>
          <a:effectRef idx="0">
            <a:schemeClr val="accent1"/>
          </a:effectRef>
          <a:fontRef idx="minor">
            <a:schemeClr val="tx1"/>
          </a:fontRef>
        </p:style>
      </p:cxnSp>
      <p:pic>
        <p:nvPicPr>
          <p:cNvPr id="33810" name="図 25" descr="アイコン&#10;&#10;自動的に生成された説明">
            <a:extLst>
              <a:ext uri="{FF2B5EF4-FFF2-40B4-BE49-F238E27FC236}">
                <a16:creationId xmlns:a16="http://schemas.microsoft.com/office/drawing/2014/main" id="{092010B3-93BE-E4EB-7B77-55B8D5C3E0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363" y="4268788"/>
            <a:ext cx="231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図 28" descr="グラフィカル ユーザー インターフェイス, テキスト, アプリケーション&#10;&#10;自動的に生成された説明">
            <a:extLst>
              <a:ext uri="{FF2B5EF4-FFF2-40B4-BE49-F238E27FC236}">
                <a16:creationId xmlns:a16="http://schemas.microsoft.com/office/drawing/2014/main" id="{DBF5C976-69DE-69BE-6440-6E1DB371B020}"/>
              </a:ext>
            </a:extLst>
          </p:cNvPr>
          <p:cNvPicPr>
            <a:picLocks noChangeAspect="1"/>
          </p:cNvPicPr>
          <p:nvPr/>
        </p:nvPicPr>
        <p:blipFill rotWithShape="1">
          <a:blip r:embed="rId6"/>
          <a:srcRect l="3275" t="5893" r="2912" b="4890"/>
          <a:stretch/>
        </p:blipFill>
        <p:spPr>
          <a:xfrm>
            <a:off x="521385" y="4778692"/>
            <a:ext cx="2564131" cy="1524069"/>
          </a:xfrm>
          <a:prstGeom prst="roundRect">
            <a:avLst>
              <a:gd name="adj" fmla="val 3043"/>
            </a:avLst>
          </a:prstGeom>
          <a:ln>
            <a:solidFill>
              <a:schemeClr val="tx1"/>
            </a:solidFill>
          </a:ln>
        </p:spPr>
      </p:pic>
      <p:pic>
        <p:nvPicPr>
          <p:cNvPr id="31" name="図 30" descr="グラフィカル ユーザー インターフェイス, アプリケーション&#10;&#10;自動的に生成された説明">
            <a:extLst>
              <a:ext uri="{FF2B5EF4-FFF2-40B4-BE49-F238E27FC236}">
                <a16:creationId xmlns:a16="http://schemas.microsoft.com/office/drawing/2014/main" id="{FAD6822D-B553-7293-B4A6-4690C1985676}"/>
              </a:ext>
            </a:extLst>
          </p:cNvPr>
          <p:cNvPicPr>
            <a:picLocks noChangeAspect="1"/>
          </p:cNvPicPr>
          <p:nvPr/>
        </p:nvPicPr>
        <p:blipFill rotWithShape="1">
          <a:blip r:embed="rId7"/>
          <a:srcRect l="3094" t="5919" r="3093" b="4865"/>
          <a:stretch/>
        </p:blipFill>
        <p:spPr>
          <a:xfrm>
            <a:off x="3502431" y="4778693"/>
            <a:ext cx="2564131" cy="1524069"/>
          </a:xfrm>
          <a:prstGeom prst="roundRect">
            <a:avLst>
              <a:gd name="adj" fmla="val 3568"/>
            </a:avLst>
          </a:prstGeom>
          <a:ln>
            <a:solidFill>
              <a:schemeClr val="tx1"/>
            </a:solidFill>
          </a:ln>
        </p:spPr>
      </p:pic>
      <p:cxnSp>
        <p:nvCxnSpPr>
          <p:cNvPr id="33" name="直線矢印コネクタ 32">
            <a:extLst>
              <a:ext uri="{FF2B5EF4-FFF2-40B4-BE49-F238E27FC236}">
                <a16:creationId xmlns:a16="http://schemas.microsoft.com/office/drawing/2014/main" id="{FBD01911-F0FD-7D5F-9DF6-E40549B3F08C}"/>
              </a:ext>
            </a:extLst>
          </p:cNvPr>
          <p:cNvCxnSpPr/>
          <p:nvPr/>
        </p:nvCxnSpPr>
        <p:spPr>
          <a:xfrm>
            <a:off x="1411288" y="5275263"/>
            <a:ext cx="205263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正方形/長方形 43">
            <a:extLst>
              <a:ext uri="{FF2B5EF4-FFF2-40B4-BE49-F238E27FC236}">
                <a16:creationId xmlns:a16="http://schemas.microsoft.com/office/drawing/2014/main" id="{C9E07A24-E0FB-C698-1D64-3A103260A8C2}"/>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45" name="正方形/長方形 44">
            <a:extLst>
              <a:ext uri="{FF2B5EF4-FFF2-40B4-BE49-F238E27FC236}">
                <a16:creationId xmlns:a16="http://schemas.microsoft.com/office/drawing/2014/main" id="{A8555EDB-10C9-A4E5-820C-06A1F09746A8}"/>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16" name="テキスト ボックス 21">
            <a:extLst>
              <a:ext uri="{FF2B5EF4-FFF2-40B4-BE49-F238E27FC236}">
                <a16:creationId xmlns:a16="http://schemas.microsoft.com/office/drawing/2014/main" id="{E476D12D-80C7-4A40-78ED-E7FFEAAA04FD}"/>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7" name="正方形/長方形 46">
            <a:extLst>
              <a:ext uri="{FF2B5EF4-FFF2-40B4-BE49-F238E27FC236}">
                <a16:creationId xmlns:a16="http://schemas.microsoft.com/office/drawing/2014/main" id="{F4653038-B350-93DF-9DD5-C2F7AAB516E4}"/>
              </a:ext>
            </a:extLst>
          </p:cNvPr>
          <p:cNvSpPr/>
          <p:nvPr/>
        </p:nvSpPr>
        <p:spPr>
          <a:xfrm rot="5400000">
            <a:off x="6314282" y="469820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18" name="テキスト ボックス 21">
            <a:extLst>
              <a:ext uri="{FF2B5EF4-FFF2-40B4-BE49-F238E27FC236}">
                <a16:creationId xmlns:a16="http://schemas.microsoft.com/office/drawing/2014/main" id="{530F5796-22B1-757B-ADA1-16FA3B3E8297}"/>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連絡発信</a:t>
            </a:r>
          </a:p>
        </p:txBody>
      </p:sp>
      <p:sp>
        <p:nvSpPr>
          <p:cNvPr id="33819" name="テキスト ボックス 21">
            <a:extLst>
              <a:ext uri="{FF2B5EF4-FFF2-40B4-BE49-F238E27FC236}">
                <a16:creationId xmlns:a16="http://schemas.microsoft.com/office/drawing/2014/main" id="{F5781A71-48E9-7D2D-6599-31A2B5BF8C6E}"/>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0" name="正方形/長方形 49">
            <a:extLst>
              <a:ext uri="{FF2B5EF4-FFF2-40B4-BE49-F238E27FC236}">
                <a16:creationId xmlns:a16="http://schemas.microsoft.com/office/drawing/2014/main" id="{BB5E9DF9-E212-3CF9-9DDC-05961AEB0450}"/>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1" name="テキスト ボックス 21">
            <a:extLst>
              <a:ext uri="{FF2B5EF4-FFF2-40B4-BE49-F238E27FC236}">
                <a16:creationId xmlns:a16="http://schemas.microsoft.com/office/drawing/2014/main" id="{3936530D-F304-D8D0-89EE-7FBF47F702CC}"/>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2" name="正方形/長方形 51">
            <a:extLst>
              <a:ext uri="{FF2B5EF4-FFF2-40B4-BE49-F238E27FC236}">
                <a16:creationId xmlns:a16="http://schemas.microsoft.com/office/drawing/2014/main" id="{34C4CCA2-EDD4-47E8-04C0-9DF72CDC76B8}"/>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3" name="テキスト ボックス 21">
            <a:extLst>
              <a:ext uri="{FF2B5EF4-FFF2-40B4-BE49-F238E27FC236}">
                <a16:creationId xmlns:a16="http://schemas.microsoft.com/office/drawing/2014/main" id="{5E86FE30-33BD-93EF-3E29-1E03A149FA0C}"/>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4" name="正方形/長方形 53">
            <a:extLst>
              <a:ext uri="{FF2B5EF4-FFF2-40B4-BE49-F238E27FC236}">
                <a16:creationId xmlns:a16="http://schemas.microsoft.com/office/drawing/2014/main" id="{31705A45-E7C5-4A66-9DD3-829DA57C8765}"/>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5" name="テキスト ボックス 21">
            <a:extLst>
              <a:ext uri="{FF2B5EF4-FFF2-40B4-BE49-F238E27FC236}">
                <a16:creationId xmlns:a16="http://schemas.microsoft.com/office/drawing/2014/main" id="{1DC780EF-38D4-B60E-66FF-5AB9F58A7437}"/>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E8EB46AE-43B9-74E8-CEDD-ED1E1DF2FBD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7A2EA90-6CFF-47B6-9FA1-C1E89D59254A}"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2" name="テキスト ボックス 56">
            <a:extLst>
              <a:ext uri="{FF2B5EF4-FFF2-40B4-BE49-F238E27FC236}">
                <a16:creationId xmlns:a16="http://schemas.microsoft.com/office/drawing/2014/main" id="{5720944F-6176-2FE1-19B7-98775C463F51}"/>
              </a:ext>
            </a:extLst>
          </p:cNvPr>
          <p:cNvSpPr txBox="1">
            <a:spLocks noChangeArrowheads="1"/>
          </p:cNvSpPr>
          <p:nvPr/>
        </p:nvSpPr>
        <p:spPr bwMode="auto">
          <a:xfrm>
            <a:off x="3370263" y="2339975"/>
            <a:ext cx="3349625" cy="5222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⑤正常に連絡発信が完了した場合、</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a:t>
            </a: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左記画面が表示さます。</a:t>
            </a:r>
            <a:endParaRPr lang="en-US" altLang="ja-JP" sz="1400" dirty="0">
              <a:solidFill>
                <a:prstClr val="black"/>
              </a:solidFill>
              <a:latin typeface="Arial" charset="0"/>
              <a:ea typeface="+mj-ea"/>
            </a:endParaRPr>
          </a:p>
        </p:txBody>
      </p:sp>
      <p:sp>
        <p:nvSpPr>
          <p:cNvPr id="6" name="Text Box 59">
            <a:extLst>
              <a:ext uri="{FF2B5EF4-FFF2-40B4-BE49-F238E27FC236}">
                <a16:creationId xmlns:a16="http://schemas.microsoft.com/office/drawing/2014/main" id="{9E0E12F8-4F84-FF43-19DA-450FAE2BC485}"/>
              </a:ext>
            </a:extLst>
          </p:cNvPr>
          <p:cNvSpPr txBox="1">
            <a:spLocks noChangeArrowheads="1"/>
          </p:cNvSpPr>
          <p:nvPr/>
        </p:nvSpPr>
        <p:spPr bwMode="auto">
          <a:xfrm>
            <a:off x="241300" y="5970588"/>
            <a:ext cx="6129338" cy="2655887"/>
          </a:xfrm>
          <a:prstGeom prst="rect">
            <a:avLst/>
          </a:prstGeom>
          <a:solidFill>
            <a:srgbClr val="FFF4DE"/>
          </a:solidFill>
          <a:ln w="28575">
            <a:solidFill>
              <a:srgbClr val="FF76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連絡発信エラーダイアログ</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5845" name="Picture 154" descr="アイコン注意">
            <a:extLst>
              <a:ext uri="{FF2B5EF4-FFF2-40B4-BE49-F238E27FC236}">
                <a16:creationId xmlns:a16="http://schemas.microsoft.com/office/drawing/2014/main" id="{376CD60D-8AEE-3EF8-7526-4605337F49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6078538"/>
            <a:ext cx="2413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テキスト ボックス 56">
            <a:extLst>
              <a:ext uri="{FF2B5EF4-FFF2-40B4-BE49-F238E27FC236}">
                <a16:creationId xmlns:a16="http://schemas.microsoft.com/office/drawing/2014/main" id="{70B3837D-8BED-9BDD-4F55-6F621CB3F6F7}"/>
              </a:ext>
            </a:extLst>
          </p:cNvPr>
          <p:cNvSpPr txBox="1">
            <a:spLocks noChangeArrowheads="1"/>
          </p:cNvSpPr>
          <p:nvPr/>
        </p:nvSpPr>
        <p:spPr bwMode="auto">
          <a:xfrm>
            <a:off x="293688" y="6945313"/>
            <a:ext cx="298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複数の連絡を発信して、発信出来なかった連絡があった場合、</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失敗した連絡のボタン番号と</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原因となるメッセージが表示されます。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再度連絡を発信する場合は、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原因を解消してから発信してください。</a:t>
            </a:r>
            <a:endParaRPr lang="en-US" altLang="ja-JP" sz="1200">
              <a:latin typeface="ＭＳ Ｐゴシック" panose="020B0600070205080204" pitchFamily="50" charset="-128"/>
            </a:endParaRPr>
          </a:p>
        </p:txBody>
      </p:sp>
      <p:sp>
        <p:nvSpPr>
          <p:cNvPr id="35847" name="テキスト ボックス 3">
            <a:extLst>
              <a:ext uri="{FF2B5EF4-FFF2-40B4-BE49-F238E27FC236}">
                <a16:creationId xmlns:a16="http://schemas.microsoft.com/office/drawing/2014/main" id="{012080D9-DA29-D11F-D3B4-319951B9A6B7}"/>
              </a:ext>
            </a:extLst>
          </p:cNvPr>
          <p:cNvSpPr txBox="1">
            <a:spLocks noChangeArrowheads="1"/>
          </p:cNvSpPr>
          <p:nvPr/>
        </p:nvSpPr>
        <p:spPr bwMode="auto">
          <a:xfrm>
            <a:off x="293688" y="6450013"/>
            <a:ext cx="60118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連絡発信に失敗した場合、以下のメッセ</a:t>
            </a:r>
            <a:r>
              <a:rPr lang="en-US" altLang="ja-JP" sz="1200">
                <a:latin typeface="ＭＳ Ｐゴシック" panose="020B0600070205080204" pitchFamily="50" charset="-128"/>
              </a:rPr>
              <a:t>―</a:t>
            </a:r>
            <a:r>
              <a:rPr lang="ja-JP" altLang="en-US" sz="1200">
                <a:latin typeface="ＭＳ Ｐゴシック" panose="020B0600070205080204" pitchFamily="50" charset="-128"/>
              </a:rPr>
              <a:t>ジが出る場合があります。</a:t>
            </a:r>
            <a:endParaRPr lang="en-US" altLang="ja-JP" sz="1200">
              <a:latin typeface="ＭＳ Ｐゴシック" panose="020B0600070205080204" pitchFamily="50" charset="-128"/>
            </a:endParaRPr>
          </a:p>
        </p:txBody>
      </p:sp>
      <p:pic>
        <p:nvPicPr>
          <p:cNvPr id="35848" name="図 4">
            <a:extLst>
              <a:ext uri="{FF2B5EF4-FFF2-40B4-BE49-F238E27FC236}">
                <a16:creationId xmlns:a16="http://schemas.microsoft.com/office/drawing/2014/main" id="{8C0246CD-4992-1656-51DB-242694D458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20" b="6255"/>
          <a:stretch>
            <a:fillRect/>
          </a:stretch>
        </p:blipFill>
        <p:spPr bwMode="auto">
          <a:xfrm>
            <a:off x="3278188" y="6788150"/>
            <a:ext cx="29845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図 7">
            <a:extLst>
              <a:ext uri="{FF2B5EF4-FFF2-40B4-BE49-F238E27FC236}">
                <a16:creationId xmlns:a16="http://schemas.microsoft.com/office/drawing/2014/main" id="{B53D2726-D087-D6AC-D7A9-B4791AA3A9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876" b="6496"/>
          <a:stretch>
            <a:fillRect/>
          </a:stretch>
        </p:blipFill>
        <p:spPr bwMode="auto">
          <a:xfrm>
            <a:off x="242888" y="2335213"/>
            <a:ext cx="312102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56">
            <a:extLst>
              <a:ext uri="{FF2B5EF4-FFF2-40B4-BE49-F238E27FC236}">
                <a16:creationId xmlns:a16="http://schemas.microsoft.com/office/drawing/2014/main" id="{B6AB1DF2-4C89-6C82-0E4C-9F85F8F7AE91}"/>
              </a:ext>
            </a:extLst>
          </p:cNvPr>
          <p:cNvSpPr txBox="1">
            <a:spLocks noChangeArrowheads="1"/>
          </p:cNvSpPr>
          <p:nvPr/>
        </p:nvSpPr>
        <p:spPr bwMode="auto">
          <a:xfrm>
            <a:off x="3363913" y="423863"/>
            <a:ext cx="3349625" cy="954087"/>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④</a:t>
            </a:r>
            <a:r>
              <a:rPr lang="en-US" altLang="ja-JP" sz="1400" dirty="0">
                <a:solidFill>
                  <a:prstClr val="black"/>
                </a:solidFill>
                <a:latin typeface="Arial" charset="0"/>
                <a:ea typeface="+mj-ea"/>
              </a:rPr>
              <a:t>10</a:t>
            </a:r>
            <a:r>
              <a:rPr lang="ja-JP" altLang="en-US" sz="1400" dirty="0">
                <a:solidFill>
                  <a:prstClr val="black"/>
                </a:solidFill>
                <a:latin typeface="Arial" charset="0"/>
                <a:ea typeface="+mj-ea"/>
              </a:rPr>
              <a:t>秒経過後に発信が完了します。</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すぐに完了させたい場合は</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「今すぐ発信する」ボタンをタップ</a:t>
            </a:r>
            <a:endParaRPr lang="en-US" altLang="ja-JP" sz="1400" dirty="0">
              <a:solidFill>
                <a:prstClr val="black"/>
              </a:solidFill>
              <a:latin typeface="Arial" charset="0"/>
              <a:ea typeface="+mj-ea"/>
            </a:endParaRPr>
          </a:p>
          <a:p>
            <a:pPr>
              <a:defRPr/>
            </a:pP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　 してください。</a:t>
            </a:r>
            <a:endParaRPr lang="en-US" altLang="ja-JP" sz="1400" dirty="0">
              <a:solidFill>
                <a:prstClr val="black"/>
              </a:solidFill>
              <a:latin typeface="Arial" charset="0"/>
              <a:ea typeface="+mj-ea"/>
            </a:endParaRPr>
          </a:p>
        </p:txBody>
      </p:sp>
      <p:pic>
        <p:nvPicPr>
          <p:cNvPr id="35851" name="図 9">
            <a:extLst>
              <a:ext uri="{FF2B5EF4-FFF2-40B4-BE49-F238E27FC236}">
                <a16:creationId xmlns:a16="http://schemas.microsoft.com/office/drawing/2014/main" id="{85BA39D3-F160-C1A3-A41A-27BB18749E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830" b="5804"/>
          <a:stretch>
            <a:fillRect/>
          </a:stretch>
        </p:blipFill>
        <p:spPr bwMode="auto">
          <a:xfrm>
            <a:off x="241300" y="422275"/>
            <a:ext cx="3127375"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AutoShape 177">
            <a:extLst>
              <a:ext uri="{FF2B5EF4-FFF2-40B4-BE49-F238E27FC236}">
                <a16:creationId xmlns:a16="http://schemas.microsoft.com/office/drawing/2014/main" id="{D7755369-7AAF-2C52-1461-6B0E177D5164}"/>
              </a:ext>
            </a:extLst>
          </p:cNvPr>
          <p:cNvSpPr>
            <a:spLocks noChangeArrowheads="1"/>
          </p:cNvSpPr>
          <p:nvPr/>
        </p:nvSpPr>
        <p:spPr bwMode="auto">
          <a:xfrm>
            <a:off x="1865313" y="1957388"/>
            <a:ext cx="700087" cy="17303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C7F0A336-FC91-3E35-A833-E77C66F03CDC}"/>
              </a:ext>
            </a:extLst>
          </p:cNvPr>
          <p:cNvGrpSpPr>
            <a:grpSpLocks/>
          </p:cNvGrpSpPr>
          <p:nvPr/>
        </p:nvGrpSpPr>
        <p:grpSpPr bwMode="auto">
          <a:xfrm>
            <a:off x="4257632" y="4079049"/>
            <a:ext cx="2054225" cy="693211"/>
            <a:chOff x="1922222" y="2831036"/>
            <a:chExt cx="2927350" cy="982090"/>
          </a:xfrm>
          <a:solidFill>
            <a:schemeClr val="tx1"/>
          </a:solidFill>
        </p:grpSpPr>
        <p:sp>
          <p:nvSpPr>
            <p:cNvPr id="20" name="角丸四角形 37">
              <a:extLst>
                <a:ext uri="{FF2B5EF4-FFF2-40B4-BE49-F238E27FC236}">
                  <a16:creationId xmlns:a16="http://schemas.microsoft.com/office/drawing/2014/main" id="{FE048A37-625D-392D-59AB-297B6DB98F1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連絡発信完了</a:t>
              </a:r>
            </a:p>
          </p:txBody>
        </p:sp>
        <p:sp>
          <p:nvSpPr>
            <p:cNvPr id="21" name="下矢印 38">
              <a:extLst>
                <a:ext uri="{FF2B5EF4-FFF2-40B4-BE49-F238E27FC236}">
                  <a16:creationId xmlns:a16="http://schemas.microsoft.com/office/drawing/2014/main" id="{5D0987CC-69E2-E2B7-7B8F-D43A2D04B7D1}"/>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2" name="正方形/長方形 41">
            <a:extLst>
              <a:ext uri="{FF2B5EF4-FFF2-40B4-BE49-F238E27FC236}">
                <a16:creationId xmlns:a16="http://schemas.microsoft.com/office/drawing/2014/main" id="{3DD4E4B5-37C4-C5BC-A4C5-78F09A0FCCB4}"/>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43" name="正方形/長方形 42">
            <a:extLst>
              <a:ext uri="{FF2B5EF4-FFF2-40B4-BE49-F238E27FC236}">
                <a16:creationId xmlns:a16="http://schemas.microsoft.com/office/drawing/2014/main" id="{78723013-9225-2854-0208-5C29C2781C01}"/>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56" name="テキスト ボックス 21">
            <a:extLst>
              <a:ext uri="{FF2B5EF4-FFF2-40B4-BE49-F238E27FC236}">
                <a16:creationId xmlns:a16="http://schemas.microsoft.com/office/drawing/2014/main" id="{A0920A7D-169F-0A53-08C3-682DA796DDE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5" name="正方形/長方形 44">
            <a:extLst>
              <a:ext uri="{FF2B5EF4-FFF2-40B4-BE49-F238E27FC236}">
                <a16:creationId xmlns:a16="http://schemas.microsoft.com/office/drawing/2014/main" id="{4845DB79-5E11-424A-261B-2C88B1107C75}"/>
              </a:ext>
            </a:extLst>
          </p:cNvPr>
          <p:cNvSpPr/>
          <p:nvPr/>
        </p:nvSpPr>
        <p:spPr>
          <a:xfrm rot="5400000">
            <a:off x="6314282" y="469820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58" name="テキスト ボックス 21">
            <a:extLst>
              <a:ext uri="{FF2B5EF4-FFF2-40B4-BE49-F238E27FC236}">
                <a16:creationId xmlns:a16="http://schemas.microsoft.com/office/drawing/2014/main" id="{B579FEEF-D860-6FE0-983D-E2975538022F}"/>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連絡発信</a:t>
            </a:r>
          </a:p>
        </p:txBody>
      </p:sp>
      <p:sp>
        <p:nvSpPr>
          <p:cNvPr id="35859" name="テキスト ボックス 21">
            <a:extLst>
              <a:ext uri="{FF2B5EF4-FFF2-40B4-BE49-F238E27FC236}">
                <a16:creationId xmlns:a16="http://schemas.microsoft.com/office/drawing/2014/main" id="{A68B8DE7-C68D-C23D-D9B7-E3110C30BF75}"/>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48" name="正方形/長方形 47">
            <a:extLst>
              <a:ext uri="{FF2B5EF4-FFF2-40B4-BE49-F238E27FC236}">
                <a16:creationId xmlns:a16="http://schemas.microsoft.com/office/drawing/2014/main" id="{3E4AC0C2-FD09-6900-2F8A-0199805FCE5E}"/>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1" name="テキスト ボックス 21">
            <a:extLst>
              <a:ext uri="{FF2B5EF4-FFF2-40B4-BE49-F238E27FC236}">
                <a16:creationId xmlns:a16="http://schemas.microsoft.com/office/drawing/2014/main" id="{55DBB122-B19B-4D16-417F-91D20184E032}"/>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0" name="正方形/長方形 49">
            <a:extLst>
              <a:ext uri="{FF2B5EF4-FFF2-40B4-BE49-F238E27FC236}">
                <a16:creationId xmlns:a16="http://schemas.microsoft.com/office/drawing/2014/main" id="{C18F1781-4B6B-AD56-2160-674ADFB5E3A1}"/>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3" name="テキスト ボックス 21">
            <a:extLst>
              <a:ext uri="{FF2B5EF4-FFF2-40B4-BE49-F238E27FC236}">
                <a16:creationId xmlns:a16="http://schemas.microsoft.com/office/drawing/2014/main" id="{181AB6CF-DC09-0A95-FEA7-E0492E4819B0}"/>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2" name="正方形/長方形 51">
            <a:extLst>
              <a:ext uri="{FF2B5EF4-FFF2-40B4-BE49-F238E27FC236}">
                <a16:creationId xmlns:a16="http://schemas.microsoft.com/office/drawing/2014/main" id="{8975A878-B4FA-88A6-809B-112702F6424B}"/>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5" name="テキスト ボックス 21">
            <a:extLst>
              <a:ext uri="{FF2B5EF4-FFF2-40B4-BE49-F238E27FC236}">
                <a16:creationId xmlns:a16="http://schemas.microsoft.com/office/drawing/2014/main" id="{4700AE3F-CAD8-8809-C003-B70D68B1790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番号プレースホルダ 2">
            <a:extLst>
              <a:ext uri="{FF2B5EF4-FFF2-40B4-BE49-F238E27FC236}">
                <a16:creationId xmlns:a16="http://schemas.microsoft.com/office/drawing/2014/main" id="{B921D91F-B4FB-8425-360E-7CC9AC23C14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ECFA638-2338-40A4-ABEB-215616654C31}"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37891" name="テキスト ボックス 23">
            <a:extLst>
              <a:ext uri="{FF2B5EF4-FFF2-40B4-BE49-F238E27FC236}">
                <a16:creationId xmlns:a16="http://schemas.microsoft.com/office/drawing/2014/main" id="{7C734824-ACF8-336E-1BD3-F1E9FB6E73FD}"/>
              </a:ext>
            </a:extLst>
          </p:cNvPr>
          <p:cNvSpPr txBox="1">
            <a:spLocks noChangeArrowheads="1"/>
          </p:cNvSpPr>
          <p:nvPr/>
        </p:nvSpPr>
        <p:spPr bwMode="auto">
          <a:xfrm>
            <a:off x="246063" y="1404938"/>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（１）連絡発信時のエラー</a:t>
            </a:r>
          </a:p>
        </p:txBody>
      </p:sp>
      <p:sp>
        <p:nvSpPr>
          <p:cNvPr id="6" name="テキスト ボックス 56">
            <a:extLst>
              <a:ext uri="{FF2B5EF4-FFF2-40B4-BE49-F238E27FC236}">
                <a16:creationId xmlns:a16="http://schemas.microsoft.com/office/drawing/2014/main" id="{D7871FEB-85C5-7A88-A62F-8C86851C96B5}"/>
              </a:ext>
            </a:extLst>
          </p:cNvPr>
          <p:cNvSpPr txBox="1">
            <a:spLocks noChangeArrowheads="1"/>
          </p:cNvSpPr>
          <p:nvPr/>
        </p:nvSpPr>
        <p:spPr bwMode="auto">
          <a:xfrm>
            <a:off x="233363" y="838200"/>
            <a:ext cx="594201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エラーの種類ごとに対応を記載しております。</a:t>
            </a:r>
            <a:endParaRPr lang="en-US" altLang="ja-JP" sz="1400" dirty="0">
              <a:latin typeface="+mj-ea"/>
              <a:ea typeface="+mj-ea"/>
            </a:endParaRPr>
          </a:p>
        </p:txBody>
      </p:sp>
      <p:sp>
        <p:nvSpPr>
          <p:cNvPr id="37893" name="テキスト ボックス 24">
            <a:extLst>
              <a:ext uri="{FF2B5EF4-FFF2-40B4-BE49-F238E27FC236}">
                <a16:creationId xmlns:a16="http://schemas.microsoft.com/office/drawing/2014/main" id="{99DFD3C2-B8E8-049F-69DC-E4FE0C6AAAC4}"/>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４．エラー時の対応</a:t>
            </a:r>
            <a:endParaRPr lang="en-US" altLang="ja-JP" sz="2800"/>
          </a:p>
        </p:txBody>
      </p:sp>
      <p:sp>
        <p:nvSpPr>
          <p:cNvPr id="11" name="正方形/長方形 10">
            <a:extLst>
              <a:ext uri="{FF2B5EF4-FFF2-40B4-BE49-F238E27FC236}">
                <a16:creationId xmlns:a16="http://schemas.microsoft.com/office/drawing/2014/main" id="{B5E01F55-0CFF-6834-C716-48A4D1CE7BA0}"/>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3" name="図 4">
            <a:extLst>
              <a:ext uri="{FF2B5EF4-FFF2-40B4-BE49-F238E27FC236}">
                <a16:creationId xmlns:a16="http://schemas.microsoft.com/office/drawing/2014/main" id="{4E926F81-94B8-C4A4-BAF9-C81D92E70218}"/>
              </a:ext>
            </a:extLst>
          </p:cNvPr>
          <p:cNvPicPr>
            <a:picLocks noChangeAspect="1" noChangeArrowheads="1"/>
          </p:cNvPicPr>
          <p:nvPr/>
        </p:nvPicPr>
        <p:blipFill rotWithShape="1">
          <a:blip r:embed="rId3"/>
          <a:srcRect l="3067" t="5813" r="2943" b="8816"/>
          <a:stretch/>
        </p:blipFill>
        <p:spPr bwMode="auto">
          <a:xfrm>
            <a:off x="1903300" y="2116778"/>
            <a:ext cx="2805112" cy="1592569"/>
          </a:xfrm>
          <a:prstGeom prst="roundRect">
            <a:avLst>
              <a:gd name="adj" fmla="val 3748"/>
            </a:avLst>
          </a:prstGeom>
          <a:noFill/>
          <a:ln>
            <a:noFill/>
          </a:ln>
        </p:spPr>
      </p:pic>
      <p:graphicFrame>
        <p:nvGraphicFramePr>
          <p:cNvPr id="14" name="表 13">
            <a:extLst>
              <a:ext uri="{FF2B5EF4-FFF2-40B4-BE49-F238E27FC236}">
                <a16:creationId xmlns:a16="http://schemas.microsoft.com/office/drawing/2014/main" id="{5D51F91D-74B1-52AA-8377-35379B546B01}"/>
              </a:ext>
            </a:extLst>
          </p:cNvPr>
          <p:cNvGraphicFramePr>
            <a:graphicFrameLocks noGrp="1"/>
          </p:cNvGraphicFramePr>
          <p:nvPr/>
        </p:nvGraphicFramePr>
        <p:xfrm>
          <a:off x="233363" y="4051300"/>
          <a:ext cx="6130925" cy="4076700"/>
        </p:xfrm>
        <a:graphic>
          <a:graphicData uri="http://schemas.openxmlformats.org/drawingml/2006/table">
            <a:tbl>
              <a:tblPr firstRow="1" bandRow="1">
                <a:tableStyleId>{5940675A-B579-460E-94D1-54222C63F5DA}</a:tableStyleId>
              </a:tblPr>
              <a:tblGrid>
                <a:gridCol w="362698">
                  <a:extLst>
                    <a:ext uri="{9D8B030D-6E8A-4147-A177-3AD203B41FA5}">
                      <a16:colId xmlns:a16="http://schemas.microsoft.com/office/drawing/2014/main" val="20000"/>
                    </a:ext>
                  </a:extLst>
                </a:gridCol>
                <a:gridCol w="1153205">
                  <a:extLst>
                    <a:ext uri="{9D8B030D-6E8A-4147-A177-3AD203B41FA5}">
                      <a16:colId xmlns:a16="http://schemas.microsoft.com/office/drawing/2014/main" val="20001"/>
                    </a:ext>
                  </a:extLst>
                </a:gridCol>
                <a:gridCol w="1870564">
                  <a:extLst>
                    <a:ext uri="{9D8B030D-6E8A-4147-A177-3AD203B41FA5}">
                      <a16:colId xmlns:a16="http://schemas.microsoft.com/office/drawing/2014/main" val="20002"/>
                    </a:ext>
                  </a:extLst>
                </a:gridCol>
                <a:gridCol w="2744458">
                  <a:extLst>
                    <a:ext uri="{9D8B030D-6E8A-4147-A177-3AD203B41FA5}">
                      <a16:colId xmlns:a16="http://schemas.microsoft.com/office/drawing/2014/main" val="20003"/>
                    </a:ext>
                  </a:extLst>
                </a:gridCol>
              </a:tblGrid>
              <a:tr h="304798">
                <a:tc>
                  <a:txBody>
                    <a:bodyPr/>
                    <a:lstStyle/>
                    <a:p>
                      <a:r>
                        <a:rPr kumimoji="1" lang="en-US" altLang="ja-JP" sz="1200" dirty="0"/>
                        <a:t>No</a:t>
                      </a:r>
                      <a:endParaRPr kumimoji="1" lang="ja-JP" altLang="en-US" sz="1200" dirty="0"/>
                    </a:p>
                  </a:txBody>
                  <a:tcPr marL="91463" marR="91463" marT="45713" marB="45713">
                    <a:solidFill>
                      <a:schemeClr val="tx2">
                        <a:lumMod val="20000"/>
                        <a:lumOff val="80000"/>
                      </a:schemeClr>
                    </a:solidFill>
                  </a:tcPr>
                </a:tc>
                <a:tc>
                  <a:txBody>
                    <a:bodyPr/>
                    <a:lstStyle/>
                    <a:p>
                      <a:r>
                        <a:rPr kumimoji="1" lang="ja-JP" altLang="en-US" sz="1400" b="1" dirty="0"/>
                        <a:t>エラーコード</a:t>
                      </a:r>
                    </a:p>
                  </a:txBody>
                  <a:tcPr marL="91463" marR="91463" marT="45713" marB="45713">
                    <a:solidFill>
                      <a:schemeClr val="tx2">
                        <a:lumMod val="20000"/>
                        <a:lumOff val="80000"/>
                      </a:schemeClr>
                    </a:solidFill>
                  </a:tcPr>
                </a:tc>
                <a:tc>
                  <a:txBody>
                    <a:bodyPr/>
                    <a:lstStyle/>
                    <a:p>
                      <a:r>
                        <a:rPr kumimoji="1" lang="ja-JP" altLang="en-US" sz="1400" b="1" dirty="0"/>
                        <a:t>エラーメッセージ</a:t>
                      </a:r>
                    </a:p>
                  </a:txBody>
                  <a:tcPr marL="91463" marR="91463" marT="45713" marB="45713">
                    <a:solidFill>
                      <a:schemeClr val="tx2">
                        <a:lumMod val="20000"/>
                        <a:lumOff val="80000"/>
                      </a:schemeClr>
                    </a:solidFill>
                  </a:tcPr>
                </a:tc>
                <a:tc>
                  <a:txBody>
                    <a:bodyPr/>
                    <a:lstStyle/>
                    <a:p>
                      <a:r>
                        <a:rPr kumimoji="1" lang="ja-JP" altLang="en-US" sz="1400" b="1" dirty="0"/>
                        <a:t>対応</a:t>
                      </a:r>
                    </a:p>
                  </a:txBody>
                  <a:tcPr marL="91483" marR="91483" marT="45719" marB="45719">
                    <a:solidFill>
                      <a:schemeClr val="tx2">
                        <a:lumMod val="20000"/>
                        <a:lumOff val="80000"/>
                      </a:schemeClr>
                    </a:solidFill>
                  </a:tcPr>
                </a:tc>
                <a:extLst>
                  <a:ext uri="{0D108BD9-81ED-4DB2-BD59-A6C34878D82A}">
                    <a16:rowId xmlns:a16="http://schemas.microsoft.com/office/drawing/2014/main" val="10000"/>
                  </a:ext>
                </a:extLst>
              </a:tr>
              <a:tr h="1150602">
                <a:tc>
                  <a:txBody>
                    <a:bodyPr/>
                    <a:lstStyle/>
                    <a:p>
                      <a:r>
                        <a:rPr kumimoji="1" lang="en-US" altLang="ja-JP" sz="1600" dirty="0"/>
                        <a:t>1</a:t>
                      </a:r>
                      <a:endParaRPr kumimoji="1" lang="ja-JP" altLang="en-US" sz="1600" dirty="0"/>
                    </a:p>
                  </a:txBody>
                  <a:tcPr marL="91483" marR="91483" marT="45719" marB="45719"/>
                </a:tc>
                <a:tc rowSpan="3">
                  <a:txBody>
                    <a:bodyPr/>
                    <a:lstStyle/>
                    <a:p>
                      <a:pPr algn="l"/>
                      <a:r>
                        <a:rPr kumimoji="1" lang="en-US" altLang="ja-JP" sz="1200" dirty="0" err="1"/>
                        <a:t>startcontacts.error.send</a:t>
                      </a:r>
                      <a:endParaRPr kumimoji="1" lang="ja-JP" altLang="en-US" sz="1200" dirty="0"/>
                    </a:p>
                  </a:txBody>
                  <a:tcPr marL="91483" marR="91483" marT="45719" marB="45719"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データが存在しませんでした。</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発信連絡一覧～発信までの間に連携先の</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テンプレートが削除されていた場合に発生します。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連絡テンプレートが連携されているかを</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確認してください。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7" marR="9527" marT="9525" marB="0" anchor="ctr"/>
                </a:tc>
                <a:extLst>
                  <a:ext uri="{0D108BD9-81ED-4DB2-BD59-A6C34878D82A}">
                    <a16:rowId xmlns:a16="http://schemas.microsoft.com/office/drawing/2014/main" val="10001"/>
                  </a:ext>
                </a:extLst>
              </a:tr>
              <a:tr h="1239835">
                <a:tc>
                  <a:txBody>
                    <a:bodyPr/>
                    <a:lstStyle/>
                    <a:p>
                      <a:r>
                        <a:rPr kumimoji="1" lang="en-US" altLang="ja-JP" sz="1600" dirty="0"/>
                        <a:t>2</a:t>
                      </a:r>
                      <a:endParaRPr kumimoji="1" lang="ja-JP" altLang="en-US" sz="1600" dirty="0"/>
                    </a:p>
                  </a:txBody>
                  <a:tcPr marL="91483" marR="91483" marT="45719" marB="45719"/>
                </a:tc>
                <a:tc vMerge="1">
                  <a:txBody>
                    <a:bodyPr/>
                    <a:lstStyle/>
                    <a:p>
                      <a:endParaRPr kumimoji="1" lang="ja-JP" altLang="en-US" sz="1200" dirty="0"/>
                    </a:p>
                  </a:txBody>
                  <a:tcPr marL="91467" marR="91467" marT="45721" marB="45721"/>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連絡対象ユーザ数が</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0</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人です。</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発信連絡一覧～発信までの間に連携先のユーザ数が０人になっていた場合に発生します。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連絡詳細より連絡対象ユーザを確認して</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ください。</a:t>
                      </a:r>
                    </a:p>
                  </a:txBody>
                  <a:tcPr marL="9527" marR="9527" marT="9525" marB="0" anchor="ctr"/>
                </a:tc>
                <a:extLst>
                  <a:ext uri="{0D108BD9-81ED-4DB2-BD59-A6C34878D82A}">
                    <a16:rowId xmlns:a16="http://schemas.microsoft.com/office/drawing/2014/main" val="10002"/>
                  </a:ext>
                </a:extLst>
              </a:tr>
              <a:tr h="1381466">
                <a:tc>
                  <a:txBody>
                    <a:bodyPr/>
                    <a:lstStyle/>
                    <a:p>
                      <a:r>
                        <a:rPr kumimoji="1" lang="en-US" altLang="ja-JP" sz="1600" dirty="0"/>
                        <a:t>3</a:t>
                      </a:r>
                      <a:endParaRPr kumimoji="1" lang="ja-JP" altLang="en-US" sz="1600" dirty="0"/>
                    </a:p>
                  </a:txBody>
                  <a:tcPr marL="91483" marR="91483" marT="45719" marB="45719"/>
                </a:tc>
                <a:tc vMerge="1">
                  <a:txBody>
                    <a:bodyPr/>
                    <a:lstStyle/>
                    <a:p>
                      <a:pPr algn="l"/>
                      <a:endParaRPr kumimoji="1" lang="ja-JP" altLang="en-US" sz="1200" dirty="0"/>
                    </a:p>
                  </a:txBody>
                  <a:tcPr marL="91467" marR="91467" marT="45721" marB="45721"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予期せぬエラーが発生しました。</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上記以外の理由により発生します。</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連携している連絡を見直し、時間をおいて</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再度発信するか、端末の再起動を実施</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してください。</a:t>
                      </a:r>
                    </a:p>
                  </a:txBody>
                  <a:tcPr marL="9527" marR="9527" marT="9525" marB="0" anchor="ctr"/>
                </a:tc>
                <a:extLst>
                  <a:ext uri="{0D108BD9-81ED-4DB2-BD59-A6C34878D82A}">
                    <a16:rowId xmlns:a16="http://schemas.microsoft.com/office/drawing/2014/main" val="10003"/>
                  </a:ext>
                </a:extLst>
              </a:tr>
            </a:tbl>
          </a:graphicData>
        </a:graphic>
      </p:graphicFrame>
      <p:sp>
        <p:nvSpPr>
          <p:cNvPr id="27" name="正方形/長方形 26">
            <a:extLst>
              <a:ext uri="{FF2B5EF4-FFF2-40B4-BE49-F238E27FC236}">
                <a16:creationId xmlns:a16="http://schemas.microsoft.com/office/drawing/2014/main" id="{82D9235C-7E43-7DEE-EE3A-00744B9710EF}"/>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8" name="正方形/長方形 27">
            <a:extLst>
              <a:ext uri="{FF2B5EF4-FFF2-40B4-BE49-F238E27FC236}">
                <a16:creationId xmlns:a16="http://schemas.microsoft.com/office/drawing/2014/main" id="{0FD6B312-0AE2-72D3-D671-8DEDFF571987}"/>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25" name="テキスト ボックス 21">
            <a:extLst>
              <a:ext uri="{FF2B5EF4-FFF2-40B4-BE49-F238E27FC236}">
                <a16:creationId xmlns:a16="http://schemas.microsoft.com/office/drawing/2014/main" id="{4DECD21C-5785-1814-5D6C-68F606BE2E5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0" name="正方形/長方形 29">
            <a:extLst>
              <a:ext uri="{FF2B5EF4-FFF2-40B4-BE49-F238E27FC236}">
                <a16:creationId xmlns:a16="http://schemas.microsoft.com/office/drawing/2014/main" id="{1D116260-8004-CA51-C2CC-E99ADBC76B65}"/>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27" name="テキスト ボックス 21">
            <a:extLst>
              <a:ext uri="{FF2B5EF4-FFF2-40B4-BE49-F238E27FC236}">
                <a16:creationId xmlns:a16="http://schemas.microsoft.com/office/drawing/2014/main" id="{C5EE749C-A97C-462A-5DAF-B05777B45C10}"/>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7928" name="テキスト ボックス 21">
            <a:extLst>
              <a:ext uri="{FF2B5EF4-FFF2-40B4-BE49-F238E27FC236}">
                <a16:creationId xmlns:a16="http://schemas.microsoft.com/office/drawing/2014/main" id="{E39CA46B-37EE-9303-2C6B-7ED25CEAFD21}"/>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3" name="正方形/長方形 32">
            <a:extLst>
              <a:ext uri="{FF2B5EF4-FFF2-40B4-BE49-F238E27FC236}">
                <a16:creationId xmlns:a16="http://schemas.microsoft.com/office/drawing/2014/main" id="{394CD61A-5DE3-7DEE-31FE-38E7DD15E674}"/>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0" name="テキスト ボックス 21">
            <a:extLst>
              <a:ext uri="{FF2B5EF4-FFF2-40B4-BE49-F238E27FC236}">
                <a16:creationId xmlns:a16="http://schemas.microsoft.com/office/drawing/2014/main" id="{912DECD2-3B06-8969-5A23-738328F903A9}"/>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5" name="正方形/長方形 34">
            <a:extLst>
              <a:ext uri="{FF2B5EF4-FFF2-40B4-BE49-F238E27FC236}">
                <a16:creationId xmlns:a16="http://schemas.microsoft.com/office/drawing/2014/main" id="{31BABE69-3FD1-CED9-EF16-C3535EDCAAA7}"/>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2" name="テキスト ボックス 21">
            <a:extLst>
              <a:ext uri="{FF2B5EF4-FFF2-40B4-BE49-F238E27FC236}">
                <a16:creationId xmlns:a16="http://schemas.microsoft.com/office/drawing/2014/main" id="{D23B7085-EED0-C079-8DB9-A46CC8FBDFE0}"/>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7" name="正方形/長方形 36">
            <a:extLst>
              <a:ext uri="{FF2B5EF4-FFF2-40B4-BE49-F238E27FC236}">
                <a16:creationId xmlns:a16="http://schemas.microsoft.com/office/drawing/2014/main" id="{21B9E996-6F6F-13E2-212E-96D214082CB4}"/>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4" name="テキスト ボックス 21">
            <a:extLst>
              <a:ext uri="{FF2B5EF4-FFF2-40B4-BE49-F238E27FC236}">
                <a16:creationId xmlns:a16="http://schemas.microsoft.com/office/drawing/2014/main" id="{97B3A79F-6A29-D0AD-C30B-D8EE18C44C4D}"/>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番号プレースホルダ 2">
            <a:extLst>
              <a:ext uri="{FF2B5EF4-FFF2-40B4-BE49-F238E27FC236}">
                <a16:creationId xmlns:a16="http://schemas.microsoft.com/office/drawing/2014/main" id="{7BB0FE6D-425B-18C6-B68D-C9323C6AA61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8C51F89-BF2C-4CEA-93DD-103B78533AA0}" type="slidenum">
              <a:rPr lang="ja-JP" altLang="en-US" sz="1800" smtClean="0">
                <a:solidFill>
                  <a:schemeClr val="bg1"/>
                </a:solidFill>
              </a:rPr>
              <a:pPr>
                <a:spcBef>
                  <a:spcPct val="0"/>
                </a:spcBef>
                <a:buFontTx/>
                <a:buNone/>
              </a:pPr>
              <a:t>17</a:t>
            </a:fld>
            <a:endParaRPr lang="ja-JP" altLang="en-US" sz="1800">
              <a:solidFill>
                <a:schemeClr val="bg1"/>
              </a:solidFill>
            </a:endParaRPr>
          </a:p>
        </p:txBody>
      </p:sp>
      <p:graphicFrame>
        <p:nvGraphicFramePr>
          <p:cNvPr id="14" name="表 13">
            <a:extLst>
              <a:ext uri="{FF2B5EF4-FFF2-40B4-BE49-F238E27FC236}">
                <a16:creationId xmlns:a16="http://schemas.microsoft.com/office/drawing/2014/main" id="{ED4892AD-AD98-F3BD-DD47-4D98A343747B}"/>
              </a:ext>
            </a:extLst>
          </p:cNvPr>
          <p:cNvGraphicFramePr>
            <a:graphicFrameLocks noGrp="1"/>
          </p:cNvGraphicFramePr>
          <p:nvPr/>
        </p:nvGraphicFramePr>
        <p:xfrm>
          <a:off x="233363" y="3014663"/>
          <a:ext cx="6129337" cy="1592262"/>
        </p:xfrm>
        <a:graphic>
          <a:graphicData uri="http://schemas.openxmlformats.org/drawingml/2006/table">
            <a:tbl>
              <a:tblPr firstRow="1" bandRow="1">
                <a:tableStyleId>{5940675A-B579-460E-94D1-54222C63F5DA}</a:tableStyleId>
              </a:tblPr>
              <a:tblGrid>
                <a:gridCol w="365797">
                  <a:extLst>
                    <a:ext uri="{9D8B030D-6E8A-4147-A177-3AD203B41FA5}">
                      <a16:colId xmlns:a16="http://schemas.microsoft.com/office/drawing/2014/main" val="20000"/>
                    </a:ext>
                  </a:extLst>
                </a:gridCol>
                <a:gridCol w="2384140">
                  <a:extLst>
                    <a:ext uri="{9D8B030D-6E8A-4147-A177-3AD203B41FA5}">
                      <a16:colId xmlns:a16="http://schemas.microsoft.com/office/drawing/2014/main" val="20001"/>
                    </a:ext>
                  </a:extLst>
                </a:gridCol>
                <a:gridCol w="3379400">
                  <a:extLst>
                    <a:ext uri="{9D8B030D-6E8A-4147-A177-3AD203B41FA5}">
                      <a16:colId xmlns:a16="http://schemas.microsoft.com/office/drawing/2014/main" val="20002"/>
                    </a:ext>
                  </a:extLst>
                </a:gridCol>
              </a:tblGrid>
              <a:tr h="322796">
                <a:tc>
                  <a:txBody>
                    <a:bodyPr/>
                    <a:lstStyle/>
                    <a:p>
                      <a:pPr algn="ctr"/>
                      <a:r>
                        <a:rPr kumimoji="1" lang="en-US" altLang="ja-JP" sz="1200" dirty="0"/>
                        <a:t>No</a:t>
                      </a:r>
                      <a:endParaRPr kumimoji="1" lang="ja-JP" altLang="en-US" sz="1200" dirty="0"/>
                    </a:p>
                  </a:txBody>
                  <a:tcPr marL="91447" marR="91447" marT="45706" marB="45706">
                    <a:solidFill>
                      <a:schemeClr val="tx2">
                        <a:lumMod val="20000"/>
                        <a:lumOff val="80000"/>
                      </a:schemeClr>
                    </a:solidFill>
                  </a:tcPr>
                </a:tc>
                <a:tc>
                  <a:txBody>
                    <a:bodyPr/>
                    <a:lstStyle/>
                    <a:p>
                      <a:r>
                        <a:rPr kumimoji="1" lang="ja-JP" altLang="en-US" sz="1400" b="1" dirty="0"/>
                        <a:t>エラーメッセージ</a:t>
                      </a:r>
                    </a:p>
                  </a:txBody>
                  <a:tcPr marL="91447" marR="91447" marT="45706" marB="45706">
                    <a:solidFill>
                      <a:schemeClr val="tx2">
                        <a:lumMod val="20000"/>
                        <a:lumOff val="80000"/>
                      </a:schemeClr>
                    </a:solidFill>
                  </a:tcPr>
                </a:tc>
                <a:tc>
                  <a:txBody>
                    <a:bodyPr/>
                    <a:lstStyle/>
                    <a:p>
                      <a:r>
                        <a:rPr kumimoji="1" lang="ja-JP" altLang="en-US" sz="1400" b="1" dirty="0"/>
                        <a:t>対応</a:t>
                      </a:r>
                    </a:p>
                  </a:txBody>
                  <a:tcPr marL="91467" marR="91467" marT="45712" marB="45712">
                    <a:solidFill>
                      <a:schemeClr val="tx2">
                        <a:lumMod val="20000"/>
                        <a:lumOff val="80000"/>
                      </a:schemeClr>
                    </a:solidFill>
                  </a:tcPr>
                </a:tc>
                <a:extLst>
                  <a:ext uri="{0D108BD9-81ED-4DB2-BD59-A6C34878D82A}">
                    <a16:rowId xmlns:a16="http://schemas.microsoft.com/office/drawing/2014/main" val="10000"/>
                  </a:ext>
                </a:extLst>
              </a:tr>
              <a:tr h="1269466">
                <a:tc>
                  <a:txBody>
                    <a:bodyPr/>
                    <a:lstStyle/>
                    <a:p>
                      <a:r>
                        <a:rPr kumimoji="1" lang="en-US" altLang="ja-JP" sz="1600" dirty="0"/>
                        <a:t>1</a:t>
                      </a:r>
                      <a:endParaRPr kumimoji="1" lang="ja-JP" altLang="en-US" sz="1600" dirty="0"/>
                    </a:p>
                  </a:txBody>
                  <a:tcPr marL="91467" marR="91467" marT="45712" marB="45712"/>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接続状況を確認し、利用可能な接続先を選択してください。</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通信（モバイル</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/Wi-fi/</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有線</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LAN</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）に何らかの異常が発生しているか、接続先のサーバが停止しているため接続出来ていません。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接続先・通信設定を変更してください。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3" marB="0" anchor="ctr"/>
                </a:tc>
                <a:extLst>
                  <a:ext uri="{0D108BD9-81ED-4DB2-BD59-A6C34878D82A}">
                    <a16:rowId xmlns:a16="http://schemas.microsoft.com/office/drawing/2014/main" val="10001"/>
                  </a:ext>
                </a:extLst>
              </a:tr>
            </a:tbl>
          </a:graphicData>
        </a:graphic>
      </p:graphicFrame>
      <p:sp>
        <p:nvSpPr>
          <p:cNvPr id="7" name="テキスト ボックス 23">
            <a:extLst>
              <a:ext uri="{FF2B5EF4-FFF2-40B4-BE49-F238E27FC236}">
                <a16:creationId xmlns:a16="http://schemas.microsoft.com/office/drawing/2014/main" id="{94AE9771-3C05-9CAF-6CA7-D2F1321D9994}"/>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（２）サーバ</a:t>
            </a:r>
            <a:r>
              <a:rPr lang="ja-JP" altLang="en-US" sz="1800" spc="150" dirty="0"/>
              <a:t>接続に関するエラー</a:t>
            </a:r>
            <a:endParaRPr lang="ja-JP" altLang="en-US" sz="1800" dirty="0"/>
          </a:p>
        </p:txBody>
      </p:sp>
      <p:pic>
        <p:nvPicPr>
          <p:cNvPr id="15" name="図 14" descr="グラフィカル ユーザー インターフェイス, アプリケーション&#10;&#10;自動的に生成された説明">
            <a:extLst>
              <a:ext uri="{FF2B5EF4-FFF2-40B4-BE49-F238E27FC236}">
                <a16:creationId xmlns:a16="http://schemas.microsoft.com/office/drawing/2014/main" id="{D7201FA2-6323-A3E5-3294-C6C2C58B4234}"/>
              </a:ext>
            </a:extLst>
          </p:cNvPr>
          <p:cNvPicPr>
            <a:picLocks noChangeAspect="1"/>
          </p:cNvPicPr>
          <p:nvPr/>
        </p:nvPicPr>
        <p:blipFill rotWithShape="1">
          <a:blip r:embed="rId3"/>
          <a:srcRect l="3193" t="5919" r="3116" b="8973"/>
          <a:stretch/>
        </p:blipFill>
        <p:spPr>
          <a:xfrm>
            <a:off x="1908175" y="1105490"/>
            <a:ext cx="2805112" cy="1592569"/>
          </a:xfrm>
          <a:prstGeom prst="roundRect">
            <a:avLst>
              <a:gd name="adj" fmla="val 3589"/>
            </a:avLst>
          </a:prstGeom>
          <a:ln w="6350">
            <a:solidFill>
              <a:schemeClr val="tx1"/>
            </a:solidFill>
          </a:ln>
        </p:spPr>
      </p:pic>
      <p:sp>
        <p:nvSpPr>
          <p:cNvPr id="29" name="テキスト ボックス 56">
            <a:extLst>
              <a:ext uri="{FF2B5EF4-FFF2-40B4-BE49-F238E27FC236}">
                <a16:creationId xmlns:a16="http://schemas.microsoft.com/office/drawing/2014/main" id="{1BD537DE-6EFF-6099-75F9-02B855E0FC16}"/>
              </a:ext>
            </a:extLst>
          </p:cNvPr>
          <p:cNvSpPr txBox="1">
            <a:spLocks noChangeArrowheads="1"/>
          </p:cNvSpPr>
          <p:nvPr/>
        </p:nvSpPr>
        <p:spPr bwMode="auto">
          <a:xfrm>
            <a:off x="3371850" y="4851400"/>
            <a:ext cx="3349625" cy="307975"/>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「接続先選択」「通信設定」を変更します。</a:t>
            </a:r>
            <a:endParaRPr lang="en-US" altLang="ja-JP" sz="1400" dirty="0">
              <a:solidFill>
                <a:prstClr val="black"/>
              </a:solidFill>
              <a:latin typeface="Arial" charset="0"/>
              <a:ea typeface="+mj-ea"/>
            </a:endParaRPr>
          </a:p>
        </p:txBody>
      </p:sp>
      <p:sp>
        <p:nvSpPr>
          <p:cNvPr id="32" name="テキスト ボックス 56">
            <a:extLst>
              <a:ext uri="{FF2B5EF4-FFF2-40B4-BE49-F238E27FC236}">
                <a16:creationId xmlns:a16="http://schemas.microsoft.com/office/drawing/2014/main" id="{68C0264B-2775-59E6-5AB2-A141A4EB81A1}"/>
              </a:ext>
            </a:extLst>
          </p:cNvPr>
          <p:cNvSpPr txBox="1">
            <a:spLocks noChangeArrowheads="1"/>
          </p:cNvSpPr>
          <p:nvPr/>
        </p:nvSpPr>
        <p:spPr bwMode="auto">
          <a:xfrm>
            <a:off x="3365500" y="6607175"/>
            <a:ext cx="3217863" cy="5222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利用可能であることを確認し</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「保存する」をタップします。</a:t>
            </a:r>
            <a:endParaRPr lang="en-US" altLang="ja-JP" sz="1400" dirty="0">
              <a:solidFill>
                <a:prstClr val="black"/>
              </a:solidFill>
              <a:latin typeface="Arial" charset="0"/>
            </a:endParaRPr>
          </a:p>
        </p:txBody>
      </p:sp>
      <p:sp>
        <p:nvSpPr>
          <p:cNvPr id="33" name="Text Box 59">
            <a:extLst>
              <a:ext uri="{FF2B5EF4-FFF2-40B4-BE49-F238E27FC236}">
                <a16:creationId xmlns:a16="http://schemas.microsoft.com/office/drawing/2014/main" id="{2D8984C7-403A-96E7-A976-BDA4EFA32C9F}"/>
              </a:ext>
            </a:extLst>
          </p:cNvPr>
          <p:cNvSpPr txBox="1">
            <a:spLocks noChangeArrowheads="1"/>
          </p:cNvSpPr>
          <p:nvPr/>
        </p:nvSpPr>
        <p:spPr bwMode="auto">
          <a:xfrm>
            <a:off x="3225800" y="7232650"/>
            <a:ext cx="3136900" cy="1403350"/>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通信方法の優先度について</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9958" name="テキスト ボックス 56">
            <a:extLst>
              <a:ext uri="{FF2B5EF4-FFF2-40B4-BE49-F238E27FC236}">
                <a16:creationId xmlns:a16="http://schemas.microsoft.com/office/drawing/2014/main" id="{B94F381F-5872-AF34-48C5-6EE1B37D41F8}"/>
              </a:ext>
            </a:extLst>
          </p:cNvPr>
          <p:cNvSpPr txBox="1">
            <a:spLocks noChangeArrowheads="1"/>
          </p:cNvSpPr>
          <p:nvPr/>
        </p:nvSpPr>
        <p:spPr bwMode="auto">
          <a:xfrm>
            <a:off x="3365500" y="8228013"/>
            <a:ext cx="28670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200">
                <a:latin typeface="ＭＳ Ｐゴシック" panose="020B0600070205080204" pitchFamily="50" charset="-128"/>
              </a:rPr>
              <a:t>①</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　→　②モバイル</a:t>
            </a:r>
            <a:endParaRPr lang="en-US" altLang="ja-JP" sz="1200">
              <a:latin typeface="ＭＳ Ｐゴシック" panose="020B0600070205080204" pitchFamily="50" charset="-128"/>
            </a:endParaRPr>
          </a:p>
        </p:txBody>
      </p:sp>
      <p:sp>
        <p:nvSpPr>
          <p:cNvPr id="39959" name="テキスト ボックス 3">
            <a:extLst>
              <a:ext uri="{FF2B5EF4-FFF2-40B4-BE49-F238E27FC236}">
                <a16:creationId xmlns:a16="http://schemas.microsoft.com/office/drawing/2014/main" id="{D4D267E3-023F-02E0-4269-915CDA8CB2E2}"/>
              </a:ext>
            </a:extLst>
          </p:cNvPr>
          <p:cNvSpPr txBox="1">
            <a:spLocks noChangeArrowheads="1"/>
          </p:cNvSpPr>
          <p:nvPr/>
        </p:nvSpPr>
        <p:spPr bwMode="auto">
          <a:xfrm>
            <a:off x="3275013" y="7570788"/>
            <a:ext cx="3122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 ・モバイルが両方有効となっている場合、</a:t>
            </a:r>
            <a:endParaRPr lang="en-US" altLang="ja-JP" sz="1200">
              <a:latin typeface="ＭＳ Ｐゴシック" panose="020B0600070205080204" pitchFamily="50" charset="-128"/>
            </a:endParaRPr>
          </a:p>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が優先して接続されます。</a:t>
            </a:r>
            <a:endParaRPr lang="en-US" altLang="ja-JP" sz="1200">
              <a:latin typeface="ＭＳ Ｐゴシック" panose="020B0600070205080204" pitchFamily="50" charset="-128"/>
            </a:endParaRPr>
          </a:p>
        </p:txBody>
      </p:sp>
      <p:sp>
        <p:nvSpPr>
          <p:cNvPr id="49" name="正方形/長方形 48">
            <a:extLst>
              <a:ext uri="{FF2B5EF4-FFF2-40B4-BE49-F238E27FC236}">
                <a16:creationId xmlns:a16="http://schemas.microsoft.com/office/drawing/2014/main" id="{2A4CF110-6BAB-5604-8B6A-C03FB9144C20}"/>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50" name="正方形/長方形 49">
            <a:extLst>
              <a:ext uri="{FF2B5EF4-FFF2-40B4-BE49-F238E27FC236}">
                <a16:creationId xmlns:a16="http://schemas.microsoft.com/office/drawing/2014/main" id="{E33B19DE-6BD7-68FF-3AE2-C7DD3B3862FE}"/>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2" name="テキスト ボックス 21">
            <a:extLst>
              <a:ext uri="{FF2B5EF4-FFF2-40B4-BE49-F238E27FC236}">
                <a16:creationId xmlns:a16="http://schemas.microsoft.com/office/drawing/2014/main" id="{4168E75B-F4DC-47A8-6E39-5878F8F2C85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52" name="正方形/長方形 51">
            <a:extLst>
              <a:ext uri="{FF2B5EF4-FFF2-40B4-BE49-F238E27FC236}">
                <a16:creationId xmlns:a16="http://schemas.microsoft.com/office/drawing/2014/main" id="{EB0696D1-242C-5804-EDE8-896598B97F1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4" name="テキスト ボックス 21">
            <a:extLst>
              <a:ext uri="{FF2B5EF4-FFF2-40B4-BE49-F238E27FC236}">
                <a16:creationId xmlns:a16="http://schemas.microsoft.com/office/drawing/2014/main" id="{F76D7CA0-65F8-44B1-F9F7-1AD2C6C3AB7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9965" name="テキスト ボックス 21">
            <a:extLst>
              <a:ext uri="{FF2B5EF4-FFF2-40B4-BE49-F238E27FC236}">
                <a16:creationId xmlns:a16="http://schemas.microsoft.com/office/drawing/2014/main" id="{4A39728C-029C-3C26-E51F-45FCE51474CC}"/>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5" name="正方形/長方形 54">
            <a:extLst>
              <a:ext uri="{FF2B5EF4-FFF2-40B4-BE49-F238E27FC236}">
                <a16:creationId xmlns:a16="http://schemas.microsoft.com/office/drawing/2014/main" id="{CC436356-F630-3B00-65FC-4A99B2EFE33C}"/>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7" name="テキスト ボックス 21">
            <a:extLst>
              <a:ext uri="{FF2B5EF4-FFF2-40B4-BE49-F238E27FC236}">
                <a16:creationId xmlns:a16="http://schemas.microsoft.com/office/drawing/2014/main" id="{D4BFF8D5-78F2-F77A-FC90-C2000788A404}"/>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7" name="正方形/長方形 56">
            <a:extLst>
              <a:ext uri="{FF2B5EF4-FFF2-40B4-BE49-F238E27FC236}">
                <a16:creationId xmlns:a16="http://schemas.microsoft.com/office/drawing/2014/main" id="{C94EC757-725F-E452-B0E7-CAE03E2E4CF1}"/>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9" name="テキスト ボックス 21">
            <a:extLst>
              <a:ext uri="{FF2B5EF4-FFF2-40B4-BE49-F238E27FC236}">
                <a16:creationId xmlns:a16="http://schemas.microsoft.com/office/drawing/2014/main" id="{0BF1EE15-1F0E-F3D6-A5AE-002B7F4D3F67}"/>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59" name="正方形/長方形 58">
            <a:extLst>
              <a:ext uri="{FF2B5EF4-FFF2-40B4-BE49-F238E27FC236}">
                <a16:creationId xmlns:a16="http://schemas.microsoft.com/office/drawing/2014/main" id="{FC03EBEF-C321-DF00-6953-5C0889CFF89F}"/>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71" name="テキスト ボックス 21">
            <a:extLst>
              <a:ext uri="{FF2B5EF4-FFF2-40B4-BE49-F238E27FC236}">
                <a16:creationId xmlns:a16="http://schemas.microsoft.com/office/drawing/2014/main" id="{FA64B4AA-EB44-03BF-B670-678B22ADEBAF}"/>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pic>
        <p:nvPicPr>
          <p:cNvPr id="39972" name="図 4"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8DAD4545-E089-EA3A-EFBA-6CC0A22DE2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15" b="5728"/>
          <a:stretch>
            <a:fillRect/>
          </a:stretch>
        </p:blipFill>
        <p:spPr bwMode="auto">
          <a:xfrm>
            <a:off x="233363" y="6573838"/>
            <a:ext cx="2854325"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3" name="図 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676F5542-FBF8-CC47-8C89-C34883D9ED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337" b="5806"/>
          <a:stretch>
            <a:fillRect/>
          </a:stretch>
        </p:blipFill>
        <p:spPr bwMode="auto">
          <a:xfrm>
            <a:off x="233363" y="4838700"/>
            <a:ext cx="2854325"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2">
            <a:extLst>
              <a:ext uri="{FF2B5EF4-FFF2-40B4-BE49-F238E27FC236}">
                <a16:creationId xmlns:a16="http://schemas.microsoft.com/office/drawing/2014/main" id="{6E3C08C5-F79E-BC37-9A97-C5F96DDC2F1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9286322-6116-4237-B706-9BDB9C271262}"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49" name="正方形/長方形 48">
            <a:extLst>
              <a:ext uri="{FF2B5EF4-FFF2-40B4-BE49-F238E27FC236}">
                <a16:creationId xmlns:a16="http://schemas.microsoft.com/office/drawing/2014/main" id="{AACEB3FA-3697-3E15-8594-E0C61D2CBCC0}"/>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50" name="正方形/長方形 49">
            <a:extLst>
              <a:ext uri="{FF2B5EF4-FFF2-40B4-BE49-F238E27FC236}">
                <a16:creationId xmlns:a16="http://schemas.microsoft.com/office/drawing/2014/main" id="{54985A7F-3EAD-E7CE-E331-9E9C54C6526B}"/>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89" name="テキスト ボックス 21">
            <a:extLst>
              <a:ext uri="{FF2B5EF4-FFF2-40B4-BE49-F238E27FC236}">
                <a16:creationId xmlns:a16="http://schemas.microsoft.com/office/drawing/2014/main" id="{69F954F4-7CC5-D3A4-3DF4-B808DD1D74D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52" name="正方形/長方形 51">
            <a:extLst>
              <a:ext uri="{FF2B5EF4-FFF2-40B4-BE49-F238E27FC236}">
                <a16:creationId xmlns:a16="http://schemas.microsoft.com/office/drawing/2014/main" id="{D6E42C55-F087-D09C-2D2B-4AB02264666D}"/>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1" name="テキスト ボックス 21">
            <a:extLst>
              <a:ext uri="{FF2B5EF4-FFF2-40B4-BE49-F238E27FC236}">
                <a16:creationId xmlns:a16="http://schemas.microsoft.com/office/drawing/2014/main" id="{0635FCF1-0B92-0ED3-D416-1F46A9E5600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1992" name="テキスト ボックス 21">
            <a:extLst>
              <a:ext uri="{FF2B5EF4-FFF2-40B4-BE49-F238E27FC236}">
                <a16:creationId xmlns:a16="http://schemas.microsoft.com/office/drawing/2014/main" id="{FFA29E7E-D695-FCCA-6891-508F1FB8AD39}"/>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5" name="正方形/長方形 54">
            <a:extLst>
              <a:ext uri="{FF2B5EF4-FFF2-40B4-BE49-F238E27FC236}">
                <a16:creationId xmlns:a16="http://schemas.microsoft.com/office/drawing/2014/main" id="{8DAAD276-F6E4-1936-31F1-38BDD0A48B7E}"/>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4" name="テキスト ボックス 21">
            <a:extLst>
              <a:ext uri="{FF2B5EF4-FFF2-40B4-BE49-F238E27FC236}">
                <a16:creationId xmlns:a16="http://schemas.microsoft.com/office/drawing/2014/main" id="{ADDD9DAD-F4FC-DA35-5408-871506517B1A}"/>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7" name="正方形/長方形 56">
            <a:extLst>
              <a:ext uri="{FF2B5EF4-FFF2-40B4-BE49-F238E27FC236}">
                <a16:creationId xmlns:a16="http://schemas.microsoft.com/office/drawing/2014/main" id="{2C2335E7-27FA-21DC-90FC-A0E77DA9AED9}"/>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6" name="テキスト ボックス 21">
            <a:extLst>
              <a:ext uri="{FF2B5EF4-FFF2-40B4-BE49-F238E27FC236}">
                <a16:creationId xmlns:a16="http://schemas.microsoft.com/office/drawing/2014/main" id="{F6BDD882-251C-0480-A0EB-5281C1032455}"/>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59" name="正方形/長方形 58">
            <a:extLst>
              <a:ext uri="{FF2B5EF4-FFF2-40B4-BE49-F238E27FC236}">
                <a16:creationId xmlns:a16="http://schemas.microsoft.com/office/drawing/2014/main" id="{1838CBF8-87D4-3B74-466B-CAE434C4063E}"/>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8" name="テキスト ボックス 21">
            <a:extLst>
              <a:ext uri="{FF2B5EF4-FFF2-40B4-BE49-F238E27FC236}">
                <a16:creationId xmlns:a16="http://schemas.microsoft.com/office/drawing/2014/main" id="{D3121F3D-6BC0-31B1-ACA8-4A1164723020}"/>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
        <p:nvSpPr>
          <p:cNvPr id="2" name="Text Box 59">
            <a:extLst>
              <a:ext uri="{FF2B5EF4-FFF2-40B4-BE49-F238E27FC236}">
                <a16:creationId xmlns:a16="http://schemas.microsoft.com/office/drawing/2014/main" id="{6FF28365-89E5-1E99-8FE5-6C306B99E48E}"/>
              </a:ext>
            </a:extLst>
          </p:cNvPr>
          <p:cNvSpPr txBox="1">
            <a:spLocks noChangeArrowheads="1"/>
          </p:cNvSpPr>
          <p:nvPr/>
        </p:nvSpPr>
        <p:spPr bwMode="auto">
          <a:xfrm>
            <a:off x="241300" y="420688"/>
            <a:ext cx="6129338" cy="3611562"/>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latin typeface="ＭＳ Ｐゴシック"/>
              </a:rPr>
              <a:t>　</a:t>
            </a:r>
            <a:r>
              <a:rPr lang="en-US" altLang="ja-JP" sz="1600" b="1" dirty="0">
                <a:latin typeface="ＭＳ Ｐゴシック"/>
              </a:rPr>
              <a:t>Wi</a:t>
            </a:r>
            <a:r>
              <a:rPr lang="ja-JP" altLang="en-US" sz="1600" b="1" dirty="0">
                <a:latin typeface="ＭＳ Ｐゴシック"/>
              </a:rPr>
              <a:t>－</a:t>
            </a:r>
            <a:r>
              <a:rPr lang="en-US" altLang="ja-JP" sz="1600" b="1" dirty="0">
                <a:latin typeface="ＭＳ Ｐゴシック"/>
              </a:rPr>
              <a:t>Fi</a:t>
            </a:r>
            <a:r>
              <a:rPr lang="ja-JP" altLang="en-US" sz="1600" b="1" dirty="0">
                <a:latin typeface="ＭＳ Ｐゴシック"/>
              </a:rPr>
              <a:t>の設定方法</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42000" name="テキスト ボックス 56">
            <a:extLst>
              <a:ext uri="{FF2B5EF4-FFF2-40B4-BE49-F238E27FC236}">
                <a16:creationId xmlns:a16="http://schemas.microsoft.com/office/drawing/2014/main" id="{11D2C282-EE4D-E594-55FD-9099696574F8}"/>
              </a:ext>
            </a:extLst>
          </p:cNvPr>
          <p:cNvSpPr txBox="1">
            <a:spLocks noChangeArrowheads="1"/>
          </p:cNvSpPr>
          <p:nvPr/>
        </p:nvSpPr>
        <p:spPr bwMode="auto">
          <a:xfrm>
            <a:off x="293688" y="1395413"/>
            <a:ext cx="2984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① 「ネットワークとインターネット」をタップ</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します</a:t>
            </a:r>
            <a:endParaRPr lang="en-US" altLang="ja-JP" sz="1200">
              <a:latin typeface="ＭＳ Ｐゴシック" panose="020B0600070205080204" pitchFamily="50" charset="-128"/>
            </a:endParaRPr>
          </a:p>
        </p:txBody>
      </p:sp>
      <p:sp>
        <p:nvSpPr>
          <p:cNvPr id="42001" name="テキスト ボックス 3">
            <a:extLst>
              <a:ext uri="{FF2B5EF4-FFF2-40B4-BE49-F238E27FC236}">
                <a16:creationId xmlns:a16="http://schemas.microsoft.com/office/drawing/2014/main" id="{BFBDAF19-9163-2230-21FC-A35A78A4B8C8}"/>
              </a:ext>
            </a:extLst>
          </p:cNvPr>
          <p:cNvSpPr txBox="1">
            <a:spLocks noChangeArrowheads="1"/>
          </p:cNvSpPr>
          <p:nvPr/>
        </p:nvSpPr>
        <p:spPr bwMode="auto">
          <a:xfrm>
            <a:off x="293688" y="900113"/>
            <a:ext cx="60118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「通信設定画面を表示する」をタップすると端末の設定画面を開くことができます。</a:t>
            </a:r>
            <a:endParaRPr lang="en-US" altLang="ja-JP" sz="1200">
              <a:latin typeface="ＭＳ Ｐゴシック" panose="020B0600070205080204" pitchFamily="50" charset="-128"/>
            </a:endParaRPr>
          </a:p>
        </p:txBody>
      </p:sp>
      <p:pic>
        <p:nvPicPr>
          <p:cNvPr id="42002" name="図 19" descr="グラフィカル ユーザー インターフェイス, アプリケーション, Teams&#10;&#10;自動的に生成された説明">
            <a:extLst>
              <a:ext uri="{FF2B5EF4-FFF2-40B4-BE49-F238E27FC236}">
                <a16:creationId xmlns:a16="http://schemas.microsoft.com/office/drawing/2014/main" id="{6308E146-BC48-9006-B22B-CF8EB6E3EFB2}"/>
              </a:ext>
            </a:extLst>
          </p:cNvPr>
          <p:cNvPicPr>
            <a:picLocks noChangeAspect="1"/>
          </p:cNvPicPr>
          <p:nvPr/>
        </p:nvPicPr>
        <p:blipFill>
          <a:blip r:embed="rId3">
            <a:extLst>
              <a:ext uri="{28A0092B-C50C-407E-A947-70E740481C1C}">
                <a14:useLocalDpi xmlns:a14="http://schemas.microsoft.com/office/drawing/2010/main" val="0"/>
              </a:ext>
            </a:extLst>
          </a:blip>
          <a:srcRect t="4161"/>
          <a:stretch>
            <a:fillRect/>
          </a:stretch>
        </p:blipFill>
        <p:spPr bwMode="auto">
          <a:xfrm>
            <a:off x="361950" y="2152650"/>
            <a:ext cx="2868613" cy="1717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2003" name="図 21" descr="テーブル&#10;&#10;自動的に生成された説明">
            <a:extLst>
              <a:ext uri="{FF2B5EF4-FFF2-40B4-BE49-F238E27FC236}">
                <a16:creationId xmlns:a16="http://schemas.microsoft.com/office/drawing/2014/main" id="{486DC8E6-92BE-86B2-EB8D-4822EFC6B0F0}"/>
              </a:ext>
            </a:extLst>
          </p:cNvPr>
          <p:cNvPicPr>
            <a:picLocks noChangeAspect="1"/>
          </p:cNvPicPr>
          <p:nvPr/>
        </p:nvPicPr>
        <p:blipFill>
          <a:blip r:embed="rId4">
            <a:extLst>
              <a:ext uri="{28A0092B-C50C-407E-A947-70E740481C1C}">
                <a14:useLocalDpi xmlns:a14="http://schemas.microsoft.com/office/drawing/2010/main" val="0"/>
              </a:ext>
            </a:extLst>
          </a:blip>
          <a:srcRect t="4161"/>
          <a:stretch>
            <a:fillRect/>
          </a:stretch>
        </p:blipFill>
        <p:spPr bwMode="auto">
          <a:xfrm>
            <a:off x="3394075" y="2152650"/>
            <a:ext cx="2868613" cy="1717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2004" name="テキスト ボックス 56">
            <a:extLst>
              <a:ext uri="{FF2B5EF4-FFF2-40B4-BE49-F238E27FC236}">
                <a16:creationId xmlns:a16="http://schemas.microsoft.com/office/drawing/2014/main" id="{EFD53E2B-18A7-6051-1DAB-1D930C26A7B8}"/>
              </a:ext>
            </a:extLst>
          </p:cNvPr>
          <p:cNvSpPr txBox="1">
            <a:spLocks noChangeArrowheads="1"/>
          </p:cNvSpPr>
          <p:nvPr/>
        </p:nvSpPr>
        <p:spPr bwMode="auto">
          <a:xfrm>
            <a:off x="3394075" y="1395413"/>
            <a:ext cx="2984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② 「</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の使用」をのスイッチをタップで</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有効にすると周囲の</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が表示され</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ますので、選択してください。</a:t>
            </a:r>
            <a:endParaRPr lang="en-US" altLang="ja-JP" sz="1200">
              <a:latin typeface="ＭＳ Ｐゴシック" panose="020B0600070205080204" pitchFamily="50" charset="-128"/>
            </a:endParaRPr>
          </a:p>
        </p:txBody>
      </p:sp>
      <p:sp>
        <p:nvSpPr>
          <p:cNvPr id="42005" name="AutoShape 177">
            <a:extLst>
              <a:ext uri="{FF2B5EF4-FFF2-40B4-BE49-F238E27FC236}">
                <a16:creationId xmlns:a16="http://schemas.microsoft.com/office/drawing/2014/main" id="{CFF5E447-5638-0058-CB61-CF135215B473}"/>
              </a:ext>
            </a:extLst>
          </p:cNvPr>
          <p:cNvSpPr>
            <a:spLocks noChangeArrowheads="1"/>
          </p:cNvSpPr>
          <p:nvPr/>
        </p:nvSpPr>
        <p:spPr bwMode="auto">
          <a:xfrm>
            <a:off x="361950" y="2687638"/>
            <a:ext cx="857250" cy="2206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6" name="AutoShape 177">
            <a:extLst>
              <a:ext uri="{FF2B5EF4-FFF2-40B4-BE49-F238E27FC236}">
                <a16:creationId xmlns:a16="http://schemas.microsoft.com/office/drawing/2014/main" id="{65ABCA64-3B73-2338-EF11-CAFAB7ECFC4A}"/>
              </a:ext>
            </a:extLst>
          </p:cNvPr>
          <p:cNvSpPr>
            <a:spLocks noChangeArrowheads="1"/>
          </p:cNvSpPr>
          <p:nvPr/>
        </p:nvSpPr>
        <p:spPr bwMode="auto">
          <a:xfrm>
            <a:off x="5994400" y="2549525"/>
            <a:ext cx="263525" cy="2190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7" name="AutoShape 177">
            <a:extLst>
              <a:ext uri="{FF2B5EF4-FFF2-40B4-BE49-F238E27FC236}">
                <a16:creationId xmlns:a16="http://schemas.microsoft.com/office/drawing/2014/main" id="{E6DC1300-4A57-560B-9125-076262B32A58}"/>
              </a:ext>
            </a:extLst>
          </p:cNvPr>
          <p:cNvSpPr>
            <a:spLocks noChangeArrowheads="1"/>
          </p:cNvSpPr>
          <p:nvPr/>
        </p:nvSpPr>
        <p:spPr bwMode="auto">
          <a:xfrm>
            <a:off x="3424238" y="2786063"/>
            <a:ext cx="2773362" cy="1004887"/>
          </a:xfrm>
          <a:prstGeom prst="roundRect">
            <a:avLst>
              <a:gd name="adj" fmla="val 4991"/>
            </a:avLst>
          </a:prstGeom>
          <a:noFill/>
          <a:ln w="1905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 name="Text Box 59">
            <a:extLst>
              <a:ext uri="{FF2B5EF4-FFF2-40B4-BE49-F238E27FC236}">
                <a16:creationId xmlns:a16="http://schemas.microsoft.com/office/drawing/2014/main" id="{E986B537-5ED6-6476-7F2B-01686FC838B9}"/>
              </a:ext>
            </a:extLst>
          </p:cNvPr>
          <p:cNvSpPr txBox="1">
            <a:spLocks noChangeArrowheads="1"/>
          </p:cNvSpPr>
          <p:nvPr/>
        </p:nvSpPr>
        <p:spPr bwMode="auto">
          <a:xfrm>
            <a:off x="249238" y="4344988"/>
            <a:ext cx="6129337" cy="1093787"/>
          </a:xfrm>
          <a:prstGeom prst="rect">
            <a:avLst/>
          </a:prstGeom>
          <a:solidFill>
            <a:srgbClr val="FFF4DE"/>
          </a:solidFill>
          <a:ln w="28575">
            <a:solidFill>
              <a:srgbClr val="FF76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端末設定画面における注意事項</a:t>
            </a: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2009" name="Picture 154" descr="アイコン注意">
            <a:extLst>
              <a:ext uri="{FF2B5EF4-FFF2-40B4-BE49-F238E27FC236}">
                <a16:creationId xmlns:a16="http://schemas.microsoft.com/office/drawing/2014/main" id="{CCE81D92-A37C-E161-F8A0-E9545BCAEF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950" y="4448175"/>
            <a:ext cx="2413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0" name="テキスト ボックス 3">
            <a:extLst>
              <a:ext uri="{FF2B5EF4-FFF2-40B4-BE49-F238E27FC236}">
                <a16:creationId xmlns:a16="http://schemas.microsoft.com/office/drawing/2014/main" id="{5CB62FBC-0044-D88B-3591-9A5C2FC42AED}"/>
              </a:ext>
            </a:extLst>
          </p:cNvPr>
          <p:cNvSpPr txBox="1">
            <a:spLocks noChangeArrowheads="1"/>
          </p:cNvSpPr>
          <p:nvPr/>
        </p:nvSpPr>
        <p:spPr bwMode="auto">
          <a:xfrm>
            <a:off x="293688" y="4813300"/>
            <a:ext cx="6011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の設定を行う際にはその他の端末設定も表示されますが、「ネットワークとインターネット」以外の設定項目は変更されませんようお願いします。</a:t>
            </a:r>
            <a:endParaRPr lang="en-US" altLang="ja-JP" sz="1200">
              <a:latin typeface="ＭＳ Ｐゴシック" panose="020B0600070205080204" pitchFamily="50"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番号プレースホルダ 2">
            <a:extLst>
              <a:ext uri="{FF2B5EF4-FFF2-40B4-BE49-F238E27FC236}">
                <a16:creationId xmlns:a16="http://schemas.microsoft.com/office/drawing/2014/main" id="{922D3D18-87F5-C13B-006C-C40256D7B9D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919373D-8E8C-425A-ACDE-58F54F3793BB}"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aphicFrame>
        <p:nvGraphicFramePr>
          <p:cNvPr id="14" name="表 13">
            <a:extLst>
              <a:ext uri="{FF2B5EF4-FFF2-40B4-BE49-F238E27FC236}">
                <a16:creationId xmlns:a16="http://schemas.microsoft.com/office/drawing/2014/main" id="{CDA515F3-540E-03A1-D0EC-BBEE9556877B}"/>
              </a:ext>
            </a:extLst>
          </p:cNvPr>
          <p:cNvGraphicFramePr>
            <a:graphicFrameLocks noGrp="1"/>
          </p:cNvGraphicFramePr>
          <p:nvPr/>
        </p:nvGraphicFramePr>
        <p:xfrm>
          <a:off x="246063" y="3014663"/>
          <a:ext cx="6116637" cy="4906962"/>
        </p:xfrm>
        <a:graphic>
          <a:graphicData uri="http://schemas.openxmlformats.org/drawingml/2006/table">
            <a:tbl>
              <a:tblPr firstRow="1" bandRow="1">
                <a:tableStyleId>{5940675A-B579-460E-94D1-54222C63F5DA}</a:tableStyleId>
              </a:tblPr>
              <a:tblGrid>
                <a:gridCol w="363520">
                  <a:extLst>
                    <a:ext uri="{9D8B030D-6E8A-4147-A177-3AD203B41FA5}">
                      <a16:colId xmlns:a16="http://schemas.microsoft.com/office/drawing/2014/main" val="20000"/>
                    </a:ext>
                  </a:extLst>
                </a:gridCol>
                <a:gridCol w="1631147">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792">
                <a:tc>
                  <a:txBody>
                    <a:bodyPr/>
                    <a:lstStyle/>
                    <a:p>
                      <a:pPr algn="ctr"/>
                      <a:r>
                        <a:rPr kumimoji="1" lang="en-US" altLang="ja-JP" sz="1200" dirty="0"/>
                        <a:t>No</a:t>
                      </a:r>
                      <a:endParaRPr kumimoji="1" lang="ja-JP" altLang="en-US" sz="1200" dirty="0"/>
                    </a:p>
                  </a:txBody>
                  <a:tcPr marL="91443" marR="91443" marT="45710" marB="45710">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0" marB="45710">
                    <a:solidFill>
                      <a:schemeClr val="tx2">
                        <a:lumMod val="20000"/>
                        <a:lumOff val="80000"/>
                      </a:schemeClr>
                    </a:solidFill>
                  </a:tcPr>
                </a:tc>
                <a:tc>
                  <a:txBody>
                    <a:bodyPr/>
                    <a:lstStyle/>
                    <a:p>
                      <a:r>
                        <a:rPr kumimoji="1" lang="ja-JP" altLang="en-US" sz="1400" b="1" dirty="0"/>
                        <a:t>エラーメッセージ</a:t>
                      </a:r>
                    </a:p>
                  </a:txBody>
                  <a:tcPr marL="91443" marR="91443" marT="45710" marB="45710">
                    <a:solidFill>
                      <a:schemeClr val="tx2">
                        <a:lumMod val="20000"/>
                        <a:lumOff val="80000"/>
                      </a:schemeClr>
                    </a:solidFill>
                  </a:tcPr>
                </a:tc>
                <a:tc>
                  <a:txBody>
                    <a:bodyPr/>
                    <a:lstStyle/>
                    <a:p>
                      <a:r>
                        <a:rPr kumimoji="1" lang="ja-JP" altLang="en-US" sz="1400" b="1" dirty="0"/>
                        <a:t>対応</a:t>
                      </a:r>
                    </a:p>
                  </a:txBody>
                  <a:tcPr marL="91463" marR="91463" marT="45716" marB="45716">
                    <a:solidFill>
                      <a:schemeClr val="tx2">
                        <a:lumMod val="20000"/>
                        <a:lumOff val="80000"/>
                      </a:schemeClr>
                    </a:solidFill>
                  </a:tcPr>
                </a:tc>
                <a:extLst>
                  <a:ext uri="{0D108BD9-81ED-4DB2-BD59-A6C34878D82A}">
                    <a16:rowId xmlns:a16="http://schemas.microsoft.com/office/drawing/2014/main" val="10000"/>
                  </a:ext>
                </a:extLst>
              </a:tr>
              <a:tr h="1150543">
                <a:tc>
                  <a:txBody>
                    <a:bodyPr/>
                    <a:lstStyle/>
                    <a:p>
                      <a:pPr algn="ctr"/>
                      <a:r>
                        <a:rPr kumimoji="1" lang="en-US" altLang="ja-JP" sz="1600" dirty="0"/>
                        <a:t>1</a:t>
                      </a:r>
                      <a:endParaRPr kumimoji="1" lang="ja-JP" altLang="en-US" sz="1600" dirty="0"/>
                    </a:p>
                  </a:txBody>
                  <a:tcPr marL="91463" marR="91463" marT="45716" marB="45716"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common.error.analysis</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リクエスト内容の解析に失敗しました。</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アプリから送られたデータのリクエスト解析に失敗しています。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4" marB="0" anchor="ctr"/>
                </a:tc>
                <a:extLst>
                  <a:ext uri="{0D108BD9-81ED-4DB2-BD59-A6C34878D82A}">
                    <a16:rowId xmlns:a16="http://schemas.microsoft.com/office/drawing/2014/main" val="10001"/>
                  </a:ext>
                </a:extLst>
              </a:tr>
              <a:tr h="1150543">
                <a:tc>
                  <a:txBody>
                    <a:bodyPr/>
                    <a:lstStyle/>
                    <a:p>
                      <a:pPr algn="ctr"/>
                      <a:r>
                        <a:rPr kumimoji="1" lang="en-US" altLang="ja-JP" sz="1600" dirty="0"/>
                        <a:t>2</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common.error.hashauthorization</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ハッシュ認証に失敗しました。</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アプリ側の</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EC</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識別子とサーバー側に</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登録されている</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EC</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識別子の値を異なっていることが原因です。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お手数ですがインフォコムまでお知らせ願います。</a:t>
                      </a:r>
                    </a:p>
                  </a:txBody>
                  <a:tcPr marL="9525" marR="9525" marT="9524" marB="0" anchor="ctr"/>
                </a:tc>
                <a:extLst>
                  <a:ext uri="{0D108BD9-81ED-4DB2-BD59-A6C34878D82A}">
                    <a16:rowId xmlns:a16="http://schemas.microsoft.com/office/drawing/2014/main" val="10002"/>
                  </a:ext>
                </a:extLst>
              </a:tr>
              <a:tr h="1150543">
                <a:tc>
                  <a:txBody>
                    <a:bodyPr/>
                    <a:lstStyle/>
                    <a:p>
                      <a:pPr algn="ctr"/>
                      <a:r>
                        <a:rPr kumimoji="1" lang="en-US" altLang="ja-JP" sz="1600" dirty="0"/>
                        <a:t>3</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common.error.useridauthorization</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ログイン有効時間が過ぎました。</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再度ログインして下さい。</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タイムアウト（未操作のまま</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15</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分経過）しています。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設定</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TOP</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に戻り、再度ログインしてください。</a:t>
                      </a:r>
                    </a:p>
                  </a:txBody>
                  <a:tcPr marL="9525" marR="9525" marT="9524" marB="0" anchor="ctr"/>
                </a:tc>
                <a:extLst>
                  <a:ext uri="{0D108BD9-81ED-4DB2-BD59-A6C34878D82A}">
                    <a16:rowId xmlns:a16="http://schemas.microsoft.com/office/drawing/2014/main" val="10003"/>
                  </a:ext>
                </a:extLst>
              </a:tr>
              <a:tr h="1150543">
                <a:tc>
                  <a:txBody>
                    <a:bodyPr/>
                    <a:lstStyle/>
                    <a:p>
                      <a:pPr algn="ctr"/>
                      <a:r>
                        <a:rPr kumimoji="1" lang="en-US" altLang="ja-JP" sz="1600" dirty="0"/>
                        <a:t>4</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common.error.required</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必須項目が指定されていません。</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4" marB="0" anchor="ctr"/>
                </a:tc>
                <a:extLst>
                  <a:ext uri="{0D108BD9-81ED-4DB2-BD59-A6C34878D82A}">
                    <a16:rowId xmlns:a16="http://schemas.microsoft.com/office/drawing/2014/main" val="10004"/>
                  </a:ext>
                </a:extLst>
              </a:tr>
            </a:tbl>
          </a:graphicData>
        </a:graphic>
      </p:graphicFrame>
      <p:sp>
        <p:nvSpPr>
          <p:cNvPr id="7" name="テキスト ボックス 23">
            <a:extLst>
              <a:ext uri="{FF2B5EF4-FFF2-40B4-BE49-F238E27FC236}">
                <a16:creationId xmlns:a16="http://schemas.microsoft.com/office/drawing/2014/main" id="{FC8C2DFC-F60B-152B-7B0A-A11F5DC4B174}"/>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（３）</a:t>
            </a:r>
            <a:r>
              <a:rPr lang="ja-JP" altLang="en-US" sz="1800" spc="150" dirty="0"/>
              <a:t>その他エラーダイアログ</a:t>
            </a:r>
            <a:endParaRPr lang="ja-JP" altLang="en-US" sz="1800" dirty="0"/>
          </a:p>
        </p:txBody>
      </p:sp>
      <p:pic>
        <p:nvPicPr>
          <p:cNvPr id="17" name="図 16" descr="グラフィカル ユーザー インターフェイス, テキスト, アプリケーション&#10;&#10;自動的に生成された説明">
            <a:extLst>
              <a:ext uri="{FF2B5EF4-FFF2-40B4-BE49-F238E27FC236}">
                <a16:creationId xmlns:a16="http://schemas.microsoft.com/office/drawing/2014/main" id="{B43BDBD5-09FF-E377-DB78-AB845D9DE206}"/>
              </a:ext>
            </a:extLst>
          </p:cNvPr>
          <p:cNvPicPr>
            <a:picLocks noChangeAspect="1"/>
          </p:cNvPicPr>
          <p:nvPr/>
        </p:nvPicPr>
        <p:blipFill rotWithShape="1">
          <a:blip r:embed="rId3"/>
          <a:srcRect l="3154" t="5933" r="3154" b="8960"/>
          <a:stretch/>
        </p:blipFill>
        <p:spPr>
          <a:xfrm>
            <a:off x="1908175" y="1105490"/>
            <a:ext cx="2805112" cy="1592569"/>
          </a:xfrm>
          <a:prstGeom prst="roundRect">
            <a:avLst>
              <a:gd name="adj" fmla="val 3509"/>
            </a:avLst>
          </a:prstGeom>
          <a:ln w="6350">
            <a:solidFill>
              <a:schemeClr val="tx1"/>
            </a:solidFill>
          </a:ln>
        </p:spPr>
      </p:pic>
      <p:sp>
        <p:nvSpPr>
          <p:cNvPr id="32" name="正方形/長方形 31">
            <a:extLst>
              <a:ext uri="{FF2B5EF4-FFF2-40B4-BE49-F238E27FC236}">
                <a16:creationId xmlns:a16="http://schemas.microsoft.com/office/drawing/2014/main" id="{515E7DCC-CFFE-516D-32D2-C392B49148B2}"/>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33" name="正方形/長方形 32">
            <a:extLst>
              <a:ext uri="{FF2B5EF4-FFF2-40B4-BE49-F238E27FC236}">
                <a16:creationId xmlns:a16="http://schemas.microsoft.com/office/drawing/2014/main" id="{6B5E0BA0-27E1-8F20-A2E2-F1099C7172C8}"/>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1" name="テキスト ボックス 21">
            <a:extLst>
              <a:ext uri="{FF2B5EF4-FFF2-40B4-BE49-F238E27FC236}">
                <a16:creationId xmlns:a16="http://schemas.microsoft.com/office/drawing/2014/main" id="{90F9D7C3-1FA3-F1FA-D7DF-E4AFBDD03C0E}"/>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5" name="正方形/長方形 34">
            <a:extLst>
              <a:ext uri="{FF2B5EF4-FFF2-40B4-BE49-F238E27FC236}">
                <a16:creationId xmlns:a16="http://schemas.microsoft.com/office/drawing/2014/main" id="{9400210E-8498-8E4E-4B35-2EB2303851CC}"/>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3" name="テキスト ボックス 21">
            <a:extLst>
              <a:ext uri="{FF2B5EF4-FFF2-40B4-BE49-F238E27FC236}">
                <a16:creationId xmlns:a16="http://schemas.microsoft.com/office/drawing/2014/main" id="{E152E2CC-70F9-E9CB-3BA3-C981A42AD41F}"/>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4074" name="テキスト ボックス 21">
            <a:extLst>
              <a:ext uri="{FF2B5EF4-FFF2-40B4-BE49-F238E27FC236}">
                <a16:creationId xmlns:a16="http://schemas.microsoft.com/office/drawing/2014/main" id="{ABAE1E8C-C421-7F7E-133F-04F1189D8237}"/>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8" name="正方形/長方形 37">
            <a:extLst>
              <a:ext uri="{FF2B5EF4-FFF2-40B4-BE49-F238E27FC236}">
                <a16:creationId xmlns:a16="http://schemas.microsoft.com/office/drawing/2014/main" id="{835AE01B-C164-3607-DEF7-F726AA532A53}"/>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6" name="テキスト ボックス 21">
            <a:extLst>
              <a:ext uri="{FF2B5EF4-FFF2-40B4-BE49-F238E27FC236}">
                <a16:creationId xmlns:a16="http://schemas.microsoft.com/office/drawing/2014/main" id="{B2F3CD5A-0FDF-C276-DC45-B25A493C224F}"/>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40" name="正方形/長方形 39">
            <a:extLst>
              <a:ext uri="{FF2B5EF4-FFF2-40B4-BE49-F238E27FC236}">
                <a16:creationId xmlns:a16="http://schemas.microsoft.com/office/drawing/2014/main" id="{162F3B06-FD6C-51DE-CEA1-62CE6AC6120E}"/>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8" name="テキスト ボックス 21">
            <a:extLst>
              <a:ext uri="{FF2B5EF4-FFF2-40B4-BE49-F238E27FC236}">
                <a16:creationId xmlns:a16="http://schemas.microsoft.com/office/drawing/2014/main" id="{D9A5A3C0-F59B-F045-FD52-5A3EF304EC2F}"/>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42" name="正方形/長方形 41">
            <a:extLst>
              <a:ext uri="{FF2B5EF4-FFF2-40B4-BE49-F238E27FC236}">
                <a16:creationId xmlns:a16="http://schemas.microsoft.com/office/drawing/2014/main" id="{2A77AC7D-CDA6-0B91-6347-5D6104236208}"/>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80" name="テキスト ボックス 21">
            <a:extLst>
              <a:ext uri="{FF2B5EF4-FFF2-40B4-BE49-F238E27FC236}">
                <a16:creationId xmlns:a16="http://schemas.microsoft.com/office/drawing/2014/main" id="{8A3E0D2F-9C0E-E1CC-89D8-ADEA6BDFFE9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095804A7-9ACD-C69D-1C8B-16646735F9E4}"/>
              </a:ext>
            </a:extLst>
          </p:cNvPr>
          <p:cNvGraphicFramePr>
            <a:graphicFrameLocks noGrp="1"/>
          </p:cNvGraphicFramePr>
          <p:nvPr/>
        </p:nvGraphicFramePr>
        <p:xfrm>
          <a:off x="246063" y="712788"/>
          <a:ext cx="6116637" cy="7954962"/>
        </p:xfrm>
        <a:graphic>
          <a:graphicData uri="http://schemas.openxmlformats.org/drawingml/2006/table">
            <a:tbl>
              <a:tblPr firstRow="1" bandRow="1">
                <a:tableStyleId>{5940675A-B579-460E-94D1-54222C63F5DA}</a:tableStyleId>
              </a:tblPr>
              <a:tblGrid>
                <a:gridCol w="457984">
                  <a:extLst>
                    <a:ext uri="{9D8B030D-6E8A-4147-A177-3AD203B41FA5}">
                      <a16:colId xmlns:a16="http://schemas.microsoft.com/office/drawing/2014/main" val="20000"/>
                    </a:ext>
                  </a:extLst>
                </a:gridCol>
                <a:gridCol w="1536684">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1369650">
                <a:tc>
                  <a:txBody>
                    <a:bodyPr/>
                    <a:lstStyle/>
                    <a:p>
                      <a:pPr algn="ctr"/>
                      <a:r>
                        <a:rPr kumimoji="1" lang="en-US" altLang="ja-JP" sz="1600" dirty="0"/>
                        <a:t>5</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common.error.invalid</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不正な入力値です。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正しい値を入力してください。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改善が見られない場合は端末の再起動を実施してください。</a:t>
                      </a:r>
                    </a:p>
                  </a:txBody>
                  <a:tcPr marL="9525" marR="9525" marT="9526" marB="0" anchor="ctr"/>
                </a:tc>
                <a:extLst>
                  <a:ext uri="{0D108BD9-81ED-4DB2-BD59-A6C34878D82A}">
                    <a16:rowId xmlns:a16="http://schemas.microsoft.com/office/drawing/2014/main" val="10000"/>
                  </a:ext>
                </a:extLst>
              </a:tr>
              <a:tr h="1060179">
                <a:tc>
                  <a:txBody>
                    <a:bodyPr/>
                    <a:lstStyle/>
                    <a:p>
                      <a:pPr algn="ctr"/>
                      <a:r>
                        <a:rPr kumimoji="1" lang="en-US" altLang="ja-JP" sz="1600" dirty="0"/>
                        <a:t>6</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common.error.notfound</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データが見つかりませんでした。</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取得したいデータが削除されてる可能性がります。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繰り返し表示される場合は該当のデータが存在するかを確認してください。</a:t>
                      </a:r>
                    </a:p>
                  </a:txBody>
                  <a:tcPr marL="9525" marR="9525" marT="9526" marB="0" anchor="ctr"/>
                </a:tc>
                <a:extLst>
                  <a:ext uri="{0D108BD9-81ED-4DB2-BD59-A6C34878D82A}">
                    <a16:rowId xmlns:a16="http://schemas.microsoft.com/office/drawing/2014/main" val="10001"/>
                  </a:ext>
                </a:extLst>
              </a:tr>
              <a:tr h="1026254">
                <a:tc>
                  <a:txBody>
                    <a:bodyPr/>
                    <a:lstStyle/>
                    <a:p>
                      <a:pPr algn="ctr"/>
                      <a:r>
                        <a:rPr kumimoji="1" lang="en-US" altLang="ja-JP" sz="1600" dirty="0"/>
                        <a:t>7</a:t>
                      </a:r>
                      <a:endParaRPr kumimoji="1" lang="ja-JP" altLang="en-US" sz="1600" dirty="0"/>
                    </a:p>
                  </a:txBody>
                  <a:tcPr marL="91463" marR="91463" marT="45725" marB="45725"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common.error.invalidcompanykey</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不正な企業キーワードです。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企業キーワードに誤りがあります。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正しい企業キーワードを入力してください。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extLst>
                  <a:ext uri="{0D108BD9-81ED-4DB2-BD59-A6C34878D82A}">
                    <a16:rowId xmlns:a16="http://schemas.microsoft.com/office/drawing/2014/main" val="10002"/>
                  </a:ext>
                </a:extLst>
              </a:tr>
              <a:tr h="1046576">
                <a:tc>
                  <a:txBody>
                    <a:bodyPr/>
                    <a:lstStyle/>
                    <a:p>
                      <a:pPr algn="ctr"/>
                      <a:r>
                        <a:rPr kumimoji="1" lang="en-US" altLang="ja-JP" sz="1600" dirty="0"/>
                        <a:t>8</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common.error.outofterm</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テナント利用期間外です。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エマージェンシーコールの利用申し込みがされていません。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管理者にお問い合わせください。</a:t>
                      </a:r>
                    </a:p>
                  </a:txBody>
                  <a:tcPr marL="9525" marR="9525" marT="9526" marB="0" anchor="ctr"/>
                </a:tc>
                <a:extLst>
                  <a:ext uri="{0D108BD9-81ED-4DB2-BD59-A6C34878D82A}">
                    <a16:rowId xmlns:a16="http://schemas.microsoft.com/office/drawing/2014/main" val="10003"/>
                  </a:ext>
                </a:extLst>
              </a:tr>
              <a:tr h="1150768">
                <a:tc>
                  <a:txBody>
                    <a:bodyPr/>
                    <a:lstStyle/>
                    <a:p>
                      <a:pPr algn="ctr"/>
                      <a:r>
                        <a:rPr kumimoji="1" lang="en-US" altLang="ja-JP" sz="1600" dirty="0"/>
                        <a:t>9</a:t>
                      </a:r>
                      <a:endParaRPr kumimoji="1" lang="ja-JP" altLang="en-US" sz="1600" dirty="0"/>
                    </a:p>
                  </a:txBody>
                  <a:tcPr marL="91463" marR="91463" marT="45725" marB="45725"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common.error.optiondisabled</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オプション設定がオフになっています。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エマージェンシーコマンダーの利用申し込みがされておりません。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管理者にお問い合わせください。</a:t>
                      </a:r>
                    </a:p>
                  </a:txBody>
                  <a:tcPr marL="9525" marR="9525" marT="9526" marB="0" anchor="ctr"/>
                </a:tc>
                <a:extLst>
                  <a:ext uri="{0D108BD9-81ED-4DB2-BD59-A6C34878D82A}">
                    <a16:rowId xmlns:a16="http://schemas.microsoft.com/office/drawing/2014/main" val="10004"/>
                  </a:ext>
                </a:extLst>
              </a:tr>
              <a:tr h="1150768">
                <a:tc>
                  <a:txBody>
                    <a:bodyPr/>
                    <a:lstStyle/>
                    <a:p>
                      <a:pPr algn="ctr"/>
                      <a:r>
                        <a:rPr kumimoji="1" lang="en-US" altLang="ja-JP" sz="1600" dirty="0"/>
                        <a:t>10</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login.error.invaliduser</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入力したユーザ</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ID</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またはパスワードに誤りがあります。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正しい値を入力してください。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（パスワードを忘れた場合はエマージェンシーコールより再設定してください。）</a:t>
                      </a:r>
                    </a:p>
                  </a:txBody>
                  <a:tcPr marL="9525" marR="9525" marT="9526" marB="0" anchor="ctr"/>
                </a:tc>
                <a:extLst>
                  <a:ext uri="{0D108BD9-81ED-4DB2-BD59-A6C34878D82A}">
                    <a16:rowId xmlns:a16="http://schemas.microsoft.com/office/drawing/2014/main" val="10005"/>
                  </a:ext>
                </a:extLst>
              </a:tr>
              <a:tr h="1150768">
                <a:tc>
                  <a:txBody>
                    <a:bodyPr/>
                    <a:lstStyle/>
                    <a:p>
                      <a:pPr algn="ctr"/>
                      <a:r>
                        <a:rPr kumimoji="1" lang="en-US" altLang="ja-JP" sz="1600" dirty="0"/>
                        <a:t>11</a:t>
                      </a:r>
                      <a:endParaRPr kumimoji="1" lang="ja-JP" altLang="en-US" sz="1600" dirty="0"/>
                    </a:p>
                  </a:txBody>
                  <a:tcPr marL="91463" marR="91463" marT="45725" marB="45725"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p>
                      <a:pPr algn="l" fontAlgn="ctr"/>
                      <a:endParaRPr lang="ja-JP" alt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ログイン失敗回数が超過したためアカウントがロックされています。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解除設定時間経過後、再度入力してください。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（パスワードを忘れた場合はエマージェンシーコールより再設定してください。）</a:t>
                      </a:r>
                    </a:p>
                    <a:p>
                      <a:pPr algn="l" fontAlgn="ctr"/>
                      <a:endParaRPr lang="ja-JP" alt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extLst>
                  <a:ext uri="{0D108BD9-81ED-4DB2-BD59-A6C34878D82A}">
                    <a16:rowId xmlns:a16="http://schemas.microsoft.com/office/drawing/2014/main" val="10006"/>
                  </a:ext>
                </a:extLst>
              </a:tr>
            </a:tbl>
          </a:graphicData>
        </a:graphic>
      </p:graphicFrame>
      <p:graphicFrame>
        <p:nvGraphicFramePr>
          <p:cNvPr id="3" name="表 2">
            <a:extLst>
              <a:ext uri="{FF2B5EF4-FFF2-40B4-BE49-F238E27FC236}">
                <a16:creationId xmlns:a16="http://schemas.microsoft.com/office/drawing/2014/main" id="{0F40609A-EB6E-46FD-43DC-90422540DBD0}"/>
              </a:ext>
            </a:extLst>
          </p:cNvPr>
          <p:cNvGraphicFramePr>
            <a:graphicFrameLocks noGrp="1"/>
          </p:cNvGraphicFramePr>
          <p:nvPr/>
        </p:nvGraphicFramePr>
        <p:xfrm>
          <a:off x="246063" y="420688"/>
          <a:ext cx="6116637" cy="304800"/>
        </p:xfrm>
        <a:graphic>
          <a:graphicData uri="http://schemas.openxmlformats.org/drawingml/2006/table">
            <a:tbl>
              <a:tblPr firstRow="1" bandRow="1">
                <a:tableStyleId>{5940675A-B579-460E-94D1-54222C63F5DA}</a:tableStyleId>
              </a:tblPr>
              <a:tblGrid>
                <a:gridCol w="457984">
                  <a:extLst>
                    <a:ext uri="{9D8B030D-6E8A-4147-A177-3AD203B41FA5}">
                      <a16:colId xmlns:a16="http://schemas.microsoft.com/office/drawing/2014/main" val="20000"/>
                    </a:ext>
                  </a:extLst>
                </a:gridCol>
                <a:gridCol w="1536684">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800">
                <a:tc>
                  <a:txBody>
                    <a:bodyPr/>
                    <a:lstStyle/>
                    <a:p>
                      <a:pPr algn="ctr"/>
                      <a:r>
                        <a:rPr kumimoji="1" lang="en-US" altLang="ja-JP" sz="1200" dirty="0"/>
                        <a:t>No</a:t>
                      </a:r>
                      <a:endParaRPr kumimoji="1" lang="ja-JP" altLang="en-US" sz="1200" dirty="0"/>
                    </a:p>
                  </a:txBody>
                  <a:tcPr marL="91443" marR="91443" marT="45715" marB="45715">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5" marB="45715">
                    <a:solidFill>
                      <a:schemeClr val="tx2">
                        <a:lumMod val="20000"/>
                        <a:lumOff val="80000"/>
                      </a:schemeClr>
                    </a:solidFill>
                  </a:tcPr>
                </a:tc>
                <a:tc>
                  <a:txBody>
                    <a:bodyPr/>
                    <a:lstStyle/>
                    <a:p>
                      <a:r>
                        <a:rPr kumimoji="1" lang="ja-JP" altLang="en-US" sz="1400" b="1" dirty="0"/>
                        <a:t>エラーメッセージ</a:t>
                      </a:r>
                    </a:p>
                  </a:txBody>
                  <a:tcPr marL="91443" marR="91443" marT="45715" marB="45715">
                    <a:solidFill>
                      <a:schemeClr val="tx2">
                        <a:lumMod val="20000"/>
                        <a:lumOff val="80000"/>
                      </a:schemeClr>
                    </a:solidFill>
                  </a:tcPr>
                </a:tc>
                <a:tc>
                  <a:txBody>
                    <a:bodyPr/>
                    <a:lstStyle/>
                    <a:p>
                      <a:r>
                        <a:rPr kumimoji="1" lang="ja-JP" altLang="en-US" sz="1400" b="1" dirty="0"/>
                        <a:t>対応</a:t>
                      </a:r>
                    </a:p>
                  </a:txBody>
                  <a:tcPr marL="91463" marR="91463" marT="45721" marB="45721">
                    <a:solidFill>
                      <a:schemeClr val="tx2">
                        <a:lumMod val="20000"/>
                        <a:lumOff val="80000"/>
                      </a:schemeClr>
                    </a:solidFill>
                  </a:tcPr>
                </a:tc>
                <a:extLst>
                  <a:ext uri="{0D108BD9-81ED-4DB2-BD59-A6C34878D82A}">
                    <a16:rowId xmlns:a16="http://schemas.microsoft.com/office/drawing/2014/main" val="10000"/>
                  </a:ext>
                </a:extLst>
              </a:tr>
            </a:tbl>
          </a:graphicData>
        </a:graphic>
      </p:graphicFrame>
      <p:sp>
        <p:nvSpPr>
          <p:cNvPr id="29" name="正方形/長方形 28">
            <a:extLst>
              <a:ext uri="{FF2B5EF4-FFF2-40B4-BE49-F238E27FC236}">
                <a16:creationId xmlns:a16="http://schemas.microsoft.com/office/drawing/2014/main" id="{2645C977-8F02-ECE0-DC75-62E03E9CDABD}"/>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30" name="正方形/長方形 29">
            <a:extLst>
              <a:ext uri="{FF2B5EF4-FFF2-40B4-BE49-F238E27FC236}">
                <a16:creationId xmlns:a16="http://schemas.microsoft.com/office/drawing/2014/main" id="{75B24529-2BCF-8CAD-93BF-0CD090322335}"/>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38" name="テキスト ボックス 21">
            <a:extLst>
              <a:ext uri="{FF2B5EF4-FFF2-40B4-BE49-F238E27FC236}">
                <a16:creationId xmlns:a16="http://schemas.microsoft.com/office/drawing/2014/main" id="{657178F1-C2B1-07CB-823F-11F5340CC18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2" name="正方形/長方形 31">
            <a:extLst>
              <a:ext uri="{FF2B5EF4-FFF2-40B4-BE49-F238E27FC236}">
                <a16:creationId xmlns:a16="http://schemas.microsoft.com/office/drawing/2014/main" id="{D5B1A130-C7AB-6818-84A5-20D98E65648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0" name="テキスト ボックス 21">
            <a:extLst>
              <a:ext uri="{FF2B5EF4-FFF2-40B4-BE49-F238E27FC236}">
                <a16:creationId xmlns:a16="http://schemas.microsoft.com/office/drawing/2014/main" id="{91C90A2A-17CD-B55C-3F62-F21375043132}"/>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6141" name="テキスト ボックス 21">
            <a:extLst>
              <a:ext uri="{FF2B5EF4-FFF2-40B4-BE49-F238E27FC236}">
                <a16:creationId xmlns:a16="http://schemas.microsoft.com/office/drawing/2014/main" id="{300B42CB-6F3B-D4D0-A266-90F9470AB0B7}"/>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5" name="正方形/長方形 34">
            <a:extLst>
              <a:ext uri="{FF2B5EF4-FFF2-40B4-BE49-F238E27FC236}">
                <a16:creationId xmlns:a16="http://schemas.microsoft.com/office/drawing/2014/main" id="{179FDE83-EAF4-D6DA-4C31-11B4FB39A3ED}"/>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3" name="テキスト ボックス 21">
            <a:extLst>
              <a:ext uri="{FF2B5EF4-FFF2-40B4-BE49-F238E27FC236}">
                <a16:creationId xmlns:a16="http://schemas.microsoft.com/office/drawing/2014/main" id="{3F552B47-DDEE-717A-6D86-FE69068104ED}"/>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7" name="正方形/長方形 36">
            <a:extLst>
              <a:ext uri="{FF2B5EF4-FFF2-40B4-BE49-F238E27FC236}">
                <a16:creationId xmlns:a16="http://schemas.microsoft.com/office/drawing/2014/main" id="{A25B0991-5583-0C1C-DA43-EDF789356403}"/>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5" name="テキスト ボックス 21">
            <a:extLst>
              <a:ext uri="{FF2B5EF4-FFF2-40B4-BE49-F238E27FC236}">
                <a16:creationId xmlns:a16="http://schemas.microsoft.com/office/drawing/2014/main" id="{892459F3-6DF5-829D-EDC9-FEE2D4548348}"/>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9" name="正方形/長方形 38">
            <a:extLst>
              <a:ext uri="{FF2B5EF4-FFF2-40B4-BE49-F238E27FC236}">
                <a16:creationId xmlns:a16="http://schemas.microsoft.com/office/drawing/2014/main" id="{9522DE3C-B964-1F4F-517A-19A71E31F292}"/>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7" name="テキスト ボックス 21">
            <a:extLst>
              <a:ext uri="{FF2B5EF4-FFF2-40B4-BE49-F238E27FC236}">
                <a16:creationId xmlns:a16="http://schemas.microsoft.com/office/drawing/2014/main" id="{CC87B7D0-40DF-A76B-BF3A-2E2E9FD642C8}"/>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306F13B3-E68E-8CB5-0531-D9AE1B413EA0}"/>
              </a:ext>
            </a:extLst>
          </p:cNvPr>
          <p:cNvGraphicFramePr>
            <a:graphicFrameLocks noGrp="1"/>
          </p:cNvGraphicFramePr>
          <p:nvPr/>
        </p:nvGraphicFramePr>
        <p:xfrm>
          <a:off x="246063" y="725488"/>
          <a:ext cx="6116637" cy="2620962"/>
        </p:xfrm>
        <a:graphic>
          <a:graphicData uri="http://schemas.openxmlformats.org/drawingml/2006/table">
            <a:tbl>
              <a:tblPr firstRow="1" bandRow="1">
                <a:tableStyleId>{5940675A-B579-460E-94D1-54222C63F5DA}</a:tableStyleId>
              </a:tblPr>
              <a:tblGrid>
                <a:gridCol w="399079">
                  <a:extLst>
                    <a:ext uri="{9D8B030D-6E8A-4147-A177-3AD203B41FA5}">
                      <a16:colId xmlns:a16="http://schemas.microsoft.com/office/drawing/2014/main" val="20000"/>
                    </a:ext>
                  </a:extLst>
                </a:gridCol>
                <a:gridCol w="1595589">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1239675">
                <a:tc>
                  <a:txBody>
                    <a:bodyPr/>
                    <a:lstStyle/>
                    <a:p>
                      <a:pPr algn="ctr"/>
                      <a:r>
                        <a:rPr kumimoji="1" lang="en-US" altLang="ja-JP" sz="1600" dirty="0"/>
                        <a:t>12</a:t>
                      </a:r>
                      <a:endParaRPr kumimoji="1" lang="ja-JP" altLang="en-US" sz="1600" dirty="0"/>
                    </a:p>
                  </a:txBody>
                  <a:tcPr marL="91463" marR="91463" marT="45713" marB="45713" anchor="ctr"/>
                </a:tc>
                <a:tc>
                  <a:txBody>
                    <a:bodyPr/>
                    <a:lstStyle/>
                    <a:p>
                      <a:pPr algn="ctr" fontAlgn="ct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予期しないエラーが発生しました。</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繰り返し操作を行っても状況が改善されない場合は、管理者にお問い合わせください。</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何らかの理由でアプリ内で処理が止まっています。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3" marB="0" anchor="ctr"/>
                </a:tc>
                <a:extLst>
                  <a:ext uri="{0D108BD9-81ED-4DB2-BD59-A6C34878D82A}">
                    <a16:rowId xmlns:a16="http://schemas.microsoft.com/office/drawing/2014/main" val="10000"/>
                  </a:ext>
                </a:extLst>
              </a:tr>
              <a:tr h="1381287">
                <a:tc>
                  <a:txBody>
                    <a:bodyPr/>
                    <a:lstStyle/>
                    <a:p>
                      <a:pPr algn="ctr"/>
                      <a:r>
                        <a:rPr kumimoji="1" lang="en-US" altLang="ja-JP" sz="1600" dirty="0"/>
                        <a:t>13</a:t>
                      </a:r>
                      <a:endParaRPr kumimoji="1" lang="ja-JP" altLang="en-US" sz="1600" dirty="0"/>
                    </a:p>
                  </a:txBody>
                  <a:tcPr marL="91463" marR="91463" marT="45713" marB="45713" anchor="ctr"/>
                </a:tc>
                <a:tc>
                  <a:txBody>
                    <a:bodyPr/>
                    <a:lstStyle/>
                    <a:p>
                      <a:pPr algn="ctr" fontAlgn="ct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カメラの利用が拒否されているためこの機能はご利用いただけません。手動で入力をお願いします。</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カメラの利用許可を拒否しています。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お手数ですがインフォコムまでお知らせ願います。</a:t>
                      </a:r>
                    </a:p>
                  </a:txBody>
                  <a:tcPr marL="9525" marR="9525" marT="9523" marB="0" anchor="ctr"/>
                </a:tc>
                <a:extLst>
                  <a:ext uri="{0D108BD9-81ED-4DB2-BD59-A6C34878D82A}">
                    <a16:rowId xmlns:a16="http://schemas.microsoft.com/office/drawing/2014/main" val="10001"/>
                  </a:ext>
                </a:extLst>
              </a:tr>
            </a:tbl>
          </a:graphicData>
        </a:graphic>
      </p:graphicFrame>
      <p:graphicFrame>
        <p:nvGraphicFramePr>
          <p:cNvPr id="7" name="表 6">
            <a:extLst>
              <a:ext uri="{FF2B5EF4-FFF2-40B4-BE49-F238E27FC236}">
                <a16:creationId xmlns:a16="http://schemas.microsoft.com/office/drawing/2014/main" id="{D9735B80-D3BC-30F1-D847-D814E8DB098D}"/>
              </a:ext>
            </a:extLst>
          </p:cNvPr>
          <p:cNvGraphicFramePr>
            <a:graphicFrameLocks noGrp="1"/>
          </p:cNvGraphicFramePr>
          <p:nvPr/>
        </p:nvGraphicFramePr>
        <p:xfrm>
          <a:off x="246063" y="420688"/>
          <a:ext cx="6116637" cy="304800"/>
        </p:xfrm>
        <a:graphic>
          <a:graphicData uri="http://schemas.openxmlformats.org/drawingml/2006/table">
            <a:tbl>
              <a:tblPr firstRow="1" bandRow="1">
                <a:tableStyleId>{5940675A-B579-460E-94D1-54222C63F5DA}</a:tableStyleId>
              </a:tblPr>
              <a:tblGrid>
                <a:gridCol w="399080">
                  <a:extLst>
                    <a:ext uri="{9D8B030D-6E8A-4147-A177-3AD203B41FA5}">
                      <a16:colId xmlns:a16="http://schemas.microsoft.com/office/drawing/2014/main" val="20000"/>
                    </a:ext>
                  </a:extLst>
                </a:gridCol>
                <a:gridCol w="1595588">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800">
                <a:tc>
                  <a:txBody>
                    <a:bodyPr/>
                    <a:lstStyle/>
                    <a:p>
                      <a:pPr algn="ctr"/>
                      <a:r>
                        <a:rPr kumimoji="1" lang="en-US" altLang="ja-JP" sz="1200" dirty="0"/>
                        <a:t>No</a:t>
                      </a:r>
                      <a:endParaRPr kumimoji="1" lang="ja-JP" altLang="en-US" sz="1200" dirty="0"/>
                    </a:p>
                  </a:txBody>
                  <a:tcPr marL="91443" marR="91443" marT="45715" marB="45715">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5" marB="45715">
                    <a:solidFill>
                      <a:schemeClr val="tx2">
                        <a:lumMod val="20000"/>
                        <a:lumOff val="80000"/>
                      </a:schemeClr>
                    </a:solidFill>
                  </a:tcPr>
                </a:tc>
                <a:tc>
                  <a:txBody>
                    <a:bodyPr/>
                    <a:lstStyle/>
                    <a:p>
                      <a:r>
                        <a:rPr kumimoji="1" lang="ja-JP" altLang="en-US" sz="1400" b="1" dirty="0"/>
                        <a:t>エラーメッセージ</a:t>
                      </a:r>
                    </a:p>
                  </a:txBody>
                  <a:tcPr marL="91443" marR="91443" marT="45715" marB="45715">
                    <a:solidFill>
                      <a:schemeClr val="tx2">
                        <a:lumMod val="20000"/>
                        <a:lumOff val="80000"/>
                      </a:schemeClr>
                    </a:solidFill>
                  </a:tcPr>
                </a:tc>
                <a:tc>
                  <a:txBody>
                    <a:bodyPr/>
                    <a:lstStyle/>
                    <a:p>
                      <a:r>
                        <a:rPr kumimoji="1" lang="ja-JP" altLang="en-US" sz="1400" b="1" dirty="0"/>
                        <a:t>対応</a:t>
                      </a:r>
                    </a:p>
                  </a:txBody>
                  <a:tcPr marL="91463" marR="91463" marT="45721" marB="45721">
                    <a:solidFill>
                      <a:schemeClr val="tx2">
                        <a:lumMod val="20000"/>
                        <a:lumOff val="80000"/>
                      </a:schemeClr>
                    </a:solidFill>
                  </a:tcPr>
                </a:tc>
                <a:extLst>
                  <a:ext uri="{0D108BD9-81ED-4DB2-BD59-A6C34878D82A}">
                    <a16:rowId xmlns:a16="http://schemas.microsoft.com/office/drawing/2014/main" val="10000"/>
                  </a:ext>
                </a:extLst>
              </a:tr>
            </a:tbl>
          </a:graphicData>
        </a:graphic>
      </p:graphicFrame>
      <p:sp>
        <p:nvSpPr>
          <p:cNvPr id="28" name="正方形/長方形 27">
            <a:extLst>
              <a:ext uri="{FF2B5EF4-FFF2-40B4-BE49-F238E27FC236}">
                <a16:creationId xmlns:a16="http://schemas.microsoft.com/office/drawing/2014/main" id="{B15958B4-C642-D0FE-9977-3111D12829BD}"/>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9" name="正方形/長方形 28">
            <a:extLst>
              <a:ext uri="{FF2B5EF4-FFF2-40B4-BE49-F238E27FC236}">
                <a16:creationId xmlns:a16="http://schemas.microsoft.com/office/drawing/2014/main" id="{6EB6754E-B4B9-8E95-A615-34B7FE62AC14}"/>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1" name="テキスト ボックス 21">
            <a:extLst>
              <a:ext uri="{FF2B5EF4-FFF2-40B4-BE49-F238E27FC236}">
                <a16:creationId xmlns:a16="http://schemas.microsoft.com/office/drawing/2014/main" id="{C362D93B-659B-E6E7-5E2B-C280F0E3A680}"/>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1" name="正方形/長方形 30">
            <a:extLst>
              <a:ext uri="{FF2B5EF4-FFF2-40B4-BE49-F238E27FC236}">
                <a16:creationId xmlns:a16="http://schemas.microsoft.com/office/drawing/2014/main" id="{61A0DC3F-AF89-9125-F60D-6B74A0E8EF6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3" name="テキスト ボックス 21">
            <a:extLst>
              <a:ext uri="{FF2B5EF4-FFF2-40B4-BE49-F238E27FC236}">
                <a16:creationId xmlns:a16="http://schemas.microsoft.com/office/drawing/2014/main" id="{A53B89CF-28DC-0717-5699-B63249A9841A}"/>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8164" name="テキスト ボックス 21">
            <a:extLst>
              <a:ext uri="{FF2B5EF4-FFF2-40B4-BE49-F238E27FC236}">
                <a16:creationId xmlns:a16="http://schemas.microsoft.com/office/drawing/2014/main" id="{4691D149-49EB-3241-5210-0619104F4445}"/>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4" name="正方形/長方形 33">
            <a:extLst>
              <a:ext uri="{FF2B5EF4-FFF2-40B4-BE49-F238E27FC236}">
                <a16:creationId xmlns:a16="http://schemas.microsoft.com/office/drawing/2014/main" id="{8CEB32A9-D570-2CD7-18D2-D139397CE94C}"/>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6" name="テキスト ボックス 21">
            <a:extLst>
              <a:ext uri="{FF2B5EF4-FFF2-40B4-BE49-F238E27FC236}">
                <a16:creationId xmlns:a16="http://schemas.microsoft.com/office/drawing/2014/main" id="{09A55293-EDAC-B85C-BE36-7E704AFD95C0}"/>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6" name="正方形/長方形 35">
            <a:extLst>
              <a:ext uri="{FF2B5EF4-FFF2-40B4-BE49-F238E27FC236}">
                <a16:creationId xmlns:a16="http://schemas.microsoft.com/office/drawing/2014/main" id="{414EF9B6-3E17-EF0C-57B7-3F4FDC5FE85D}"/>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8" name="テキスト ボックス 21">
            <a:extLst>
              <a:ext uri="{FF2B5EF4-FFF2-40B4-BE49-F238E27FC236}">
                <a16:creationId xmlns:a16="http://schemas.microsoft.com/office/drawing/2014/main" id="{2C21DC30-CE00-7DAC-10DD-64C340BEE469}"/>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8" name="正方形/長方形 37">
            <a:extLst>
              <a:ext uri="{FF2B5EF4-FFF2-40B4-BE49-F238E27FC236}">
                <a16:creationId xmlns:a16="http://schemas.microsoft.com/office/drawing/2014/main" id="{BAE67BD4-B573-EA60-1828-BACC1B3B234F}"/>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70" name="テキスト ボックス 21">
            <a:extLst>
              <a:ext uri="{FF2B5EF4-FFF2-40B4-BE49-F238E27FC236}">
                <a16:creationId xmlns:a16="http://schemas.microsoft.com/office/drawing/2014/main" id="{EA39797C-018A-F75D-8E91-58D68BBEB76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図 8" descr="Word が含まれている画像&#10;&#10;自動的に生成された説明">
            <a:extLst>
              <a:ext uri="{FF2B5EF4-FFF2-40B4-BE49-F238E27FC236}">
                <a16:creationId xmlns:a16="http://schemas.microsoft.com/office/drawing/2014/main" id="{616247E7-9014-68C2-D68A-6D321A29E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675" y="2200275"/>
            <a:ext cx="2163763"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スライド番号プレースホルダ 2">
            <a:extLst>
              <a:ext uri="{FF2B5EF4-FFF2-40B4-BE49-F238E27FC236}">
                <a16:creationId xmlns:a16="http://schemas.microsoft.com/office/drawing/2014/main" id="{612B9480-04D8-B198-9F2B-326FDC42EF2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4A4F316-4276-4B87-B7D1-F68127D9FDAA}" type="slidenum">
              <a:rPr lang="ja-JP" altLang="en-US" sz="1800" smtClean="0">
                <a:solidFill>
                  <a:schemeClr val="bg1"/>
                </a:solidFill>
              </a:rPr>
              <a:pPr>
                <a:spcBef>
                  <a:spcPct val="0"/>
                </a:spcBef>
                <a:buFontTx/>
                <a:buNone/>
              </a:pPr>
              <a:t>22</a:t>
            </a:fld>
            <a:endParaRPr lang="ja-JP" altLang="en-US" sz="1800">
              <a:solidFill>
                <a:schemeClr val="bg1"/>
              </a:solidFill>
            </a:endParaRPr>
          </a:p>
        </p:txBody>
      </p:sp>
      <p:graphicFrame>
        <p:nvGraphicFramePr>
          <p:cNvPr id="23" name="表 22">
            <a:extLst>
              <a:ext uri="{FF2B5EF4-FFF2-40B4-BE49-F238E27FC236}">
                <a16:creationId xmlns:a16="http://schemas.microsoft.com/office/drawing/2014/main" id="{BA1B6AD4-23DF-E633-4655-17177911FDC3}"/>
              </a:ext>
            </a:extLst>
          </p:cNvPr>
          <p:cNvGraphicFramePr>
            <a:graphicFrameLocks noGrp="1"/>
          </p:cNvGraphicFramePr>
          <p:nvPr/>
        </p:nvGraphicFramePr>
        <p:xfrm>
          <a:off x="241300" y="5711825"/>
          <a:ext cx="6134100" cy="2876550"/>
        </p:xfrm>
        <a:graphic>
          <a:graphicData uri="http://schemas.openxmlformats.org/drawingml/2006/table">
            <a:tbl>
              <a:tblPr firstRow="1">
                <a:tableStyleId>{69012ECD-51FC-41F1-AA8D-1B2483CD663E}</a:tableStyleId>
              </a:tblPr>
              <a:tblGrid>
                <a:gridCol w="326741">
                  <a:extLst>
                    <a:ext uri="{9D8B030D-6E8A-4147-A177-3AD203B41FA5}">
                      <a16:colId xmlns:a16="http://schemas.microsoft.com/office/drawing/2014/main" val="20000"/>
                    </a:ext>
                  </a:extLst>
                </a:gridCol>
                <a:gridCol w="1376506">
                  <a:extLst>
                    <a:ext uri="{9D8B030D-6E8A-4147-A177-3AD203B41FA5}">
                      <a16:colId xmlns:a16="http://schemas.microsoft.com/office/drawing/2014/main" val="20001"/>
                    </a:ext>
                  </a:extLst>
                </a:gridCol>
                <a:gridCol w="2238808">
                  <a:extLst>
                    <a:ext uri="{9D8B030D-6E8A-4147-A177-3AD203B41FA5}">
                      <a16:colId xmlns:a16="http://schemas.microsoft.com/office/drawing/2014/main" val="20002"/>
                    </a:ext>
                  </a:extLst>
                </a:gridCol>
                <a:gridCol w="2192045">
                  <a:extLst>
                    <a:ext uri="{9D8B030D-6E8A-4147-A177-3AD203B41FA5}">
                      <a16:colId xmlns:a16="http://schemas.microsoft.com/office/drawing/2014/main" val="20003"/>
                    </a:ext>
                  </a:extLst>
                </a:gridCol>
              </a:tblGrid>
              <a:tr h="199663">
                <a:tc>
                  <a:txBody>
                    <a:bodyPr/>
                    <a:lstStyle/>
                    <a:p>
                      <a:pPr algn="ctr" fontAlgn="ctr"/>
                      <a:r>
                        <a:rPr lang="ja-JP" altLang="en-US" sz="800" u="none" strike="noStrike" dirty="0">
                          <a:solidFill>
                            <a:schemeClr val="tx1"/>
                          </a:solidFill>
                          <a:effectLst/>
                        </a:rPr>
                        <a:t>番号</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機能</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説明</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補足</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243204">
                <a:tc>
                  <a:txBody>
                    <a:bodyPr/>
                    <a:lstStyle/>
                    <a:p>
                      <a:pPr algn="ctr" rtl="0" fontAlgn="ctr"/>
                      <a:r>
                        <a:rPr lang="en-US" altLang="ja-JP" sz="800" u="none" strike="noStrike">
                          <a:effectLst/>
                        </a:rPr>
                        <a:t>1</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イヤホンマイク端子</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無効となっています。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500" u="none" strike="noStrike" dirty="0">
                          <a:effectLst/>
                        </a:rPr>
                        <a:t>　</a:t>
                      </a:r>
                      <a:endParaRPr lang="ja-JP" altLang="en-US" sz="5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6364">
                <a:tc>
                  <a:txBody>
                    <a:bodyPr/>
                    <a:lstStyle/>
                    <a:p>
                      <a:pPr algn="ctr" rtl="0" fontAlgn="ctr"/>
                      <a:r>
                        <a:rPr lang="en-US" altLang="ja-JP" sz="800" u="none" strike="noStrike" dirty="0">
                          <a:effectLst/>
                        </a:rPr>
                        <a:t>2</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空気抜き穴</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端末内の余分な空気を抜くための穴です。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500" u="none" strike="noStrike">
                          <a:effectLst/>
                        </a:rPr>
                        <a:t>　</a:t>
                      </a:r>
                      <a:endParaRPr lang="ja-JP" altLang="en-US" sz="5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28739">
                <a:tc>
                  <a:txBody>
                    <a:bodyPr/>
                    <a:lstStyle/>
                    <a:p>
                      <a:pPr algn="ctr" rtl="0" fontAlgn="ctr"/>
                      <a:r>
                        <a:rPr lang="en-US" altLang="ja-JP" sz="800" u="none" strike="noStrike">
                          <a:effectLst/>
                        </a:rPr>
                        <a:t>3</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明るさセンサー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画面の明るさの自動制御に使用します。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800" u="none" strike="noStrike" dirty="0">
                          <a:effectLst/>
                        </a:rPr>
                        <a:t>センサー部分にシールなどを貼らないでください。</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974">
                <a:tc>
                  <a:txBody>
                    <a:bodyPr/>
                    <a:lstStyle/>
                    <a:p>
                      <a:pPr algn="ctr" rtl="0" fontAlgn="ctr"/>
                      <a:r>
                        <a:rPr lang="en-US" altLang="ja-JP" sz="800" u="none" strike="noStrike" dirty="0">
                          <a:effectLst/>
                        </a:rPr>
                        <a:t>4</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マイク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動画撮影時の録音に使用します。</a:t>
                      </a:r>
                      <a:endParaRPr lang="en-US" altLang="ja-JP" sz="800" u="none" strike="noStrike"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3989">
                <a:tc>
                  <a:txBody>
                    <a:bodyPr/>
                    <a:lstStyle/>
                    <a:p>
                      <a:pPr algn="ctr" rtl="0" fontAlgn="ctr"/>
                      <a:r>
                        <a:rPr lang="en-US" altLang="ja-JP" sz="800" u="none" strike="noStrike">
                          <a:effectLst/>
                        </a:rPr>
                        <a:t>5</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インカメラ</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無効となっています。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155">
                <a:tc>
                  <a:txBody>
                    <a:bodyPr/>
                    <a:lstStyle/>
                    <a:p>
                      <a:pPr algn="ctr" rtl="0" fontAlgn="ctr"/>
                      <a:r>
                        <a:rPr lang="en-US" altLang="ja-JP" sz="800" u="none" strike="noStrike">
                          <a:effectLst/>
                        </a:rPr>
                        <a:t>6</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a:t>
                      </a:r>
                      <a:r>
                        <a:rPr lang="en-US" altLang="ja-JP" sz="800" u="none" strike="noStrike" dirty="0" err="1">
                          <a:effectLst/>
                        </a:rPr>
                        <a:t>nanoSIM</a:t>
                      </a:r>
                      <a:r>
                        <a:rPr lang="en-US" altLang="ja-JP" sz="800" u="none" strike="noStrike" dirty="0">
                          <a:effectLst/>
                        </a:rPr>
                        <a:t>/microSD</a:t>
                      </a:r>
                      <a:r>
                        <a:rPr lang="ja-JP" altLang="en-US" sz="800" u="none" strike="noStrike" dirty="0">
                          <a:effectLst/>
                        </a:rPr>
                        <a:t>カード</a:t>
                      </a:r>
                      <a:endParaRPr lang="en-US" altLang="ja-JP" sz="800" u="none" strike="noStrike" dirty="0">
                        <a:effectLst/>
                      </a:endParaRPr>
                    </a:p>
                    <a:p>
                      <a:pPr algn="l" rtl="0" fontAlgn="ctr"/>
                      <a:r>
                        <a:rPr lang="ja-JP" altLang="en-US" sz="800" u="none" strike="noStrike" dirty="0">
                          <a:effectLst/>
                        </a:rPr>
                        <a:t>カードトレイ</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a:t>
                      </a:r>
                      <a:r>
                        <a:rPr lang="en-US" altLang="ja-JP" sz="800" u="none" strike="noStrike" dirty="0" err="1">
                          <a:effectLst/>
                        </a:rPr>
                        <a:t>nanoSIM</a:t>
                      </a:r>
                      <a:r>
                        <a:rPr lang="en-US" altLang="ja-JP" sz="800" u="none" strike="noStrike" dirty="0">
                          <a:effectLst/>
                        </a:rPr>
                        <a:t>/microSD</a:t>
                      </a:r>
                      <a:r>
                        <a:rPr lang="ja-JP" altLang="en-US" sz="800" u="none" strike="noStrike" dirty="0">
                          <a:effectLst/>
                        </a:rPr>
                        <a:t>カードの挿入箇所です。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57314">
                <a:tc>
                  <a:txBody>
                    <a:bodyPr/>
                    <a:lstStyle/>
                    <a:p>
                      <a:pPr algn="ctr" rtl="0" fontAlgn="ctr"/>
                      <a:r>
                        <a:rPr lang="en-US" altLang="ja-JP" sz="800" u="none" strike="noStrike" dirty="0">
                          <a:effectLst/>
                        </a:rPr>
                        <a:t>7</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US" sz="800" u="none" strike="noStrike" dirty="0">
                          <a:effectLst/>
                        </a:rPr>
                        <a:t> </a:t>
                      </a:r>
                      <a:r>
                        <a:rPr lang="ja-JP" altLang="en-US" sz="800" u="none" strike="noStrike" dirty="0">
                          <a:effectLst/>
                        </a:rPr>
                        <a:t>通知充電ランプ</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通知・充電状態をお知らせするランプです。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46158">
                <a:tc>
                  <a:txBody>
                    <a:bodyPr/>
                    <a:lstStyle/>
                    <a:p>
                      <a:pPr algn="ctr" rtl="0" fontAlgn="ctr"/>
                      <a:r>
                        <a:rPr lang="en-US" altLang="ja-JP" sz="800" u="none" strike="noStrike">
                          <a:effectLst/>
                        </a:rPr>
                        <a:t>8</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US" sz="800" u="none" strike="noStrike" dirty="0">
                          <a:effectLst/>
                        </a:rPr>
                        <a:t> </a:t>
                      </a:r>
                      <a:r>
                        <a:rPr lang="ja-JP" altLang="en-US" sz="800" u="none" strike="noStrike" dirty="0">
                          <a:effectLst/>
                        </a:rPr>
                        <a:t>ディスプレイ</a:t>
                      </a:r>
                      <a:r>
                        <a:rPr lang="en-US" altLang="ja-JP" sz="800" u="none" strike="noStrike" dirty="0">
                          <a:effectLst/>
                        </a:rPr>
                        <a:t>/</a:t>
                      </a:r>
                      <a:r>
                        <a:rPr lang="ja-JP" altLang="en-US" sz="800" u="none" strike="noStrike" dirty="0">
                          <a:effectLst/>
                        </a:rPr>
                        <a:t>タッチパネル</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表示およびタッチ操作可能領域です。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518989">
                <a:tc>
                  <a:txBody>
                    <a:bodyPr/>
                    <a:lstStyle/>
                    <a:p>
                      <a:pPr algn="ctr" rtl="0" fontAlgn="ctr"/>
                      <a:r>
                        <a:rPr lang="en-US" altLang="ja-JP" sz="800" u="none" strike="noStrike">
                          <a:effectLst/>
                        </a:rPr>
                        <a:t>9</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US" sz="800" u="none" strike="noStrike" dirty="0">
                          <a:effectLst/>
                        </a:rPr>
                        <a:t> </a:t>
                      </a:r>
                      <a:r>
                        <a:rPr lang="ja-JP" altLang="en-US" sz="800" u="none" strike="noStrike" dirty="0">
                          <a:effectLst/>
                        </a:rPr>
                        <a:t>指紋センサー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無効となっています。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0237" name="テキスト ボックス 23">
            <a:extLst>
              <a:ext uri="{FF2B5EF4-FFF2-40B4-BE49-F238E27FC236}">
                <a16:creationId xmlns:a16="http://schemas.microsoft.com/office/drawing/2014/main" id="{20A8AD4E-E3C4-C9FF-DB51-23E25C6EB374}"/>
              </a:ext>
            </a:extLst>
          </p:cNvPr>
          <p:cNvSpPr txBox="1">
            <a:spLocks noChangeArrowheads="1"/>
          </p:cNvSpPr>
          <p:nvPr/>
        </p:nvSpPr>
        <p:spPr bwMode="auto">
          <a:xfrm>
            <a:off x="246063" y="1268413"/>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（１）各部の役割</a:t>
            </a:r>
          </a:p>
        </p:txBody>
      </p:sp>
      <p:sp>
        <p:nvSpPr>
          <p:cNvPr id="50238" name="テキスト ボックス 24">
            <a:extLst>
              <a:ext uri="{FF2B5EF4-FFF2-40B4-BE49-F238E27FC236}">
                <a16:creationId xmlns:a16="http://schemas.microsoft.com/office/drawing/2014/main" id="{F3F6E832-0DA5-95BC-D98E-2631E5313FC9}"/>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５．端末の詳細</a:t>
            </a:r>
            <a:endParaRPr lang="en-US" altLang="ja-JP" sz="2800"/>
          </a:p>
        </p:txBody>
      </p:sp>
      <p:sp>
        <p:nvSpPr>
          <p:cNvPr id="27" name="正方形/長方形 26">
            <a:extLst>
              <a:ext uri="{FF2B5EF4-FFF2-40B4-BE49-F238E27FC236}">
                <a16:creationId xmlns:a16="http://schemas.microsoft.com/office/drawing/2014/main" id="{C3239B92-E3D9-38E7-4A27-49D483642558}"/>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8" name="テキスト ボックス 56">
            <a:extLst>
              <a:ext uri="{FF2B5EF4-FFF2-40B4-BE49-F238E27FC236}">
                <a16:creationId xmlns:a16="http://schemas.microsoft.com/office/drawing/2014/main" id="{183717F1-0838-5E28-533C-406944201C47}"/>
              </a:ext>
            </a:extLst>
          </p:cNvPr>
          <p:cNvSpPr txBox="1">
            <a:spLocks noChangeArrowheads="1"/>
          </p:cNvSpPr>
          <p:nvPr/>
        </p:nvSpPr>
        <p:spPr bwMode="auto">
          <a:xfrm>
            <a:off x="233363" y="838200"/>
            <a:ext cx="594201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ボタンや機能の役割を確認いただけます。</a:t>
            </a:r>
            <a:endParaRPr lang="en-US" altLang="ja-JP" sz="1400" dirty="0">
              <a:latin typeface="+mj-ea"/>
              <a:ea typeface="+mj-ea"/>
            </a:endParaRPr>
          </a:p>
        </p:txBody>
      </p:sp>
      <p:grpSp>
        <p:nvGrpSpPr>
          <p:cNvPr id="50241" name="グループ化 37">
            <a:extLst>
              <a:ext uri="{FF2B5EF4-FFF2-40B4-BE49-F238E27FC236}">
                <a16:creationId xmlns:a16="http://schemas.microsoft.com/office/drawing/2014/main" id="{89E954DE-DCC3-5716-8EC0-69294E41F236}"/>
              </a:ext>
            </a:extLst>
          </p:cNvPr>
          <p:cNvGrpSpPr>
            <a:grpSpLocks/>
          </p:cNvGrpSpPr>
          <p:nvPr/>
        </p:nvGrpSpPr>
        <p:grpSpPr bwMode="auto">
          <a:xfrm>
            <a:off x="1871663" y="3433763"/>
            <a:ext cx="520700" cy="190500"/>
            <a:chOff x="1028700" y="2860314"/>
            <a:chExt cx="519916" cy="190484"/>
          </a:xfrm>
        </p:grpSpPr>
        <p:sp>
          <p:nvSpPr>
            <p:cNvPr id="39" name="正方形/長方形 38">
              <a:extLst>
                <a:ext uri="{FF2B5EF4-FFF2-40B4-BE49-F238E27FC236}">
                  <a16:creationId xmlns:a16="http://schemas.microsoft.com/office/drawing/2014/main" id="{49F41E2B-F98D-A76D-0D5B-57F81B69493A}"/>
                </a:ext>
              </a:extLst>
            </p:cNvPr>
            <p:cNvSpPr/>
            <p:nvPr/>
          </p:nvSpPr>
          <p:spPr>
            <a:xfrm>
              <a:off x="1184041" y="2931745"/>
              <a:ext cx="364575" cy="46034"/>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 name="楕円 39">
              <a:extLst>
                <a:ext uri="{FF2B5EF4-FFF2-40B4-BE49-F238E27FC236}">
                  <a16:creationId xmlns:a16="http://schemas.microsoft.com/office/drawing/2014/main" id="{F1885A3F-2418-60F0-8FD5-60ED65B7DD94}"/>
                </a:ext>
              </a:extLst>
            </p:cNvPr>
            <p:cNvSpPr/>
            <p:nvPr/>
          </p:nvSpPr>
          <p:spPr>
            <a:xfrm>
              <a:off x="1028700" y="2860314"/>
              <a:ext cx="190213" cy="19048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1</a:t>
              </a:r>
              <a:endParaRPr lang="ja-JP" altLang="en-US" sz="1200" dirty="0"/>
            </a:p>
          </p:txBody>
        </p:sp>
      </p:grpSp>
      <p:grpSp>
        <p:nvGrpSpPr>
          <p:cNvPr id="50242" name="グループ化 40">
            <a:extLst>
              <a:ext uri="{FF2B5EF4-FFF2-40B4-BE49-F238E27FC236}">
                <a16:creationId xmlns:a16="http://schemas.microsoft.com/office/drawing/2014/main" id="{DA09C2DA-738C-D72B-DA41-CAA46EA3EBCB}"/>
              </a:ext>
            </a:extLst>
          </p:cNvPr>
          <p:cNvGrpSpPr>
            <a:grpSpLocks/>
          </p:cNvGrpSpPr>
          <p:nvPr/>
        </p:nvGrpSpPr>
        <p:grpSpPr bwMode="auto">
          <a:xfrm>
            <a:off x="2781300" y="2493963"/>
            <a:ext cx="225425" cy="811212"/>
            <a:chOff x="885288" y="2468839"/>
            <a:chExt cx="224647" cy="811487"/>
          </a:xfrm>
        </p:grpSpPr>
        <p:sp>
          <p:nvSpPr>
            <p:cNvPr id="42" name="正方形/長方形 41">
              <a:extLst>
                <a:ext uri="{FF2B5EF4-FFF2-40B4-BE49-F238E27FC236}">
                  <a16:creationId xmlns:a16="http://schemas.microsoft.com/office/drawing/2014/main" id="{E4955BA2-AAD2-D43F-CF90-64E43A9F4173}"/>
                </a:ext>
              </a:extLst>
            </p:cNvPr>
            <p:cNvSpPr/>
            <p:nvPr/>
          </p:nvSpPr>
          <p:spPr>
            <a:xfrm rot="6300000">
              <a:off x="581886" y="2931045"/>
              <a:ext cx="652683" cy="45879"/>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楕円 42">
              <a:extLst>
                <a:ext uri="{FF2B5EF4-FFF2-40B4-BE49-F238E27FC236}">
                  <a16:creationId xmlns:a16="http://schemas.microsoft.com/office/drawing/2014/main" id="{80FCD3F7-8050-BDEC-1272-05386C3B0FF1}"/>
                </a:ext>
              </a:extLst>
            </p:cNvPr>
            <p:cNvSpPr/>
            <p:nvPr/>
          </p:nvSpPr>
          <p:spPr>
            <a:xfrm>
              <a:off x="920092" y="2468839"/>
              <a:ext cx="189843" cy="1905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3</a:t>
              </a:r>
              <a:endParaRPr lang="ja-JP" altLang="en-US" sz="1200" dirty="0"/>
            </a:p>
          </p:txBody>
        </p:sp>
      </p:grpSp>
      <p:grpSp>
        <p:nvGrpSpPr>
          <p:cNvPr id="50243" name="グループ化 43">
            <a:extLst>
              <a:ext uri="{FF2B5EF4-FFF2-40B4-BE49-F238E27FC236}">
                <a16:creationId xmlns:a16="http://schemas.microsoft.com/office/drawing/2014/main" id="{8C3B88E7-A006-4B14-97F4-CB24AD9FC021}"/>
              </a:ext>
            </a:extLst>
          </p:cNvPr>
          <p:cNvGrpSpPr>
            <a:grpSpLocks/>
          </p:cNvGrpSpPr>
          <p:nvPr/>
        </p:nvGrpSpPr>
        <p:grpSpPr bwMode="auto">
          <a:xfrm>
            <a:off x="2508250" y="2890838"/>
            <a:ext cx="190500" cy="363537"/>
            <a:chOff x="1028700" y="2860314"/>
            <a:chExt cx="190500" cy="363840"/>
          </a:xfrm>
        </p:grpSpPr>
        <p:sp>
          <p:nvSpPr>
            <p:cNvPr id="45" name="正方形/長方形 44">
              <a:extLst>
                <a:ext uri="{FF2B5EF4-FFF2-40B4-BE49-F238E27FC236}">
                  <a16:creationId xmlns:a16="http://schemas.microsoft.com/office/drawing/2014/main" id="{F4F240B4-5043-DEFC-6D31-F91CE3411FE8}"/>
                </a:ext>
              </a:extLst>
            </p:cNvPr>
            <p:cNvSpPr/>
            <p:nvPr/>
          </p:nvSpPr>
          <p:spPr>
            <a:xfrm rot="5400000">
              <a:off x="1019883" y="3097862"/>
              <a:ext cx="206547"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楕円 45">
              <a:extLst>
                <a:ext uri="{FF2B5EF4-FFF2-40B4-BE49-F238E27FC236}">
                  <a16:creationId xmlns:a16="http://schemas.microsoft.com/office/drawing/2014/main" id="{93094BB8-EED6-0D01-F41C-28E2124468AC}"/>
                </a:ext>
              </a:extLst>
            </p:cNvPr>
            <p:cNvSpPr/>
            <p:nvPr/>
          </p:nvSpPr>
          <p:spPr>
            <a:xfrm>
              <a:off x="1028700" y="2860314"/>
              <a:ext cx="190500" cy="1906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2</a:t>
              </a:r>
              <a:endParaRPr lang="ja-JP" altLang="en-US" sz="1200" dirty="0"/>
            </a:p>
          </p:txBody>
        </p:sp>
      </p:grpSp>
      <p:grpSp>
        <p:nvGrpSpPr>
          <p:cNvPr id="50244" name="グループ化 46">
            <a:extLst>
              <a:ext uri="{FF2B5EF4-FFF2-40B4-BE49-F238E27FC236}">
                <a16:creationId xmlns:a16="http://schemas.microsoft.com/office/drawing/2014/main" id="{BAA7D4B7-66EF-6D1F-C1D0-068B6DB07855}"/>
              </a:ext>
            </a:extLst>
          </p:cNvPr>
          <p:cNvGrpSpPr>
            <a:grpSpLocks/>
          </p:cNvGrpSpPr>
          <p:nvPr/>
        </p:nvGrpSpPr>
        <p:grpSpPr bwMode="auto">
          <a:xfrm>
            <a:off x="3157538" y="2500313"/>
            <a:ext cx="190500" cy="369887"/>
            <a:chOff x="1028700" y="2860314"/>
            <a:chExt cx="190452" cy="369094"/>
          </a:xfrm>
        </p:grpSpPr>
        <p:sp>
          <p:nvSpPr>
            <p:cNvPr id="48" name="正方形/長方形 47">
              <a:extLst>
                <a:ext uri="{FF2B5EF4-FFF2-40B4-BE49-F238E27FC236}">
                  <a16:creationId xmlns:a16="http://schemas.microsoft.com/office/drawing/2014/main" id="{9D831A45-2D7A-755F-C413-BECDC57CD22B}"/>
                </a:ext>
              </a:extLst>
            </p:cNvPr>
            <p:cNvSpPr/>
            <p:nvPr/>
          </p:nvSpPr>
          <p:spPr>
            <a:xfrm rot="5400000">
              <a:off x="1010663" y="3093926"/>
              <a:ext cx="226525" cy="44439"/>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楕円 48">
              <a:extLst>
                <a:ext uri="{FF2B5EF4-FFF2-40B4-BE49-F238E27FC236}">
                  <a16:creationId xmlns:a16="http://schemas.microsoft.com/office/drawing/2014/main" id="{D8100755-6311-80B4-218B-A56AAA1E9101}"/>
                </a:ext>
              </a:extLst>
            </p:cNvPr>
            <p:cNvSpPr/>
            <p:nvPr/>
          </p:nvSpPr>
          <p:spPr>
            <a:xfrm>
              <a:off x="1028700" y="2860314"/>
              <a:ext cx="190452" cy="1900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4</a:t>
              </a:r>
            </a:p>
          </p:txBody>
        </p:sp>
      </p:grpSp>
      <p:grpSp>
        <p:nvGrpSpPr>
          <p:cNvPr id="50245" name="グループ化 55">
            <a:extLst>
              <a:ext uri="{FF2B5EF4-FFF2-40B4-BE49-F238E27FC236}">
                <a16:creationId xmlns:a16="http://schemas.microsoft.com/office/drawing/2014/main" id="{25E53430-A91D-9F7F-E260-C68399AEE2B9}"/>
              </a:ext>
            </a:extLst>
          </p:cNvPr>
          <p:cNvGrpSpPr>
            <a:grpSpLocks/>
          </p:cNvGrpSpPr>
          <p:nvPr/>
        </p:nvGrpSpPr>
        <p:grpSpPr bwMode="auto">
          <a:xfrm>
            <a:off x="3398838" y="4375150"/>
            <a:ext cx="190500" cy="406400"/>
            <a:chOff x="1028700" y="2644627"/>
            <a:chExt cx="190500" cy="406187"/>
          </a:xfrm>
        </p:grpSpPr>
        <p:sp>
          <p:nvSpPr>
            <p:cNvPr id="57" name="正方形/長方形 56">
              <a:extLst>
                <a:ext uri="{FF2B5EF4-FFF2-40B4-BE49-F238E27FC236}">
                  <a16:creationId xmlns:a16="http://schemas.microsoft.com/office/drawing/2014/main" id="{48D83A40-4C9E-6802-604F-EAABFD7CD207}"/>
                </a:ext>
              </a:extLst>
            </p:cNvPr>
            <p:cNvSpPr/>
            <p:nvPr/>
          </p:nvSpPr>
          <p:spPr>
            <a:xfrm rot="16200000">
              <a:off x="996223" y="2750129"/>
              <a:ext cx="257040"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58" name="楕円 57">
              <a:extLst>
                <a:ext uri="{FF2B5EF4-FFF2-40B4-BE49-F238E27FC236}">
                  <a16:creationId xmlns:a16="http://schemas.microsoft.com/office/drawing/2014/main" id="{55CD9AC6-F04E-7BAA-2AE2-302C0BF1ED8C}"/>
                </a:ext>
              </a:extLst>
            </p:cNvPr>
            <p:cNvSpPr/>
            <p:nvPr/>
          </p:nvSpPr>
          <p:spPr>
            <a:xfrm>
              <a:off x="1028700" y="2860414"/>
              <a:ext cx="190500" cy="190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9</a:t>
              </a:r>
              <a:endParaRPr lang="ja-JP" altLang="en-US" sz="1200" dirty="0"/>
            </a:p>
          </p:txBody>
        </p:sp>
      </p:grpSp>
      <p:grpSp>
        <p:nvGrpSpPr>
          <p:cNvPr id="50246" name="グループ化 60423">
            <a:extLst>
              <a:ext uri="{FF2B5EF4-FFF2-40B4-BE49-F238E27FC236}">
                <a16:creationId xmlns:a16="http://schemas.microsoft.com/office/drawing/2014/main" id="{3ED738CC-1EB8-F5F3-7566-55A3626F5E91}"/>
              </a:ext>
            </a:extLst>
          </p:cNvPr>
          <p:cNvGrpSpPr>
            <a:grpSpLocks/>
          </p:cNvGrpSpPr>
          <p:nvPr/>
        </p:nvGrpSpPr>
        <p:grpSpPr bwMode="auto">
          <a:xfrm>
            <a:off x="4030663" y="3108325"/>
            <a:ext cx="1038225" cy="190500"/>
            <a:chOff x="181602" y="2860314"/>
            <a:chExt cx="1037598" cy="190500"/>
          </a:xfrm>
        </p:grpSpPr>
        <p:sp>
          <p:nvSpPr>
            <p:cNvPr id="60425" name="正方形/長方形 60424">
              <a:extLst>
                <a:ext uri="{FF2B5EF4-FFF2-40B4-BE49-F238E27FC236}">
                  <a16:creationId xmlns:a16="http://schemas.microsoft.com/office/drawing/2014/main" id="{15E2CA25-643E-0BEE-8585-A7260B20A3D4}"/>
                </a:ext>
              </a:extLst>
            </p:cNvPr>
            <p:cNvSpPr/>
            <p:nvPr/>
          </p:nvSpPr>
          <p:spPr>
            <a:xfrm>
              <a:off x="181602" y="2933339"/>
              <a:ext cx="996348"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6" name="楕円 60425">
              <a:extLst>
                <a:ext uri="{FF2B5EF4-FFF2-40B4-BE49-F238E27FC236}">
                  <a16:creationId xmlns:a16="http://schemas.microsoft.com/office/drawing/2014/main" id="{C2AF449D-D7AD-5901-AF14-D735447755AB}"/>
                </a:ext>
              </a:extLst>
            </p:cNvPr>
            <p:cNvSpPr/>
            <p:nvPr/>
          </p:nvSpPr>
          <p:spPr>
            <a:xfrm>
              <a:off x="1028815" y="2860314"/>
              <a:ext cx="190385"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8</a:t>
              </a:r>
              <a:endParaRPr lang="ja-JP" altLang="en-US" sz="1200" dirty="0"/>
            </a:p>
          </p:txBody>
        </p:sp>
      </p:grpSp>
      <p:grpSp>
        <p:nvGrpSpPr>
          <p:cNvPr id="50247" name="グループ化 60426">
            <a:extLst>
              <a:ext uri="{FF2B5EF4-FFF2-40B4-BE49-F238E27FC236}">
                <a16:creationId xmlns:a16="http://schemas.microsoft.com/office/drawing/2014/main" id="{C531E8F2-6F85-48D3-F423-9DC48C83A43F}"/>
              </a:ext>
            </a:extLst>
          </p:cNvPr>
          <p:cNvGrpSpPr>
            <a:grpSpLocks/>
          </p:cNvGrpSpPr>
          <p:nvPr/>
        </p:nvGrpSpPr>
        <p:grpSpPr bwMode="auto">
          <a:xfrm>
            <a:off x="4264025" y="2324100"/>
            <a:ext cx="666750" cy="190500"/>
            <a:chOff x="553028" y="2860314"/>
            <a:chExt cx="666172" cy="190500"/>
          </a:xfrm>
        </p:grpSpPr>
        <p:sp>
          <p:nvSpPr>
            <p:cNvPr id="60428" name="正方形/長方形 60427">
              <a:extLst>
                <a:ext uri="{FF2B5EF4-FFF2-40B4-BE49-F238E27FC236}">
                  <a16:creationId xmlns:a16="http://schemas.microsoft.com/office/drawing/2014/main" id="{4BE289EE-A822-C0E0-2DDE-94A4D6A8D588}"/>
                </a:ext>
              </a:extLst>
            </p:cNvPr>
            <p:cNvSpPr/>
            <p:nvPr/>
          </p:nvSpPr>
          <p:spPr>
            <a:xfrm>
              <a:off x="553028" y="2933339"/>
              <a:ext cx="624933"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9" name="楕円 60428">
              <a:extLst>
                <a:ext uri="{FF2B5EF4-FFF2-40B4-BE49-F238E27FC236}">
                  <a16:creationId xmlns:a16="http://schemas.microsoft.com/office/drawing/2014/main" id="{41C2758D-10E0-424C-376F-1244BB6D0D30}"/>
                </a:ext>
              </a:extLst>
            </p:cNvPr>
            <p:cNvSpPr/>
            <p:nvPr/>
          </p:nvSpPr>
          <p:spPr>
            <a:xfrm>
              <a:off x="1028865" y="2860314"/>
              <a:ext cx="190335"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sp>
        <p:nvSpPr>
          <p:cNvPr id="60430" name="テキスト ボックス 60429">
            <a:extLst>
              <a:ext uri="{FF2B5EF4-FFF2-40B4-BE49-F238E27FC236}">
                <a16:creationId xmlns:a16="http://schemas.microsoft.com/office/drawing/2014/main" id="{221727B5-90EE-005D-420B-46755E092C6C}"/>
              </a:ext>
            </a:extLst>
          </p:cNvPr>
          <p:cNvSpPr txBox="1"/>
          <p:nvPr/>
        </p:nvSpPr>
        <p:spPr>
          <a:xfrm>
            <a:off x="4711700" y="2295525"/>
            <a:ext cx="252413" cy="254000"/>
          </a:xfrm>
          <a:prstGeom prst="rect">
            <a:avLst/>
          </a:prstGeom>
          <a:noFill/>
        </p:spPr>
        <p:txBody>
          <a:bodyPr wrap="none">
            <a:spAutoFit/>
          </a:bodyPr>
          <a:lstStyle/>
          <a:p>
            <a:pPr>
              <a:defRPr/>
            </a:pPr>
            <a:r>
              <a:rPr lang="en-US" altLang="ja-JP" sz="1050" dirty="0">
                <a:solidFill>
                  <a:schemeClr val="bg1"/>
                </a:solidFill>
                <a:latin typeface="+mn-lt"/>
              </a:rPr>
              <a:t>7</a:t>
            </a:r>
            <a:endParaRPr lang="ja-JP" altLang="en-US" sz="1050" dirty="0">
              <a:solidFill>
                <a:schemeClr val="bg1"/>
              </a:solidFill>
              <a:latin typeface="+mn-lt"/>
            </a:endParaRPr>
          </a:p>
        </p:txBody>
      </p:sp>
      <p:sp>
        <p:nvSpPr>
          <p:cNvPr id="60441" name="正方形/長方形 60440">
            <a:extLst>
              <a:ext uri="{FF2B5EF4-FFF2-40B4-BE49-F238E27FC236}">
                <a16:creationId xmlns:a16="http://schemas.microsoft.com/office/drawing/2014/main" id="{391E9B74-6C0E-67C1-835B-41CB901C01EB}"/>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42" name="正方形/長方形 60441">
            <a:extLst>
              <a:ext uri="{FF2B5EF4-FFF2-40B4-BE49-F238E27FC236}">
                <a16:creationId xmlns:a16="http://schemas.microsoft.com/office/drawing/2014/main" id="{D061704E-013C-341F-5EB8-D62BD7B20815}"/>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51" name="テキスト ボックス 21">
            <a:extLst>
              <a:ext uri="{FF2B5EF4-FFF2-40B4-BE49-F238E27FC236}">
                <a16:creationId xmlns:a16="http://schemas.microsoft.com/office/drawing/2014/main" id="{0FCE11FB-0210-EB55-961F-2E8BA67C7012}"/>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44" name="正方形/長方形 60443">
            <a:extLst>
              <a:ext uri="{FF2B5EF4-FFF2-40B4-BE49-F238E27FC236}">
                <a16:creationId xmlns:a16="http://schemas.microsoft.com/office/drawing/2014/main" id="{E3776C75-3B8F-9537-7156-E5299EBD4573}"/>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53" name="テキスト ボックス 21">
            <a:extLst>
              <a:ext uri="{FF2B5EF4-FFF2-40B4-BE49-F238E27FC236}">
                <a16:creationId xmlns:a16="http://schemas.microsoft.com/office/drawing/2014/main" id="{6D27C609-E7CE-5D74-D213-5CE36D34E19D}"/>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0254" name="テキスト ボックス 21">
            <a:extLst>
              <a:ext uri="{FF2B5EF4-FFF2-40B4-BE49-F238E27FC236}">
                <a16:creationId xmlns:a16="http://schemas.microsoft.com/office/drawing/2014/main" id="{69596DEA-A577-D22F-49F2-F2F908E3D8DB}"/>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47" name="正方形/長方形 60446">
            <a:extLst>
              <a:ext uri="{FF2B5EF4-FFF2-40B4-BE49-F238E27FC236}">
                <a16:creationId xmlns:a16="http://schemas.microsoft.com/office/drawing/2014/main" id="{82740024-27C0-90D0-506B-FD1914A614E6}"/>
              </a:ext>
            </a:extLst>
          </p:cNvPr>
          <p:cNvSpPr/>
          <p:nvPr/>
        </p:nvSpPr>
        <p:spPr>
          <a:xfrm rot="5400000">
            <a:off x="6314282" y="716835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56" name="テキスト ボックス 21">
            <a:extLst>
              <a:ext uri="{FF2B5EF4-FFF2-40B4-BE49-F238E27FC236}">
                <a16:creationId xmlns:a16="http://schemas.microsoft.com/office/drawing/2014/main" id="{90A9D464-E98C-66A0-E8DA-BAF16F5C5E5E}"/>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端末詳細</a:t>
            </a:r>
          </a:p>
        </p:txBody>
      </p:sp>
      <p:sp>
        <p:nvSpPr>
          <p:cNvPr id="60449" name="正方形/長方形 60448">
            <a:extLst>
              <a:ext uri="{FF2B5EF4-FFF2-40B4-BE49-F238E27FC236}">
                <a16:creationId xmlns:a16="http://schemas.microsoft.com/office/drawing/2014/main" id="{8C909803-92F2-0A24-262C-B9AB4F0E3A0E}"/>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58" name="テキスト ボックス 21">
            <a:extLst>
              <a:ext uri="{FF2B5EF4-FFF2-40B4-BE49-F238E27FC236}">
                <a16:creationId xmlns:a16="http://schemas.microsoft.com/office/drawing/2014/main" id="{65221114-00A6-87EA-9C63-DE8D2AFB7DDB}"/>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51" name="正方形/長方形 60450">
            <a:extLst>
              <a:ext uri="{FF2B5EF4-FFF2-40B4-BE49-F238E27FC236}">
                <a16:creationId xmlns:a16="http://schemas.microsoft.com/office/drawing/2014/main" id="{7F7247C0-EC05-20C2-12B7-56C5E2F49500}"/>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60" name="テキスト ボックス 21">
            <a:extLst>
              <a:ext uri="{FF2B5EF4-FFF2-40B4-BE49-F238E27FC236}">
                <a16:creationId xmlns:a16="http://schemas.microsoft.com/office/drawing/2014/main" id="{4ABB5B35-2D97-602A-777C-51FC169270E0}"/>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grpSp>
        <p:nvGrpSpPr>
          <p:cNvPr id="50261" name="グループ化 46">
            <a:extLst>
              <a:ext uri="{FF2B5EF4-FFF2-40B4-BE49-F238E27FC236}">
                <a16:creationId xmlns:a16="http://schemas.microsoft.com/office/drawing/2014/main" id="{921D016A-E61F-AA2A-AC92-D0018AF9179A}"/>
              </a:ext>
            </a:extLst>
          </p:cNvPr>
          <p:cNvGrpSpPr>
            <a:grpSpLocks/>
          </p:cNvGrpSpPr>
          <p:nvPr/>
        </p:nvGrpSpPr>
        <p:grpSpPr bwMode="auto">
          <a:xfrm>
            <a:off x="3376613" y="2351088"/>
            <a:ext cx="190500" cy="495300"/>
            <a:chOff x="1028700" y="2860314"/>
            <a:chExt cx="190452" cy="495300"/>
          </a:xfrm>
        </p:grpSpPr>
        <p:sp>
          <p:nvSpPr>
            <p:cNvPr id="11" name="正方形/長方形 10">
              <a:extLst>
                <a:ext uri="{FF2B5EF4-FFF2-40B4-BE49-F238E27FC236}">
                  <a16:creationId xmlns:a16="http://schemas.microsoft.com/office/drawing/2014/main" id="{AF7B5D4C-EFAE-2CB3-60EA-79EFA60BE450}"/>
                </a:ext>
              </a:extLst>
            </p:cNvPr>
            <p:cNvSpPr/>
            <p:nvPr/>
          </p:nvSpPr>
          <p:spPr>
            <a:xfrm rot="5400000">
              <a:off x="947713" y="3157183"/>
              <a:ext cx="352425" cy="44439"/>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2" name="楕円 11">
              <a:extLst>
                <a:ext uri="{FF2B5EF4-FFF2-40B4-BE49-F238E27FC236}">
                  <a16:creationId xmlns:a16="http://schemas.microsoft.com/office/drawing/2014/main" id="{4B31DDAE-B1C5-196F-63E0-50FC560B49C7}"/>
                </a:ext>
              </a:extLst>
            </p:cNvPr>
            <p:cNvSpPr/>
            <p:nvPr/>
          </p:nvSpPr>
          <p:spPr>
            <a:xfrm>
              <a:off x="1028700" y="2860314"/>
              <a:ext cx="190452"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5</a:t>
              </a:r>
            </a:p>
          </p:txBody>
        </p:sp>
      </p:grpSp>
      <p:grpSp>
        <p:nvGrpSpPr>
          <p:cNvPr id="50262" name="グループ化 46">
            <a:extLst>
              <a:ext uri="{FF2B5EF4-FFF2-40B4-BE49-F238E27FC236}">
                <a16:creationId xmlns:a16="http://schemas.microsoft.com/office/drawing/2014/main" id="{8A119AAA-BC8A-962F-2089-7DACBE45456A}"/>
              </a:ext>
            </a:extLst>
          </p:cNvPr>
          <p:cNvGrpSpPr>
            <a:grpSpLocks/>
          </p:cNvGrpSpPr>
          <p:nvPr/>
        </p:nvGrpSpPr>
        <p:grpSpPr bwMode="auto">
          <a:xfrm>
            <a:off x="3894138" y="2105025"/>
            <a:ext cx="190500" cy="369888"/>
            <a:chOff x="1028700" y="2860314"/>
            <a:chExt cx="190452" cy="369094"/>
          </a:xfrm>
        </p:grpSpPr>
        <p:sp>
          <p:nvSpPr>
            <p:cNvPr id="14" name="正方形/長方形 13">
              <a:extLst>
                <a:ext uri="{FF2B5EF4-FFF2-40B4-BE49-F238E27FC236}">
                  <a16:creationId xmlns:a16="http://schemas.microsoft.com/office/drawing/2014/main" id="{259A0117-3418-E897-F1FC-17F0B421E1BD}"/>
                </a:ext>
              </a:extLst>
            </p:cNvPr>
            <p:cNvSpPr/>
            <p:nvPr/>
          </p:nvSpPr>
          <p:spPr>
            <a:xfrm rot="5400000">
              <a:off x="1010663" y="3093926"/>
              <a:ext cx="226526" cy="44439"/>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楕円 14">
              <a:extLst>
                <a:ext uri="{FF2B5EF4-FFF2-40B4-BE49-F238E27FC236}">
                  <a16:creationId xmlns:a16="http://schemas.microsoft.com/office/drawing/2014/main" id="{EFDCA75A-30C2-F895-F3FE-A78CA8F98B46}"/>
                </a:ext>
              </a:extLst>
            </p:cNvPr>
            <p:cNvSpPr/>
            <p:nvPr/>
          </p:nvSpPr>
          <p:spPr>
            <a:xfrm>
              <a:off x="1028700" y="2860314"/>
              <a:ext cx="190452" cy="1900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6</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図 9" descr="黒い背景に白い文字がある&#10;&#10;低い精度で自動的に生成された説明">
            <a:extLst>
              <a:ext uri="{FF2B5EF4-FFF2-40B4-BE49-F238E27FC236}">
                <a16:creationId xmlns:a16="http://schemas.microsoft.com/office/drawing/2014/main" id="{CC13174D-2237-3152-0FAF-645E0FC98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600" y="1698625"/>
            <a:ext cx="3535363"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図 1" descr="図形 が含まれている画像&#10;&#10;自動的に生成された説明">
            <a:extLst>
              <a:ext uri="{FF2B5EF4-FFF2-40B4-BE49-F238E27FC236}">
                <a16:creationId xmlns:a16="http://schemas.microsoft.com/office/drawing/2014/main" id="{5C780FE5-4E38-8009-C405-C4A36BEA44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5238" y="684213"/>
            <a:ext cx="2163762"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スライド番号プレースホルダ 2">
            <a:extLst>
              <a:ext uri="{FF2B5EF4-FFF2-40B4-BE49-F238E27FC236}">
                <a16:creationId xmlns:a16="http://schemas.microsoft.com/office/drawing/2014/main" id="{9BBFB985-3025-C409-9B7B-FBAD943EA70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06798AB-8D20-41DB-8DE9-98A84E14D628}" type="slidenum">
              <a:rPr lang="ja-JP" altLang="en-US" sz="1800" smtClean="0">
                <a:solidFill>
                  <a:schemeClr val="bg1"/>
                </a:solidFill>
              </a:rPr>
              <a:pPr>
                <a:spcBef>
                  <a:spcPct val="0"/>
                </a:spcBef>
                <a:buFontTx/>
                <a:buNone/>
              </a:pPr>
              <a:t>23</a:t>
            </a:fld>
            <a:endParaRPr lang="ja-JP" altLang="en-US" sz="1800">
              <a:solidFill>
                <a:schemeClr val="bg1"/>
              </a:solidFill>
            </a:endParaRPr>
          </a:p>
        </p:txBody>
      </p:sp>
      <p:graphicFrame>
        <p:nvGraphicFramePr>
          <p:cNvPr id="7" name="表 6">
            <a:extLst>
              <a:ext uri="{FF2B5EF4-FFF2-40B4-BE49-F238E27FC236}">
                <a16:creationId xmlns:a16="http://schemas.microsoft.com/office/drawing/2014/main" id="{3425075A-1BBB-4B2F-13CD-F86C408B02B0}"/>
              </a:ext>
            </a:extLst>
          </p:cNvPr>
          <p:cNvGraphicFramePr>
            <a:graphicFrameLocks noGrp="1"/>
          </p:cNvGraphicFramePr>
          <p:nvPr/>
        </p:nvGraphicFramePr>
        <p:xfrm>
          <a:off x="222250" y="5581650"/>
          <a:ext cx="6172200" cy="2949575"/>
        </p:xfrm>
        <a:graphic>
          <a:graphicData uri="http://schemas.openxmlformats.org/drawingml/2006/table">
            <a:tbl>
              <a:tblPr firstRow="1">
                <a:tableStyleId>{5C22544A-7EE6-4342-B048-85BDC9FD1C3A}</a:tableStyleId>
              </a:tblPr>
              <a:tblGrid>
                <a:gridCol w="328770">
                  <a:extLst>
                    <a:ext uri="{9D8B030D-6E8A-4147-A177-3AD203B41FA5}">
                      <a16:colId xmlns:a16="http://schemas.microsoft.com/office/drawing/2014/main" val="20000"/>
                    </a:ext>
                  </a:extLst>
                </a:gridCol>
                <a:gridCol w="19077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1802130">
                  <a:extLst>
                    <a:ext uri="{9D8B030D-6E8A-4147-A177-3AD203B41FA5}">
                      <a16:colId xmlns:a16="http://schemas.microsoft.com/office/drawing/2014/main" val="20003"/>
                    </a:ext>
                  </a:extLst>
                </a:gridCol>
              </a:tblGrid>
              <a:tr h="259378">
                <a:tc>
                  <a:txBody>
                    <a:bodyPr/>
                    <a:lstStyle/>
                    <a:p>
                      <a:pPr algn="ctr" fontAlgn="ctr"/>
                      <a:r>
                        <a:rPr lang="ja-JP" altLang="en-US" sz="800" u="none" strike="noStrike" dirty="0">
                          <a:solidFill>
                            <a:schemeClr val="tx1"/>
                          </a:solidFill>
                          <a:effectLst/>
                        </a:rPr>
                        <a:t>番号</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機能</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説明</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補足</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282500">
                <a:tc>
                  <a:txBody>
                    <a:bodyPr/>
                    <a:lstStyle/>
                    <a:p>
                      <a:pPr algn="ctr" rtl="0" fontAlgn="ctr"/>
                      <a:r>
                        <a:rPr lang="en-US" altLang="ja-JP" sz="800" u="none" strike="noStrike" dirty="0">
                          <a:effectLst/>
                        </a:rPr>
                        <a:t>1</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アウトカメラ</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無効となっています。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88340">
                <a:tc>
                  <a:txBody>
                    <a:bodyPr/>
                    <a:lstStyle/>
                    <a:p>
                      <a:pPr algn="ctr" rtl="0" fontAlgn="ctr"/>
                      <a:r>
                        <a:rPr lang="en-US" altLang="ja-JP" sz="800" u="none" strike="noStrike" dirty="0">
                          <a:effectLst/>
                        </a:rPr>
                        <a:t>2</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音量</a:t>
                      </a:r>
                      <a:r>
                        <a:rPr lang="en-US" altLang="ja-JP" sz="800" u="none" strike="noStrike" dirty="0">
                          <a:effectLst/>
                        </a:rPr>
                        <a:t>UP/DOWN</a:t>
                      </a:r>
                      <a:r>
                        <a:rPr lang="ja-JP" altLang="en-US" sz="800" u="none" strike="noStrike" dirty="0">
                          <a:effectLst/>
                        </a:rPr>
                        <a:t>キー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各種音量の調節やカメラ撮影、</a:t>
                      </a:r>
                      <a:endParaRPr lang="en-US" altLang="ja-JP" sz="800" u="none" strike="noStrike" dirty="0">
                        <a:effectLst/>
                      </a:endParaRPr>
                    </a:p>
                    <a:p>
                      <a:pPr algn="l" rtl="0" fontAlgn="ctr"/>
                      <a:r>
                        <a:rPr lang="ja-JP" altLang="en-US" sz="800" u="none" strike="noStrike" dirty="0">
                          <a:effectLst/>
                        </a:rPr>
                        <a:t> マナーモードの設定などに使用します。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45510">
                <a:tc>
                  <a:txBody>
                    <a:bodyPr/>
                    <a:lstStyle/>
                    <a:p>
                      <a:pPr algn="ctr" rtl="0" fontAlgn="ctr"/>
                      <a:r>
                        <a:rPr lang="en-US" altLang="ja-JP" sz="800" u="none" strike="noStrike">
                          <a:effectLst/>
                        </a:rPr>
                        <a:t>3</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電源キー</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u="none" strike="noStrike" dirty="0">
                          <a:effectLst/>
                        </a:rPr>
                        <a:t> </a:t>
                      </a:r>
                      <a:r>
                        <a:rPr lang="ja-JP" altLang="en-US" sz="800" u="none" strike="noStrike" dirty="0">
                          <a:effectLst/>
                        </a:rPr>
                        <a:t>電源を入れる</a:t>
                      </a:r>
                      <a:r>
                        <a:rPr lang="en-US" altLang="ja-JP" sz="800" u="none" strike="noStrike" dirty="0">
                          <a:effectLst/>
                        </a:rPr>
                        <a:t>/</a:t>
                      </a:r>
                      <a:r>
                        <a:rPr lang="ja-JP" altLang="en-US" sz="800" u="none" strike="noStrike" dirty="0">
                          <a:effectLst/>
                        </a:rPr>
                        <a:t>切るときや、画面を点灯</a:t>
                      </a:r>
                      <a:r>
                        <a:rPr lang="en-US" altLang="ja-JP" sz="800" u="none" strike="noStrike" dirty="0">
                          <a:effectLst/>
                        </a:rPr>
                        <a:t>/</a:t>
                      </a:r>
                      <a:r>
                        <a:rPr lang="ja-JP" altLang="en-US" sz="800" u="none" strike="noStrike" dirty="0">
                          <a:effectLst/>
                        </a:rPr>
                        <a:t>消灯するときに使います。</a:t>
                      </a:r>
                      <a:endParaRPr lang="en-US" altLang="ja-JP" sz="800" u="none" strike="noStrike" dirty="0">
                        <a:effectLst/>
                      </a:endParaRPr>
                    </a:p>
                    <a:p>
                      <a:pPr algn="l" rtl="0" fontAlgn="ct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一秒以上押すとメニューが表示され、「電源を切る」「再起動」「故障かな？と思ったら」の操作ができます。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35798">
                <a:tc>
                  <a:txBody>
                    <a:bodyPr/>
                    <a:lstStyle/>
                    <a:p>
                      <a:pPr algn="ctr" rtl="0" fontAlgn="ctr"/>
                      <a:r>
                        <a:rPr lang="en-US" altLang="ja-JP" sz="800" u="none" strike="noStrike">
                          <a:effectLst/>
                        </a:rPr>
                        <a:t>4</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a:t>
                      </a:r>
                      <a:r>
                        <a:rPr lang="en-US" altLang="ja-JP" sz="800" u="none" strike="noStrike" dirty="0">
                          <a:effectLst/>
                        </a:rPr>
                        <a:t>USB</a:t>
                      </a:r>
                      <a:r>
                        <a:rPr lang="ja-JP" altLang="en-US" sz="800" u="none" strike="noStrike" dirty="0">
                          <a:effectLst/>
                        </a:rPr>
                        <a:t> </a:t>
                      </a:r>
                      <a:r>
                        <a:rPr lang="en-US" altLang="ja-JP" sz="800" u="none" strike="noStrike" dirty="0">
                          <a:effectLst/>
                        </a:rPr>
                        <a:t>type-C</a:t>
                      </a:r>
                      <a:r>
                        <a:rPr lang="ja-JP" altLang="en-US" sz="800" u="none" strike="noStrike" dirty="0">
                          <a:effectLst/>
                        </a:rPr>
                        <a:t>接続端子</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u="none" strike="noStrike" dirty="0">
                          <a:effectLst/>
                        </a:rPr>
                        <a:t> </a:t>
                      </a:r>
                      <a:r>
                        <a:rPr lang="ja-JP" altLang="en-US" sz="800" u="none" strike="noStrike" dirty="0">
                          <a:effectLst/>
                        </a:rPr>
                        <a:t>充電時などに使用します。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35798">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スピーカー</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通知音や音楽などがここから聞こえます。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02251">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（内臓）</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Wi-Fi/Bluetooth/GPS</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アンテナ</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本体に内蔵されています。手で覆うと通信品質に影響を及ぼす場合があります。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pSp>
        <p:nvGrpSpPr>
          <p:cNvPr id="52271" name="グループ化 30">
            <a:extLst>
              <a:ext uri="{FF2B5EF4-FFF2-40B4-BE49-F238E27FC236}">
                <a16:creationId xmlns:a16="http://schemas.microsoft.com/office/drawing/2014/main" id="{58B2FAB9-359C-7A18-E1AF-C4214573A57A}"/>
              </a:ext>
            </a:extLst>
          </p:cNvPr>
          <p:cNvGrpSpPr>
            <a:grpSpLocks/>
          </p:cNvGrpSpPr>
          <p:nvPr/>
        </p:nvGrpSpPr>
        <p:grpSpPr bwMode="auto">
          <a:xfrm>
            <a:off x="1344613" y="1257300"/>
            <a:ext cx="190500" cy="642938"/>
            <a:chOff x="1028700" y="2860314"/>
            <a:chExt cx="190500" cy="642211"/>
          </a:xfrm>
        </p:grpSpPr>
        <p:sp>
          <p:nvSpPr>
            <p:cNvPr id="32" name="正方形/長方形 31">
              <a:extLst>
                <a:ext uri="{FF2B5EF4-FFF2-40B4-BE49-F238E27FC236}">
                  <a16:creationId xmlns:a16="http://schemas.microsoft.com/office/drawing/2014/main" id="{269BE428-5F1D-B675-6EC5-E435F70BC123}"/>
                </a:ext>
              </a:extLst>
            </p:cNvPr>
            <p:cNvSpPr/>
            <p:nvPr/>
          </p:nvSpPr>
          <p:spPr>
            <a:xfrm rot="5400000">
              <a:off x="880543" y="3236894"/>
              <a:ext cx="485226"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楕円 32">
              <a:extLst>
                <a:ext uri="{FF2B5EF4-FFF2-40B4-BE49-F238E27FC236}">
                  <a16:creationId xmlns:a16="http://schemas.microsoft.com/office/drawing/2014/main" id="{3CD22626-1DD9-3878-21BD-DA4E12C7C4EE}"/>
                </a:ext>
              </a:extLst>
            </p:cNvPr>
            <p:cNvSpPr/>
            <p:nvPr/>
          </p:nvSpPr>
          <p:spPr>
            <a:xfrm>
              <a:off x="1028700" y="2860314"/>
              <a:ext cx="190500" cy="19028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1</a:t>
              </a:r>
              <a:endParaRPr lang="ja-JP" altLang="en-US" sz="1200" dirty="0"/>
            </a:p>
          </p:txBody>
        </p:sp>
      </p:grpSp>
      <p:grpSp>
        <p:nvGrpSpPr>
          <p:cNvPr id="52272" name="グループ化 60431">
            <a:extLst>
              <a:ext uri="{FF2B5EF4-FFF2-40B4-BE49-F238E27FC236}">
                <a16:creationId xmlns:a16="http://schemas.microsoft.com/office/drawing/2014/main" id="{384A6E97-F447-41FE-430E-A95676F37CD5}"/>
              </a:ext>
            </a:extLst>
          </p:cNvPr>
          <p:cNvGrpSpPr>
            <a:grpSpLocks/>
          </p:cNvGrpSpPr>
          <p:nvPr/>
        </p:nvGrpSpPr>
        <p:grpSpPr bwMode="auto">
          <a:xfrm>
            <a:off x="376238" y="2886075"/>
            <a:ext cx="882650" cy="190500"/>
            <a:chOff x="1028700" y="2860314"/>
            <a:chExt cx="881723" cy="190500"/>
          </a:xfrm>
        </p:grpSpPr>
        <p:sp>
          <p:nvSpPr>
            <p:cNvPr id="60433" name="正方形/長方形 60432">
              <a:extLst>
                <a:ext uri="{FF2B5EF4-FFF2-40B4-BE49-F238E27FC236}">
                  <a16:creationId xmlns:a16="http://schemas.microsoft.com/office/drawing/2014/main" id="{08935360-4377-AE89-7EAD-2BE3831239B6}"/>
                </a:ext>
              </a:extLst>
            </p:cNvPr>
            <p:cNvSpPr/>
            <p:nvPr/>
          </p:nvSpPr>
          <p:spPr>
            <a:xfrm>
              <a:off x="1182525" y="2931752"/>
              <a:ext cx="727898"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60434" name="楕円 60433">
              <a:extLst>
                <a:ext uri="{FF2B5EF4-FFF2-40B4-BE49-F238E27FC236}">
                  <a16:creationId xmlns:a16="http://schemas.microsoft.com/office/drawing/2014/main" id="{47EA52B5-B7F0-23F3-212A-E5F4987B3E1D}"/>
                </a:ext>
              </a:extLst>
            </p:cNvPr>
            <p:cNvSpPr/>
            <p:nvPr/>
          </p:nvSpPr>
          <p:spPr>
            <a:xfrm>
              <a:off x="1028700" y="2860314"/>
              <a:ext cx="1903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4</a:t>
              </a:r>
              <a:endParaRPr lang="ja-JP" altLang="en-US" sz="1200" dirty="0"/>
            </a:p>
          </p:txBody>
        </p:sp>
      </p:grpSp>
      <p:sp>
        <p:nvSpPr>
          <p:cNvPr id="60460" name="正方形/長方形 60459">
            <a:extLst>
              <a:ext uri="{FF2B5EF4-FFF2-40B4-BE49-F238E27FC236}">
                <a16:creationId xmlns:a16="http://schemas.microsoft.com/office/drawing/2014/main" id="{03E6CD4E-095A-A474-DD16-E662B6E2BDFF}"/>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61" name="正方形/長方形 60460">
            <a:extLst>
              <a:ext uri="{FF2B5EF4-FFF2-40B4-BE49-F238E27FC236}">
                <a16:creationId xmlns:a16="http://schemas.microsoft.com/office/drawing/2014/main" id="{B2F98B1D-8EAE-6CB5-0553-12218AB834D6}"/>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75" name="テキスト ボックス 21">
            <a:extLst>
              <a:ext uri="{FF2B5EF4-FFF2-40B4-BE49-F238E27FC236}">
                <a16:creationId xmlns:a16="http://schemas.microsoft.com/office/drawing/2014/main" id="{62766E1D-E352-8379-4165-B96C1D87A46F}"/>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63" name="正方形/長方形 60462">
            <a:extLst>
              <a:ext uri="{FF2B5EF4-FFF2-40B4-BE49-F238E27FC236}">
                <a16:creationId xmlns:a16="http://schemas.microsoft.com/office/drawing/2014/main" id="{6A93651A-55C0-11E0-6471-4B2FC1753B1E}"/>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77" name="テキスト ボックス 21">
            <a:extLst>
              <a:ext uri="{FF2B5EF4-FFF2-40B4-BE49-F238E27FC236}">
                <a16:creationId xmlns:a16="http://schemas.microsoft.com/office/drawing/2014/main" id="{4DAABD5D-F680-C5AF-8588-06B44BD2E97E}"/>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2278" name="テキスト ボックス 21">
            <a:extLst>
              <a:ext uri="{FF2B5EF4-FFF2-40B4-BE49-F238E27FC236}">
                <a16:creationId xmlns:a16="http://schemas.microsoft.com/office/drawing/2014/main" id="{FB777A4B-978B-4209-2E09-D8D2DC1C752B}"/>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66" name="正方形/長方形 60465">
            <a:extLst>
              <a:ext uri="{FF2B5EF4-FFF2-40B4-BE49-F238E27FC236}">
                <a16:creationId xmlns:a16="http://schemas.microsoft.com/office/drawing/2014/main" id="{73B8FE94-42B2-948D-2338-0B60C8F4901D}"/>
              </a:ext>
            </a:extLst>
          </p:cNvPr>
          <p:cNvSpPr/>
          <p:nvPr/>
        </p:nvSpPr>
        <p:spPr>
          <a:xfrm rot="5400000">
            <a:off x="6314282" y="716835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0" name="テキスト ボックス 21">
            <a:extLst>
              <a:ext uri="{FF2B5EF4-FFF2-40B4-BE49-F238E27FC236}">
                <a16:creationId xmlns:a16="http://schemas.microsoft.com/office/drawing/2014/main" id="{6878FCDB-10D3-4930-6877-9B1ADABA06A1}"/>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端末詳細</a:t>
            </a:r>
          </a:p>
        </p:txBody>
      </p:sp>
      <p:sp>
        <p:nvSpPr>
          <p:cNvPr id="60468" name="正方形/長方形 60467">
            <a:extLst>
              <a:ext uri="{FF2B5EF4-FFF2-40B4-BE49-F238E27FC236}">
                <a16:creationId xmlns:a16="http://schemas.microsoft.com/office/drawing/2014/main" id="{BC144229-443B-746B-D7AA-D43A70BB4E60}"/>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2" name="テキスト ボックス 21">
            <a:extLst>
              <a:ext uri="{FF2B5EF4-FFF2-40B4-BE49-F238E27FC236}">
                <a16:creationId xmlns:a16="http://schemas.microsoft.com/office/drawing/2014/main" id="{169AA16C-3BD2-EB36-F3AF-77E76B77263F}"/>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70" name="正方形/長方形 60469">
            <a:extLst>
              <a:ext uri="{FF2B5EF4-FFF2-40B4-BE49-F238E27FC236}">
                <a16:creationId xmlns:a16="http://schemas.microsoft.com/office/drawing/2014/main" id="{BC72BA7B-705E-6565-BDCA-F1DDA07C89FC}"/>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4" name="テキスト ボックス 21">
            <a:extLst>
              <a:ext uri="{FF2B5EF4-FFF2-40B4-BE49-F238E27FC236}">
                <a16:creationId xmlns:a16="http://schemas.microsoft.com/office/drawing/2014/main" id="{25C48EB7-48FB-7009-BCE7-1F34D0C9480E}"/>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grpSp>
        <p:nvGrpSpPr>
          <p:cNvPr id="52285" name="グループ化 60431">
            <a:extLst>
              <a:ext uri="{FF2B5EF4-FFF2-40B4-BE49-F238E27FC236}">
                <a16:creationId xmlns:a16="http://schemas.microsoft.com/office/drawing/2014/main" id="{344D3108-9769-D630-4B2B-EB96DDC0AD04}"/>
              </a:ext>
            </a:extLst>
          </p:cNvPr>
          <p:cNvGrpSpPr>
            <a:grpSpLocks/>
          </p:cNvGrpSpPr>
          <p:nvPr/>
        </p:nvGrpSpPr>
        <p:grpSpPr bwMode="auto">
          <a:xfrm>
            <a:off x="376238" y="2595563"/>
            <a:ext cx="882650" cy="190500"/>
            <a:chOff x="1028700" y="2860314"/>
            <a:chExt cx="881723" cy="190500"/>
          </a:xfrm>
        </p:grpSpPr>
        <p:sp>
          <p:nvSpPr>
            <p:cNvPr id="4" name="正方形/長方形 3">
              <a:extLst>
                <a:ext uri="{FF2B5EF4-FFF2-40B4-BE49-F238E27FC236}">
                  <a16:creationId xmlns:a16="http://schemas.microsoft.com/office/drawing/2014/main" id="{E76C3231-521A-4DB9-CC17-AB18AB9BF7F2}"/>
                </a:ext>
              </a:extLst>
            </p:cNvPr>
            <p:cNvSpPr/>
            <p:nvPr/>
          </p:nvSpPr>
          <p:spPr>
            <a:xfrm>
              <a:off x="1182525" y="2931751"/>
              <a:ext cx="727898"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5" name="楕円 4">
              <a:extLst>
                <a:ext uri="{FF2B5EF4-FFF2-40B4-BE49-F238E27FC236}">
                  <a16:creationId xmlns:a16="http://schemas.microsoft.com/office/drawing/2014/main" id="{649C96F2-22E6-71D6-6356-5C455A0D739D}"/>
                </a:ext>
              </a:extLst>
            </p:cNvPr>
            <p:cNvSpPr/>
            <p:nvPr/>
          </p:nvSpPr>
          <p:spPr>
            <a:xfrm>
              <a:off x="1028700" y="2860314"/>
              <a:ext cx="1903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3</a:t>
              </a:r>
              <a:endParaRPr lang="ja-JP" altLang="en-US" sz="1200" dirty="0"/>
            </a:p>
          </p:txBody>
        </p:sp>
      </p:grpSp>
      <p:grpSp>
        <p:nvGrpSpPr>
          <p:cNvPr id="52286" name="グループ化 60431">
            <a:extLst>
              <a:ext uri="{FF2B5EF4-FFF2-40B4-BE49-F238E27FC236}">
                <a16:creationId xmlns:a16="http://schemas.microsoft.com/office/drawing/2014/main" id="{EB642173-F78A-B499-D541-BE43ACB243E1}"/>
              </a:ext>
            </a:extLst>
          </p:cNvPr>
          <p:cNvGrpSpPr>
            <a:grpSpLocks/>
          </p:cNvGrpSpPr>
          <p:nvPr/>
        </p:nvGrpSpPr>
        <p:grpSpPr bwMode="auto">
          <a:xfrm>
            <a:off x="376238" y="2230438"/>
            <a:ext cx="882650" cy="190500"/>
            <a:chOff x="1028700" y="2860314"/>
            <a:chExt cx="881723" cy="190500"/>
          </a:xfrm>
        </p:grpSpPr>
        <p:sp>
          <p:nvSpPr>
            <p:cNvPr id="8" name="正方形/長方形 7">
              <a:extLst>
                <a:ext uri="{FF2B5EF4-FFF2-40B4-BE49-F238E27FC236}">
                  <a16:creationId xmlns:a16="http://schemas.microsoft.com/office/drawing/2014/main" id="{673FA234-7889-1935-61EF-09B718851910}"/>
                </a:ext>
              </a:extLst>
            </p:cNvPr>
            <p:cNvSpPr/>
            <p:nvPr/>
          </p:nvSpPr>
          <p:spPr>
            <a:xfrm>
              <a:off x="1182525" y="2931751"/>
              <a:ext cx="727898"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9" name="楕円 8">
              <a:extLst>
                <a:ext uri="{FF2B5EF4-FFF2-40B4-BE49-F238E27FC236}">
                  <a16:creationId xmlns:a16="http://schemas.microsoft.com/office/drawing/2014/main" id="{C9DC24D7-D15B-98E7-F783-DB93D5C920ED}"/>
                </a:ext>
              </a:extLst>
            </p:cNvPr>
            <p:cNvSpPr/>
            <p:nvPr/>
          </p:nvSpPr>
          <p:spPr>
            <a:xfrm>
              <a:off x="1028700" y="2860314"/>
              <a:ext cx="1903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2</a:t>
              </a:r>
              <a:endParaRPr lang="ja-JP" altLang="en-US" sz="1200" dirty="0"/>
            </a:p>
          </p:txBody>
        </p:sp>
      </p:grpSp>
      <p:grpSp>
        <p:nvGrpSpPr>
          <p:cNvPr id="52287" name="グループ化 60431">
            <a:extLst>
              <a:ext uri="{FF2B5EF4-FFF2-40B4-BE49-F238E27FC236}">
                <a16:creationId xmlns:a16="http://schemas.microsoft.com/office/drawing/2014/main" id="{B693C1D2-D0DE-5907-4976-1410DA06DCD6}"/>
              </a:ext>
            </a:extLst>
          </p:cNvPr>
          <p:cNvGrpSpPr>
            <a:grpSpLocks/>
          </p:cNvGrpSpPr>
          <p:nvPr/>
        </p:nvGrpSpPr>
        <p:grpSpPr bwMode="auto">
          <a:xfrm>
            <a:off x="3244850" y="4710113"/>
            <a:ext cx="882650" cy="190500"/>
            <a:chOff x="1028700" y="2860314"/>
            <a:chExt cx="881723" cy="190500"/>
          </a:xfrm>
        </p:grpSpPr>
        <p:sp>
          <p:nvSpPr>
            <p:cNvPr id="12" name="正方形/長方形 11">
              <a:extLst>
                <a:ext uri="{FF2B5EF4-FFF2-40B4-BE49-F238E27FC236}">
                  <a16:creationId xmlns:a16="http://schemas.microsoft.com/office/drawing/2014/main" id="{65B25814-57DC-968B-56EF-AF1D7EB24F9C}"/>
                </a:ext>
              </a:extLst>
            </p:cNvPr>
            <p:cNvSpPr/>
            <p:nvPr/>
          </p:nvSpPr>
          <p:spPr>
            <a:xfrm>
              <a:off x="1182526" y="2931751"/>
              <a:ext cx="727897"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3" name="楕円 12">
              <a:extLst>
                <a:ext uri="{FF2B5EF4-FFF2-40B4-BE49-F238E27FC236}">
                  <a16:creationId xmlns:a16="http://schemas.microsoft.com/office/drawing/2014/main" id="{2FB131B7-44B4-9FCA-50C7-D8A0780C461F}"/>
                </a:ext>
              </a:extLst>
            </p:cNvPr>
            <p:cNvSpPr/>
            <p:nvPr/>
          </p:nvSpPr>
          <p:spPr>
            <a:xfrm>
              <a:off x="1028700" y="2860314"/>
              <a:ext cx="1903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5</a:t>
              </a:r>
              <a:endParaRPr lang="ja-JP" altLang="en-US" sz="1200" dirty="0"/>
            </a:p>
          </p:txBody>
        </p:sp>
      </p:grpSp>
      <p:grpSp>
        <p:nvGrpSpPr>
          <p:cNvPr id="52288" name="グループ化 60431">
            <a:extLst>
              <a:ext uri="{FF2B5EF4-FFF2-40B4-BE49-F238E27FC236}">
                <a16:creationId xmlns:a16="http://schemas.microsoft.com/office/drawing/2014/main" id="{A9982AA8-BB86-C751-46AC-8248886AB6E6}"/>
              </a:ext>
            </a:extLst>
          </p:cNvPr>
          <p:cNvGrpSpPr>
            <a:grpSpLocks/>
          </p:cNvGrpSpPr>
          <p:nvPr/>
        </p:nvGrpSpPr>
        <p:grpSpPr bwMode="auto">
          <a:xfrm>
            <a:off x="3244850" y="2636838"/>
            <a:ext cx="882650" cy="190500"/>
            <a:chOff x="1028700" y="2860314"/>
            <a:chExt cx="881723" cy="190500"/>
          </a:xfrm>
        </p:grpSpPr>
        <p:sp>
          <p:nvSpPr>
            <p:cNvPr id="15" name="正方形/長方形 14">
              <a:extLst>
                <a:ext uri="{FF2B5EF4-FFF2-40B4-BE49-F238E27FC236}">
                  <a16:creationId xmlns:a16="http://schemas.microsoft.com/office/drawing/2014/main" id="{D425C63D-CC77-7BB8-1EEF-C866E005989E}"/>
                </a:ext>
              </a:extLst>
            </p:cNvPr>
            <p:cNvSpPr/>
            <p:nvPr/>
          </p:nvSpPr>
          <p:spPr>
            <a:xfrm>
              <a:off x="1182526" y="2931751"/>
              <a:ext cx="727897"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6" name="楕円 15">
              <a:extLst>
                <a:ext uri="{FF2B5EF4-FFF2-40B4-BE49-F238E27FC236}">
                  <a16:creationId xmlns:a16="http://schemas.microsoft.com/office/drawing/2014/main" id="{D0C96AC5-F125-C3B2-5FFA-3A0F80B71CD2}"/>
                </a:ext>
              </a:extLst>
            </p:cNvPr>
            <p:cNvSpPr/>
            <p:nvPr/>
          </p:nvSpPr>
          <p:spPr>
            <a:xfrm>
              <a:off x="1028700" y="2860314"/>
              <a:ext cx="1903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5</a:t>
              </a:r>
              <a:endParaRPr lang="ja-JP" altLang="en-US" sz="1200" dirty="0"/>
            </a:p>
          </p:txBody>
        </p:sp>
      </p:grpSp>
      <p:sp>
        <p:nvSpPr>
          <p:cNvPr id="20" name="正方形/長方形 19">
            <a:extLst>
              <a:ext uri="{FF2B5EF4-FFF2-40B4-BE49-F238E27FC236}">
                <a16:creationId xmlns:a16="http://schemas.microsoft.com/office/drawing/2014/main" id="{62D3216C-2CA7-4647-7D2D-05F2A1B79ED2}"/>
              </a:ext>
            </a:extLst>
          </p:cNvPr>
          <p:cNvSpPr/>
          <p:nvPr/>
        </p:nvSpPr>
        <p:spPr>
          <a:xfrm>
            <a:off x="5511800" y="2087563"/>
            <a:ext cx="80963" cy="1955800"/>
          </a:xfrm>
          <a:prstGeom prst="rect">
            <a:avLst/>
          </a:prstGeom>
          <a:solidFill>
            <a:schemeClr val="accent2">
              <a:lumMod val="20000"/>
              <a:lumOff val="80000"/>
            </a:schemeClr>
          </a:solidFill>
          <a:ln>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52290" name="グループ化 30">
            <a:extLst>
              <a:ext uri="{FF2B5EF4-FFF2-40B4-BE49-F238E27FC236}">
                <a16:creationId xmlns:a16="http://schemas.microsoft.com/office/drawing/2014/main" id="{00502B2E-80FC-A0C3-7171-FE6DC9F5CD14}"/>
              </a:ext>
            </a:extLst>
          </p:cNvPr>
          <p:cNvGrpSpPr>
            <a:grpSpLocks/>
          </p:cNvGrpSpPr>
          <p:nvPr/>
        </p:nvGrpSpPr>
        <p:grpSpPr bwMode="auto">
          <a:xfrm>
            <a:off x="5461000" y="1155700"/>
            <a:ext cx="190500" cy="987425"/>
            <a:chOff x="1028700" y="2860314"/>
            <a:chExt cx="190500" cy="987936"/>
          </a:xfrm>
        </p:grpSpPr>
        <p:sp>
          <p:nvSpPr>
            <p:cNvPr id="18" name="正方形/長方形 17">
              <a:extLst>
                <a:ext uri="{FF2B5EF4-FFF2-40B4-BE49-F238E27FC236}">
                  <a16:creationId xmlns:a16="http://schemas.microsoft.com/office/drawing/2014/main" id="{833B414D-7285-E03D-67ED-009885A8B2FF}"/>
                </a:ext>
              </a:extLst>
            </p:cNvPr>
            <p:cNvSpPr/>
            <p:nvPr/>
          </p:nvSpPr>
          <p:spPr>
            <a:xfrm rot="5400000">
              <a:off x="707811" y="3409885"/>
              <a:ext cx="830692"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9" name="楕円 18">
              <a:extLst>
                <a:ext uri="{FF2B5EF4-FFF2-40B4-BE49-F238E27FC236}">
                  <a16:creationId xmlns:a16="http://schemas.microsoft.com/office/drawing/2014/main" id="{EE04C0B8-D4BC-1425-EF71-95506D04DDCC}"/>
                </a:ext>
              </a:extLst>
            </p:cNvPr>
            <p:cNvSpPr/>
            <p:nvPr/>
          </p:nvSpPr>
          <p:spPr>
            <a:xfrm>
              <a:off x="1028700" y="2860314"/>
              <a:ext cx="190500" cy="1905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6</a:t>
              </a:r>
              <a:endParaRPr lang="ja-JP" altLang="en-US" sz="12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図 6" descr="グラフィカル ユーザー インターフェイス, アプリケーション&#10;&#10;自動的に生成された説明">
            <a:extLst>
              <a:ext uri="{FF2B5EF4-FFF2-40B4-BE49-F238E27FC236}">
                <a16:creationId xmlns:a16="http://schemas.microsoft.com/office/drawing/2014/main" id="{DBDFE0EC-B857-38AF-65FF-37D0C3234F51}"/>
              </a:ext>
            </a:extLst>
          </p:cNvPr>
          <p:cNvPicPr>
            <a:picLocks noChangeAspect="1"/>
          </p:cNvPicPr>
          <p:nvPr/>
        </p:nvPicPr>
        <p:blipFill>
          <a:blip r:embed="rId3">
            <a:extLst>
              <a:ext uri="{28A0092B-C50C-407E-A947-70E740481C1C}">
                <a14:useLocalDpi xmlns:a14="http://schemas.microsoft.com/office/drawing/2010/main" val="0"/>
              </a:ext>
            </a:extLst>
          </a:blip>
          <a:srcRect t="3040" b="5888"/>
          <a:stretch>
            <a:fillRect/>
          </a:stretch>
        </p:blipFill>
        <p:spPr bwMode="auto">
          <a:xfrm>
            <a:off x="3506788" y="6981825"/>
            <a:ext cx="2862262"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275" name="図 2" descr="グラフィカル ユーザー インターフェイス, アプリケーション&#10;&#10;自動的に生成された説明">
            <a:extLst>
              <a:ext uri="{FF2B5EF4-FFF2-40B4-BE49-F238E27FC236}">
                <a16:creationId xmlns:a16="http://schemas.microsoft.com/office/drawing/2014/main" id="{A3E0EC7F-94B1-C303-A7C6-EA610A15E323}"/>
              </a:ext>
            </a:extLst>
          </p:cNvPr>
          <p:cNvPicPr>
            <a:picLocks noChangeAspect="1"/>
          </p:cNvPicPr>
          <p:nvPr/>
        </p:nvPicPr>
        <p:blipFill>
          <a:blip r:embed="rId3">
            <a:extLst>
              <a:ext uri="{28A0092B-C50C-407E-A947-70E740481C1C}">
                <a14:useLocalDpi xmlns:a14="http://schemas.microsoft.com/office/drawing/2010/main" val="0"/>
              </a:ext>
            </a:extLst>
          </a:blip>
          <a:srcRect t="3040" b="5888"/>
          <a:stretch>
            <a:fillRect/>
          </a:stretch>
        </p:blipFill>
        <p:spPr bwMode="auto">
          <a:xfrm>
            <a:off x="3506788" y="4679950"/>
            <a:ext cx="2862262"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276" name="図 1" descr="グラフィカル ユーザー インターフェイス, テキスト, アプリケーション&#10;&#10;自動的に生成された説明">
            <a:extLst>
              <a:ext uri="{FF2B5EF4-FFF2-40B4-BE49-F238E27FC236}">
                <a16:creationId xmlns:a16="http://schemas.microsoft.com/office/drawing/2014/main" id="{15C31620-851A-D0BA-56E4-47493B22E986}"/>
              </a:ext>
            </a:extLst>
          </p:cNvPr>
          <p:cNvPicPr>
            <a:picLocks noChangeAspect="1"/>
          </p:cNvPicPr>
          <p:nvPr/>
        </p:nvPicPr>
        <p:blipFill>
          <a:blip r:embed="rId4">
            <a:extLst>
              <a:ext uri="{28A0092B-C50C-407E-A947-70E740481C1C}">
                <a14:useLocalDpi xmlns:a14="http://schemas.microsoft.com/office/drawing/2010/main" val="0"/>
              </a:ext>
            </a:extLst>
          </a:blip>
          <a:srcRect t="3764"/>
          <a:stretch>
            <a:fillRect/>
          </a:stretch>
        </p:blipFill>
        <p:spPr bwMode="auto">
          <a:xfrm>
            <a:off x="258763" y="2085975"/>
            <a:ext cx="2862262" cy="1720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77" name="スライド番号プレースホルダ 2">
            <a:extLst>
              <a:ext uri="{FF2B5EF4-FFF2-40B4-BE49-F238E27FC236}">
                <a16:creationId xmlns:a16="http://schemas.microsoft.com/office/drawing/2014/main" id="{82CF4766-5DB7-3109-D7D7-4E473DE4A432}"/>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3DF691E-AAE5-4FFA-97C2-4E8385C5CB5B}"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6" name="テキスト ボックス 56">
            <a:extLst>
              <a:ext uri="{FF2B5EF4-FFF2-40B4-BE49-F238E27FC236}">
                <a16:creationId xmlns:a16="http://schemas.microsoft.com/office/drawing/2014/main" id="{431E896A-A538-2CBF-F1C1-E4C70310DAFA}"/>
              </a:ext>
            </a:extLst>
          </p:cNvPr>
          <p:cNvSpPr txBox="1">
            <a:spLocks noChangeArrowheads="1"/>
          </p:cNvSpPr>
          <p:nvPr/>
        </p:nvSpPr>
        <p:spPr bwMode="auto">
          <a:xfrm>
            <a:off x="233363" y="838200"/>
            <a:ext cx="59420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現在と異なるエマージェンシーコールにてエマージェンシーコマンダーを利用</a:t>
            </a:r>
            <a:endParaRPr lang="en-US" altLang="ja-JP" sz="1400" dirty="0">
              <a:latin typeface="+mj-ea"/>
              <a:ea typeface="+mj-ea"/>
            </a:endParaRPr>
          </a:p>
          <a:p>
            <a:pPr eaLnBrk="1" hangingPunct="1">
              <a:defRPr/>
            </a:pPr>
            <a:r>
              <a:rPr lang="ja-JP" altLang="en-US" sz="1400" dirty="0">
                <a:latin typeface="+mj-ea"/>
                <a:ea typeface="+mj-ea"/>
              </a:rPr>
              <a:t>する場合は、エマージェンシーコマンダーの接続先を変更する必要があります。</a:t>
            </a:r>
            <a:endParaRPr lang="en-US" altLang="ja-JP" sz="1400" dirty="0">
              <a:latin typeface="+mj-ea"/>
              <a:ea typeface="+mj-ea"/>
            </a:endParaRPr>
          </a:p>
        </p:txBody>
      </p:sp>
      <p:sp>
        <p:nvSpPr>
          <p:cNvPr id="54279" name="テキスト ボックス 24">
            <a:extLst>
              <a:ext uri="{FF2B5EF4-FFF2-40B4-BE49-F238E27FC236}">
                <a16:creationId xmlns:a16="http://schemas.microsoft.com/office/drawing/2014/main" id="{9A58348C-71B2-FA25-243C-9257E65C5027}"/>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６．接続先変更</a:t>
            </a:r>
            <a:endParaRPr lang="en-US" altLang="ja-JP" sz="2800"/>
          </a:p>
        </p:txBody>
      </p:sp>
      <p:sp>
        <p:nvSpPr>
          <p:cNvPr id="10" name="正方形/長方形 9">
            <a:extLst>
              <a:ext uri="{FF2B5EF4-FFF2-40B4-BE49-F238E27FC236}">
                <a16:creationId xmlns:a16="http://schemas.microsoft.com/office/drawing/2014/main" id="{C47098FA-FB79-801D-ACDE-68A97072F982}"/>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281" name="テキスト ボックス 56">
            <a:extLst>
              <a:ext uri="{FF2B5EF4-FFF2-40B4-BE49-F238E27FC236}">
                <a16:creationId xmlns:a16="http://schemas.microsoft.com/office/drawing/2014/main" id="{2318A68F-AC73-19EA-7BD8-7414CDC5DFE3}"/>
              </a:ext>
            </a:extLst>
          </p:cNvPr>
          <p:cNvSpPr txBox="1">
            <a:spLocks noChangeArrowheads="1"/>
          </p:cNvSpPr>
          <p:nvPr/>
        </p:nvSpPr>
        <p:spPr bwMode="auto">
          <a:xfrm>
            <a:off x="3508375" y="1768475"/>
            <a:ext cx="3349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②「接続先情報」ボタンをタップします。</a:t>
            </a:r>
            <a:endParaRPr lang="en-US" altLang="ja-JP" sz="1400">
              <a:solidFill>
                <a:srgbClr val="000000"/>
              </a:solidFill>
              <a:latin typeface="Arial" panose="020B0604020202020204" pitchFamily="34" charset="0"/>
            </a:endParaRPr>
          </a:p>
        </p:txBody>
      </p:sp>
      <p:sp>
        <p:nvSpPr>
          <p:cNvPr id="54282" name="テキスト ボックス 56">
            <a:extLst>
              <a:ext uri="{FF2B5EF4-FFF2-40B4-BE49-F238E27FC236}">
                <a16:creationId xmlns:a16="http://schemas.microsoft.com/office/drawing/2014/main" id="{A036CC9B-D483-2387-2F20-0073212D86F0}"/>
              </a:ext>
            </a:extLst>
          </p:cNvPr>
          <p:cNvSpPr txBox="1">
            <a:spLocks noChangeArrowheads="1"/>
          </p:cNvSpPr>
          <p:nvPr/>
        </p:nvSpPr>
        <p:spPr bwMode="auto">
          <a:xfrm>
            <a:off x="257175" y="1762125"/>
            <a:ext cx="2635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①設定アイコンを選択します</a:t>
            </a:r>
            <a:endParaRPr lang="en-US" altLang="ja-JP" sz="1400">
              <a:solidFill>
                <a:srgbClr val="000000"/>
              </a:solidFill>
              <a:latin typeface="Arial" panose="020B0604020202020204" pitchFamily="34" charset="0"/>
            </a:endParaRPr>
          </a:p>
        </p:txBody>
      </p:sp>
      <p:sp>
        <p:nvSpPr>
          <p:cNvPr id="54283" name="テキスト ボックス 56">
            <a:extLst>
              <a:ext uri="{FF2B5EF4-FFF2-40B4-BE49-F238E27FC236}">
                <a16:creationId xmlns:a16="http://schemas.microsoft.com/office/drawing/2014/main" id="{2EB08A0E-20F6-7830-C7AA-70CB450B50EC}"/>
              </a:ext>
            </a:extLst>
          </p:cNvPr>
          <p:cNvSpPr txBox="1">
            <a:spLocks noChangeArrowheads="1"/>
          </p:cNvSpPr>
          <p:nvPr/>
        </p:nvSpPr>
        <p:spPr bwMode="auto">
          <a:xfrm>
            <a:off x="246063" y="3938588"/>
            <a:ext cx="33496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③エマージェンシーコールのユーザ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およびパスワードを入力し、「ログイン」</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ボタンをタップします</a:t>
            </a:r>
            <a:endParaRPr lang="en-US" altLang="ja-JP" sz="1400">
              <a:solidFill>
                <a:srgbClr val="000000"/>
              </a:solidFill>
              <a:latin typeface="Arial" panose="020B0604020202020204" pitchFamily="34" charset="0"/>
            </a:endParaRPr>
          </a:p>
        </p:txBody>
      </p:sp>
      <p:pic>
        <p:nvPicPr>
          <p:cNvPr id="54284" name="図 9">
            <a:extLst>
              <a:ext uri="{FF2B5EF4-FFF2-40B4-BE49-F238E27FC236}">
                <a16:creationId xmlns:a16="http://schemas.microsoft.com/office/drawing/2014/main" id="{E23A6E0A-3087-CEF0-832D-EEF72670AEC8}"/>
              </a:ext>
            </a:extLst>
          </p:cNvPr>
          <p:cNvPicPr>
            <a:picLocks noChangeAspect="1"/>
          </p:cNvPicPr>
          <p:nvPr/>
        </p:nvPicPr>
        <p:blipFill>
          <a:blip r:embed="rId5">
            <a:extLst>
              <a:ext uri="{28A0092B-C50C-407E-A947-70E740481C1C}">
                <a14:useLocalDpi xmlns:a14="http://schemas.microsoft.com/office/drawing/2010/main" val="0"/>
              </a:ext>
            </a:extLst>
          </a:blip>
          <a:srcRect t="3148" b="7169"/>
          <a:stretch>
            <a:fillRect/>
          </a:stretch>
        </p:blipFill>
        <p:spPr bwMode="auto">
          <a:xfrm>
            <a:off x="3508375" y="2084388"/>
            <a:ext cx="2863850" cy="160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85" name="AutoShape 177">
            <a:extLst>
              <a:ext uri="{FF2B5EF4-FFF2-40B4-BE49-F238E27FC236}">
                <a16:creationId xmlns:a16="http://schemas.microsoft.com/office/drawing/2014/main" id="{25FC5B51-8CBB-A3E6-791A-4FB03ED642A5}"/>
              </a:ext>
            </a:extLst>
          </p:cNvPr>
          <p:cNvSpPr>
            <a:spLocks noChangeArrowheads="1"/>
          </p:cNvSpPr>
          <p:nvPr/>
        </p:nvSpPr>
        <p:spPr bwMode="auto">
          <a:xfrm>
            <a:off x="2927350" y="2054225"/>
            <a:ext cx="174625" cy="1651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86" name="AutoShape 177">
            <a:extLst>
              <a:ext uri="{FF2B5EF4-FFF2-40B4-BE49-F238E27FC236}">
                <a16:creationId xmlns:a16="http://schemas.microsoft.com/office/drawing/2014/main" id="{CD3E829C-68B0-CD47-2075-122B3F7DBFA7}"/>
              </a:ext>
            </a:extLst>
          </p:cNvPr>
          <p:cNvSpPr>
            <a:spLocks noChangeArrowheads="1"/>
          </p:cNvSpPr>
          <p:nvPr/>
        </p:nvSpPr>
        <p:spPr bwMode="auto">
          <a:xfrm>
            <a:off x="4543425" y="2546350"/>
            <a:ext cx="793750" cy="192088"/>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4287" name="図 23">
            <a:extLst>
              <a:ext uri="{FF2B5EF4-FFF2-40B4-BE49-F238E27FC236}">
                <a16:creationId xmlns:a16="http://schemas.microsoft.com/office/drawing/2014/main" id="{BFCEBE7D-0678-394A-0E42-11E0D2C1D5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159" b="6422"/>
          <a:stretch>
            <a:fillRect/>
          </a:stretch>
        </p:blipFill>
        <p:spPr bwMode="auto">
          <a:xfrm>
            <a:off x="246063" y="4668838"/>
            <a:ext cx="288925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8" name="AutoShape 177">
            <a:extLst>
              <a:ext uri="{FF2B5EF4-FFF2-40B4-BE49-F238E27FC236}">
                <a16:creationId xmlns:a16="http://schemas.microsoft.com/office/drawing/2014/main" id="{E15644EB-8F03-F975-AAB3-AE00DFFB3579}"/>
              </a:ext>
            </a:extLst>
          </p:cNvPr>
          <p:cNvSpPr>
            <a:spLocks noChangeArrowheads="1"/>
          </p:cNvSpPr>
          <p:nvPr/>
        </p:nvSpPr>
        <p:spPr bwMode="auto">
          <a:xfrm>
            <a:off x="1747838" y="6081713"/>
            <a:ext cx="557212" cy="21113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89" name="テキスト ボックス 56">
            <a:extLst>
              <a:ext uri="{FF2B5EF4-FFF2-40B4-BE49-F238E27FC236}">
                <a16:creationId xmlns:a16="http://schemas.microsoft.com/office/drawing/2014/main" id="{87E4954D-A63F-3BA5-4DFF-A8B095FF9384}"/>
              </a:ext>
            </a:extLst>
          </p:cNvPr>
          <p:cNvSpPr txBox="1">
            <a:spLocks noChangeArrowheads="1"/>
          </p:cNvSpPr>
          <p:nvPr/>
        </p:nvSpPr>
        <p:spPr bwMode="auto">
          <a:xfrm>
            <a:off x="3508375" y="4213225"/>
            <a:ext cx="33496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④カメラアイコンをタップします。</a:t>
            </a:r>
            <a:endParaRPr lang="en-US" altLang="ja-JP" sz="1400">
              <a:solidFill>
                <a:srgbClr val="000000"/>
              </a:solidFill>
              <a:latin typeface="Arial" panose="020B0604020202020204" pitchFamily="34" charset="0"/>
            </a:endParaRPr>
          </a:p>
        </p:txBody>
      </p:sp>
      <p:pic>
        <p:nvPicPr>
          <p:cNvPr id="54290" name="図 7">
            <a:extLst>
              <a:ext uri="{FF2B5EF4-FFF2-40B4-BE49-F238E27FC236}">
                <a16:creationId xmlns:a16="http://schemas.microsoft.com/office/drawing/2014/main" id="{B9F19EF8-A51B-3DF6-83AA-ABDBC565BD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78552" b="6728"/>
          <a:stretch>
            <a:fillRect/>
          </a:stretch>
        </p:blipFill>
        <p:spPr bwMode="auto">
          <a:xfrm>
            <a:off x="3609975" y="6054725"/>
            <a:ext cx="27654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1" name="AutoShape 177">
            <a:extLst>
              <a:ext uri="{FF2B5EF4-FFF2-40B4-BE49-F238E27FC236}">
                <a16:creationId xmlns:a16="http://schemas.microsoft.com/office/drawing/2014/main" id="{BCBA884E-6EA7-DAB2-3962-E6C636047DCF}"/>
              </a:ext>
            </a:extLst>
          </p:cNvPr>
          <p:cNvSpPr>
            <a:spLocks noChangeArrowheads="1"/>
          </p:cNvSpPr>
          <p:nvPr/>
        </p:nvSpPr>
        <p:spPr bwMode="auto">
          <a:xfrm>
            <a:off x="5337175" y="5781675"/>
            <a:ext cx="446088" cy="18256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0427" name="矢印: 右 60426">
            <a:extLst>
              <a:ext uri="{FF2B5EF4-FFF2-40B4-BE49-F238E27FC236}">
                <a16:creationId xmlns:a16="http://schemas.microsoft.com/office/drawing/2014/main" id="{9B34AB6B-773B-58CC-5819-EBE18D8075DC}"/>
              </a:ext>
            </a:extLst>
          </p:cNvPr>
          <p:cNvSpPr/>
          <p:nvPr/>
        </p:nvSpPr>
        <p:spPr>
          <a:xfrm>
            <a:off x="3135313" y="2738438"/>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8" name="矢印: 右 60427">
            <a:extLst>
              <a:ext uri="{FF2B5EF4-FFF2-40B4-BE49-F238E27FC236}">
                <a16:creationId xmlns:a16="http://schemas.microsoft.com/office/drawing/2014/main" id="{E1E706C3-BE2F-56A5-2A40-5CECCF10A09D}"/>
              </a:ext>
            </a:extLst>
          </p:cNvPr>
          <p:cNvSpPr/>
          <p:nvPr/>
        </p:nvSpPr>
        <p:spPr>
          <a:xfrm>
            <a:off x="3135313" y="5319713"/>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9" name="矢印: 右 60428">
            <a:extLst>
              <a:ext uri="{FF2B5EF4-FFF2-40B4-BE49-F238E27FC236}">
                <a16:creationId xmlns:a16="http://schemas.microsoft.com/office/drawing/2014/main" id="{46B8087C-9D29-D4E2-96CC-D723BFD65EF2}"/>
              </a:ext>
            </a:extLst>
          </p:cNvPr>
          <p:cNvSpPr/>
          <p:nvPr/>
        </p:nvSpPr>
        <p:spPr>
          <a:xfrm rot="8100000">
            <a:off x="3135313" y="6386513"/>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295" name="テキスト ボックス 56">
            <a:extLst>
              <a:ext uri="{FF2B5EF4-FFF2-40B4-BE49-F238E27FC236}">
                <a16:creationId xmlns:a16="http://schemas.microsoft.com/office/drawing/2014/main" id="{1AF2ED10-9E52-FED2-BC11-593D00DB6AFC}"/>
              </a:ext>
            </a:extLst>
          </p:cNvPr>
          <p:cNvSpPr txBox="1">
            <a:spLocks noChangeArrowheads="1"/>
          </p:cNvSpPr>
          <p:nvPr/>
        </p:nvSpPr>
        <p:spPr bwMode="auto">
          <a:xfrm>
            <a:off x="246063" y="7208838"/>
            <a:ext cx="33496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⑤「</a:t>
            </a:r>
            <a:r>
              <a:rPr lang="en-US" altLang="ja-JP" sz="1400">
                <a:solidFill>
                  <a:srgbClr val="000000"/>
                </a:solidFill>
                <a:latin typeface="Arial" panose="020B0604020202020204" pitchFamily="34" charset="0"/>
              </a:rPr>
              <a:t>P.</a:t>
            </a:r>
            <a:r>
              <a:rPr lang="ja-JP" altLang="en-US" sz="1400">
                <a:solidFill>
                  <a:srgbClr val="000000"/>
                </a:solidFill>
                <a:latin typeface="Arial" panose="020B0604020202020204" pitchFamily="34" charset="0"/>
              </a:rPr>
              <a:t>１０」</a:t>
            </a:r>
            <a:r>
              <a:rPr lang="en-US" altLang="ja-JP" sz="1400">
                <a:solidFill>
                  <a:srgbClr val="000000"/>
                </a:solidFill>
                <a:latin typeface="Arial" panose="020B0604020202020204" pitchFamily="34" charset="0"/>
              </a:rPr>
              <a:t>PC</a:t>
            </a:r>
            <a:r>
              <a:rPr lang="ja-JP" altLang="en-US" sz="1400">
                <a:solidFill>
                  <a:srgbClr val="000000"/>
                </a:solidFill>
                <a:latin typeface="Arial" panose="020B0604020202020204" pitchFamily="34" charset="0"/>
              </a:rPr>
              <a:t>側の操作を参照し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エマージェンシーコールで</a:t>
            </a:r>
            <a:r>
              <a:rPr lang="en-US" altLang="ja-JP" sz="1400">
                <a:solidFill>
                  <a:srgbClr val="000000"/>
                </a:solidFill>
                <a:latin typeface="Arial" panose="020B0604020202020204" pitchFamily="34" charset="0"/>
              </a:rPr>
              <a:t>QR</a:t>
            </a:r>
            <a:r>
              <a:rPr lang="ja-JP" altLang="en-US" sz="1400">
                <a:solidFill>
                  <a:srgbClr val="000000"/>
                </a:solidFill>
                <a:latin typeface="Arial" panose="020B0604020202020204" pitchFamily="34" charset="0"/>
              </a:rPr>
              <a:t>コードを</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表示します。</a:t>
            </a:r>
            <a:endParaRPr lang="en-US" altLang="ja-JP" sz="1400">
              <a:solidFill>
                <a:srgbClr val="000000"/>
              </a:solidFill>
              <a:latin typeface="Arial" panose="020B0604020202020204" pitchFamily="34" charset="0"/>
            </a:endParaRPr>
          </a:p>
        </p:txBody>
      </p:sp>
      <p:sp>
        <p:nvSpPr>
          <p:cNvPr id="54296" name="AutoShape 177">
            <a:extLst>
              <a:ext uri="{FF2B5EF4-FFF2-40B4-BE49-F238E27FC236}">
                <a16:creationId xmlns:a16="http://schemas.microsoft.com/office/drawing/2014/main" id="{9BB34DF4-E834-9E32-565C-09E86A34599D}"/>
              </a:ext>
            </a:extLst>
          </p:cNvPr>
          <p:cNvSpPr>
            <a:spLocks noChangeArrowheads="1"/>
          </p:cNvSpPr>
          <p:nvPr/>
        </p:nvSpPr>
        <p:spPr bwMode="auto">
          <a:xfrm>
            <a:off x="5203825" y="8402638"/>
            <a:ext cx="677863" cy="2079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97" name="テキスト ボックス 56">
            <a:extLst>
              <a:ext uri="{FF2B5EF4-FFF2-40B4-BE49-F238E27FC236}">
                <a16:creationId xmlns:a16="http://schemas.microsoft.com/office/drawing/2014/main" id="{C4836B96-E372-C6B4-A23C-DF004F355731}"/>
              </a:ext>
            </a:extLst>
          </p:cNvPr>
          <p:cNvSpPr txBox="1">
            <a:spLocks noChangeArrowheads="1"/>
          </p:cNvSpPr>
          <p:nvPr/>
        </p:nvSpPr>
        <p:spPr bwMode="auto">
          <a:xfrm>
            <a:off x="3508375" y="6672263"/>
            <a:ext cx="33496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⑥変更をタップし完了です。</a:t>
            </a:r>
            <a:endParaRPr lang="en-US" altLang="ja-JP" sz="1400">
              <a:solidFill>
                <a:srgbClr val="000000"/>
              </a:solidFill>
              <a:latin typeface="Arial" panose="020B0604020202020204" pitchFamily="34" charset="0"/>
            </a:endParaRPr>
          </a:p>
        </p:txBody>
      </p:sp>
      <p:sp>
        <p:nvSpPr>
          <p:cNvPr id="60434" name="矢印: 右 60433">
            <a:extLst>
              <a:ext uri="{FF2B5EF4-FFF2-40B4-BE49-F238E27FC236}">
                <a16:creationId xmlns:a16="http://schemas.microsoft.com/office/drawing/2014/main" id="{26F0A70B-11B8-48E6-11BA-800E5B31620F}"/>
              </a:ext>
            </a:extLst>
          </p:cNvPr>
          <p:cNvSpPr/>
          <p:nvPr/>
        </p:nvSpPr>
        <p:spPr>
          <a:xfrm rot="8100000">
            <a:off x="3135313" y="3711575"/>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45" name="正方形/長方形 60444">
            <a:extLst>
              <a:ext uri="{FF2B5EF4-FFF2-40B4-BE49-F238E27FC236}">
                <a16:creationId xmlns:a16="http://schemas.microsoft.com/office/drawing/2014/main" id="{9FAB57C4-E1A2-E509-B4BC-1B645C12F3E1}"/>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46" name="正方形/長方形 60445">
            <a:extLst>
              <a:ext uri="{FF2B5EF4-FFF2-40B4-BE49-F238E27FC236}">
                <a16:creationId xmlns:a16="http://schemas.microsoft.com/office/drawing/2014/main" id="{4E0B9BDC-C80E-4230-A04B-1C5D035B3B41}"/>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1" name="テキスト ボックス 21">
            <a:extLst>
              <a:ext uri="{FF2B5EF4-FFF2-40B4-BE49-F238E27FC236}">
                <a16:creationId xmlns:a16="http://schemas.microsoft.com/office/drawing/2014/main" id="{0FF53E81-8E1E-BFD0-1DD3-BE33F95049F0}"/>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48" name="正方形/長方形 60447">
            <a:extLst>
              <a:ext uri="{FF2B5EF4-FFF2-40B4-BE49-F238E27FC236}">
                <a16:creationId xmlns:a16="http://schemas.microsoft.com/office/drawing/2014/main" id="{8E37DD90-218E-CDCC-419A-BF87365A1F4B}"/>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3" name="テキスト ボックス 21">
            <a:extLst>
              <a:ext uri="{FF2B5EF4-FFF2-40B4-BE49-F238E27FC236}">
                <a16:creationId xmlns:a16="http://schemas.microsoft.com/office/drawing/2014/main" id="{5F205DF2-7CE0-6C18-B7EA-81C2AE24B93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4304" name="テキスト ボックス 21">
            <a:extLst>
              <a:ext uri="{FF2B5EF4-FFF2-40B4-BE49-F238E27FC236}">
                <a16:creationId xmlns:a16="http://schemas.microsoft.com/office/drawing/2014/main" id="{F4DA21F4-C908-E971-78BA-DF3337A7DDE1}"/>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51" name="正方形/長方形 60450">
            <a:extLst>
              <a:ext uri="{FF2B5EF4-FFF2-40B4-BE49-F238E27FC236}">
                <a16:creationId xmlns:a16="http://schemas.microsoft.com/office/drawing/2014/main" id="{CA62D20B-EDF8-ECD6-36E4-C0985F605271}"/>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6" name="テキスト ボックス 21">
            <a:extLst>
              <a:ext uri="{FF2B5EF4-FFF2-40B4-BE49-F238E27FC236}">
                <a16:creationId xmlns:a16="http://schemas.microsoft.com/office/drawing/2014/main" id="{5A15CFCE-5C0A-A8D8-1E39-A5D8BEDF66BA}"/>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60453" name="正方形/長方形 60452">
            <a:extLst>
              <a:ext uri="{FF2B5EF4-FFF2-40B4-BE49-F238E27FC236}">
                <a16:creationId xmlns:a16="http://schemas.microsoft.com/office/drawing/2014/main" id="{D5028A22-5B23-1FE7-40BA-12ACC4B3CF9D}"/>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8" name="テキスト ボックス 21">
            <a:extLst>
              <a:ext uri="{FF2B5EF4-FFF2-40B4-BE49-F238E27FC236}">
                <a16:creationId xmlns:a16="http://schemas.microsoft.com/office/drawing/2014/main" id="{F9029707-99C9-303B-EE8E-7F8037665BC8}"/>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55" name="正方形/長方形 60454">
            <a:extLst>
              <a:ext uri="{FF2B5EF4-FFF2-40B4-BE49-F238E27FC236}">
                <a16:creationId xmlns:a16="http://schemas.microsoft.com/office/drawing/2014/main" id="{7E72C7E0-D439-E153-1D93-02552F02257C}"/>
              </a:ext>
            </a:extLst>
          </p:cNvPr>
          <p:cNvSpPr/>
          <p:nvPr/>
        </p:nvSpPr>
        <p:spPr>
          <a:xfrm rot="5400000">
            <a:off x="6314281" y="8217694"/>
            <a:ext cx="855663"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10" name="テキスト ボックス 21">
            <a:extLst>
              <a:ext uri="{FF2B5EF4-FFF2-40B4-BE49-F238E27FC236}">
                <a16:creationId xmlns:a16="http://schemas.microsoft.com/office/drawing/2014/main" id="{70F80A02-8800-8797-4C93-AECB49A28C2C}"/>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接続先変更</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6612</Words>
  <Application>Microsoft Office PowerPoint</Application>
  <PresentationFormat>画面に合わせる (4:3)</PresentationFormat>
  <Paragraphs>660</Paragraphs>
  <Slides>25</Slides>
  <Notes>25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25</vt:i4>
      </vt:variant>
    </vt:vector>
  </HeadingPairs>
  <TitlesOfParts>
    <vt:vector size="31" baseType="lpstr">
      <vt:lpstr>Arial</vt:lpstr>
      <vt:lpstr>ＭＳ Ｐゴシック</vt:lpstr>
      <vt:lpstr>Calibri</vt:lpstr>
      <vt:lpstr>Meiryo UI</vt:lpstr>
      <vt:lpstr>メイリオ</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2025-08-21T09:46:40Z</dcterms:modified>
</cp:coreProperties>
</file>