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</p:sldMasterIdLst>
  <p:notesMasterIdLst>
    <p:notesMasterId r:id="rId4"/>
  </p:notesMasterIdLst>
  <p:sldIdLst>
    <p:sldId id="256" r:id="rId2"/>
    <p:sldId id="352" r:id="rId3"/>
  </p:sldIdLst>
  <p:sldSz cx="6858000" cy="9144000" type="screen4x3"/>
  <p:notesSz cx="7099300" cy="102346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694">
          <p15:clr>
            <a:srgbClr val="A4A3A4"/>
          </p15:clr>
        </p15:guide>
        <p15:guide id="2" pos="42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FF"/>
    <a:srgbClr val="FFFFCC"/>
    <a:srgbClr val="235EC1"/>
    <a:srgbClr val="FF9900"/>
    <a:srgbClr val="F8F8F8"/>
    <a:srgbClr val="FFCC66"/>
    <a:srgbClr val="FFCC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07" autoAdjust="0"/>
    <p:restoredTop sz="96026" autoAdjust="0"/>
  </p:normalViewPr>
  <p:slideViewPr>
    <p:cSldViewPr snapToGrid="0">
      <p:cViewPr varScale="1">
        <p:scale>
          <a:sx n="58" d="100"/>
          <a:sy n="58" d="100"/>
        </p:scale>
        <p:origin x="1860" y="48"/>
      </p:cViewPr>
      <p:guideLst>
        <p:guide orient="horz" pos="4694"/>
        <p:guide pos="42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166" y="-108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>
            <a:extLst>
              <a:ext uri="{FF2B5EF4-FFF2-40B4-BE49-F238E27FC236}">
                <a16:creationId xmlns:a16="http://schemas.microsoft.com/office/drawing/2014/main" id="{38FDE958-6181-4011-AF79-0D803C0CBA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616" tIns="47308" rIns="94616" bIns="4730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>
            <a:extLst>
              <a:ext uri="{FF2B5EF4-FFF2-40B4-BE49-F238E27FC236}">
                <a16:creationId xmlns:a16="http://schemas.microsoft.com/office/drawing/2014/main" id="{6A8899EC-2E6B-4EB0-8A3F-A570508276D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616" tIns="47308" rIns="94616" bIns="4730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723AA53-9A1F-47D5-81A4-117066FD1EFD}" type="datetimeFigureOut">
              <a:rPr lang="ja-JP" altLang="en-US"/>
              <a:pPr>
                <a:defRPr/>
              </a:pPr>
              <a:t>2024/7/19</a:t>
            </a:fld>
            <a:endParaRPr lang="ja-JP" altLang="en-US"/>
          </a:p>
        </p:txBody>
      </p:sp>
      <p:sp>
        <p:nvSpPr>
          <p:cNvPr id="4" name="スライド イメージ プレースホルダ 3">
            <a:extLst>
              <a:ext uri="{FF2B5EF4-FFF2-40B4-BE49-F238E27FC236}">
                <a16:creationId xmlns:a16="http://schemas.microsoft.com/office/drawing/2014/main" id="{B652C80F-D5BA-4426-9DFD-6305746EF4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6" tIns="47308" rIns="94616" bIns="47308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>
            <a:extLst>
              <a:ext uri="{FF2B5EF4-FFF2-40B4-BE49-F238E27FC236}">
                <a16:creationId xmlns:a16="http://schemas.microsoft.com/office/drawing/2014/main" id="{80978102-5B78-4E0F-BD18-A6BF0D486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76900" cy="4605338"/>
          </a:xfrm>
          <a:prstGeom prst="rect">
            <a:avLst/>
          </a:prstGeom>
        </p:spPr>
        <p:txBody>
          <a:bodyPr vert="horz" lIns="94616" tIns="47308" rIns="94616" bIns="47308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>
            <a:extLst>
              <a:ext uri="{FF2B5EF4-FFF2-40B4-BE49-F238E27FC236}">
                <a16:creationId xmlns:a16="http://schemas.microsoft.com/office/drawing/2014/main" id="{7780BCDD-6D2D-4851-8179-6F2E55BE27B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616" tIns="47308" rIns="94616" bIns="4730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>
            <a:extLst>
              <a:ext uri="{FF2B5EF4-FFF2-40B4-BE49-F238E27FC236}">
                <a16:creationId xmlns:a16="http://schemas.microsoft.com/office/drawing/2014/main" id="{C52E7BC7-5EB7-44BA-8316-13D95E8B41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4616" tIns="47308" rIns="94616" bIns="473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F0BA1F4-8DCC-4C03-90A0-68313FBCE0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 1">
            <a:extLst>
              <a:ext uri="{FF2B5EF4-FFF2-40B4-BE49-F238E27FC236}">
                <a16:creationId xmlns:a16="http://schemas.microsoft.com/office/drawing/2014/main" id="{EB3A45E3-1813-4C08-9CCF-32DF7B5147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ノート プレースホルダ 2">
            <a:extLst>
              <a:ext uri="{FF2B5EF4-FFF2-40B4-BE49-F238E27FC236}">
                <a16:creationId xmlns:a16="http://schemas.microsoft.com/office/drawing/2014/main" id="{AC2F03E8-CED6-416F-9BA1-42A6B500AE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6148" name="スライド番号プレースホルダ 3">
            <a:extLst>
              <a:ext uri="{FF2B5EF4-FFF2-40B4-BE49-F238E27FC236}">
                <a16:creationId xmlns:a16="http://schemas.microsoft.com/office/drawing/2014/main" id="{085E6418-3074-443B-91E6-6021BBFAA0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C7589E65-1230-4DEC-AD6C-5B56D6530B77}" type="slidenum">
              <a:rPr lang="ja-JP" altLang="en-US" smtClean="0"/>
              <a:pPr>
                <a:spcBef>
                  <a:spcPct val="0"/>
                </a:spcBef>
              </a:pPr>
              <a:t>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スライド イメージ プレースホルダ 1">
            <a:extLst>
              <a:ext uri="{FF2B5EF4-FFF2-40B4-BE49-F238E27FC236}">
                <a16:creationId xmlns:a16="http://schemas.microsoft.com/office/drawing/2014/main" id="{426102DA-8A56-7F3F-C6AD-61CF41BE47B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ノート プレースホルダ 2">
            <a:extLst>
              <a:ext uri="{FF2B5EF4-FFF2-40B4-BE49-F238E27FC236}">
                <a16:creationId xmlns:a16="http://schemas.microsoft.com/office/drawing/2014/main" id="{2DF25A05-E8BA-0222-0ED0-B2B815B09F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ja-JP" altLang="en-US"/>
          </a:p>
        </p:txBody>
      </p:sp>
      <p:sp>
        <p:nvSpPr>
          <p:cNvPr id="51204" name="スライド番号プレースホルダ 3">
            <a:extLst>
              <a:ext uri="{FF2B5EF4-FFF2-40B4-BE49-F238E27FC236}">
                <a16:creationId xmlns:a16="http://schemas.microsoft.com/office/drawing/2014/main" id="{776A103B-2A17-471C-5585-48DA701C8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0A0242E9-758D-4EF4-B0B6-8F1EA61F9EDE}" type="slidenum">
              <a:rPr lang="ja-JP" altLang="en-US"/>
              <a:pPr>
                <a:spcBef>
                  <a:spcPct val="0"/>
                </a:spcBef>
              </a:pPr>
              <a:t>1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8EC5C22-DE8F-4904-82DB-960182061A57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235E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58537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98972E1-E3EB-4342-BE7E-C45D292C202F}"/>
              </a:ext>
            </a:extLst>
          </p:cNvPr>
          <p:cNvSpPr/>
          <p:nvPr userDrawn="1"/>
        </p:nvSpPr>
        <p:spPr>
          <a:xfrm>
            <a:off x="0" y="8929688"/>
            <a:ext cx="6858000" cy="214312"/>
          </a:xfrm>
          <a:prstGeom prst="rect">
            <a:avLst/>
          </a:prstGeom>
          <a:solidFill>
            <a:srgbClr val="235E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AB22C2A-EB06-4165-8F97-5764987A170B}"/>
              </a:ext>
            </a:extLst>
          </p:cNvPr>
          <p:cNvSpPr txBox="1"/>
          <p:nvPr userDrawn="1"/>
        </p:nvSpPr>
        <p:spPr>
          <a:xfrm>
            <a:off x="0" y="8715375"/>
            <a:ext cx="6858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Copyright</a:t>
            </a:r>
            <a:r>
              <a:rPr lang="ja-JP" alt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 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© 2022 INFOCOM CORPORATION All rights reserved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53A1EC0F-7470-4C6B-AD37-3DCE1F6970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28900" y="8929688"/>
            <a:ext cx="1600200" cy="214312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3ADF1A0-CDD8-4B31-949B-276C87F1C51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9594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>
            <a:extLst>
              <a:ext uri="{FF2B5EF4-FFF2-40B4-BE49-F238E27FC236}">
                <a16:creationId xmlns:a16="http://schemas.microsoft.com/office/drawing/2014/main" id="{1B700EB9-0428-4D7C-A748-58AE6497AF7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>
            <a:extLst>
              <a:ext uri="{FF2B5EF4-FFF2-40B4-BE49-F238E27FC236}">
                <a16:creationId xmlns:a16="http://schemas.microsoft.com/office/drawing/2014/main" id="{D7DE3995-727A-4AA0-912F-78E536B970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EE8BDD94-35A9-4BE2-8EE8-FED1B5DA2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DA0AD5F0-F683-40F3-A848-532482DD46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357656A1-692D-437F-9957-1F332EE31D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2DE4428-0BEE-41C6-8314-829CB8EF0A2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9" r:id="rId1"/>
    <p:sldLayoutId id="2147484650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0D1DFA7-7FAD-4FC6-93C3-8C2D3B453467}"/>
              </a:ext>
            </a:extLst>
          </p:cNvPr>
          <p:cNvSpPr/>
          <p:nvPr/>
        </p:nvSpPr>
        <p:spPr>
          <a:xfrm>
            <a:off x="338329" y="5115433"/>
            <a:ext cx="2039111" cy="403863"/>
          </a:xfrm>
          <a:prstGeom prst="rect">
            <a:avLst/>
          </a:prstGeom>
          <a:solidFill>
            <a:srgbClr val="235EC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dirty="0">
                <a:latin typeface="+mn-ea"/>
              </a:rPr>
              <a:t>　伝言サービス </a:t>
            </a:r>
            <a:r>
              <a:rPr lang="en-US" altLang="ja-JP" sz="1600" dirty="0">
                <a:latin typeface="+mn-ea"/>
              </a:rPr>
              <a:t>URL</a:t>
            </a:r>
          </a:p>
          <a:p>
            <a:pPr eaLnBrk="1" hangingPunct="1">
              <a:defRPr/>
            </a:pPr>
            <a:endParaRPr lang="en-US" sz="11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5285E9C-E442-4F59-8F38-3D2E56FBCA0B}"/>
              </a:ext>
            </a:extLst>
          </p:cNvPr>
          <p:cNvSpPr/>
          <p:nvPr/>
        </p:nvSpPr>
        <p:spPr>
          <a:xfrm>
            <a:off x="338328" y="5519296"/>
            <a:ext cx="6181343" cy="61812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altLang="ja-JP" sz="2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FE03455-6711-43D0-87DE-7FAD59CB908B}"/>
              </a:ext>
            </a:extLst>
          </p:cNvPr>
          <p:cNvSpPr txBox="1"/>
          <p:nvPr/>
        </p:nvSpPr>
        <p:spPr bwMode="ltGray">
          <a:xfrm>
            <a:off x="0" y="8929688"/>
            <a:ext cx="68580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ＭＳ Ｐゴシック" pitchFamily="50" charset="-128"/>
              </a:rPr>
              <a:t>Copyright© 2022 INFOCOM CORPORATION All rights reserved 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0D3BC0B-D0FF-4F90-806D-D75B0A27586E}"/>
              </a:ext>
            </a:extLst>
          </p:cNvPr>
          <p:cNvSpPr/>
          <p:nvPr/>
        </p:nvSpPr>
        <p:spPr>
          <a:xfrm>
            <a:off x="4573833" y="6137417"/>
            <a:ext cx="1958648" cy="17884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altLang="ja-JP" sz="2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29" name="サブタイトル 2">
            <a:extLst>
              <a:ext uri="{FF2B5EF4-FFF2-40B4-BE49-F238E27FC236}">
                <a16:creationId xmlns:a16="http://schemas.microsoft.com/office/drawing/2014/main" id="{2D77BCF3-9E8F-4663-990F-4E67DD1A9E10}"/>
              </a:ext>
            </a:extLst>
          </p:cNvPr>
          <p:cNvSpPr txBox="1">
            <a:spLocks/>
          </p:cNvSpPr>
          <p:nvPr/>
        </p:nvSpPr>
        <p:spPr bwMode="auto">
          <a:xfrm>
            <a:off x="985283" y="8181622"/>
            <a:ext cx="4800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ja-JP" altLang="en-US" sz="1100" dirty="0"/>
              <a:t>更新日：</a:t>
            </a:r>
            <a:r>
              <a:rPr lang="en-US" altLang="ja-JP" sz="1100" dirty="0"/>
              <a:t>2024/7/19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ja-JP" altLang="en-US" sz="1800" dirty="0"/>
              <a:t>インフォコム株式会社</a:t>
            </a:r>
            <a:br>
              <a:rPr lang="en-US" altLang="ja-JP" dirty="0"/>
            </a:br>
            <a:endParaRPr lang="en-US" altLang="ja-JP" dirty="0"/>
          </a:p>
        </p:txBody>
      </p:sp>
      <p:sp>
        <p:nvSpPr>
          <p:cNvPr id="17" name="サブタイトル 2">
            <a:extLst>
              <a:ext uri="{FF2B5EF4-FFF2-40B4-BE49-F238E27FC236}">
                <a16:creationId xmlns:a16="http://schemas.microsoft.com/office/drawing/2014/main" id="{963D8A6E-23F2-4A5F-8F8D-1AD46A1CC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328" y="2836310"/>
            <a:ext cx="5981815" cy="1339850"/>
          </a:xfrm>
        </p:spPr>
        <p:txBody>
          <a:bodyPr/>
          <a:lstStyle/>
          <a:p>
            <a:pPr eaLnBrk="1" hangingPunct="1">
              <a:defRPr/>
            </a:pPr>
            <a:r>
              <a:rPr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rPr>
              <a:t>利用マニュアル</a:t>
            </a: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ea typeface="Meiryo UI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2800" b="1" dirty="0">
                <a:solidFill>
                  <a:schemeClr val="accent6">
                    <a:lumMod val="75000"/>
                  </a:schemeClr>
                </a:solidFill>
                <a:ea typeface="Meiryo UI" panose="020B0604030504040204" pitchFamily="50" charset="-128"/>
              </a:rPr>
              <a:t>～　伝言サービス（ご家族向け）～</a:t>
            </a:r>
            <a:endParaRPr lang="en-US" altLang="ja-JP" sz="2800" b="1" dirty="0">
              <a:solidFill>
                <a:schemeClr val="accent6">
                  <a:lumMod val="75000"/>
                </a:schemeClr>
              </a:solidFill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, ロゴ&#10;&#10;自動的に生成された説明">
            <a:extLst>
              <a:ext uri="{FF2B5EF4-FFF2-40B4-BE49-F238E27FC236}">
                <a16:creationId xmlns:a16="http://schemas.microsoft.com/office/drawing/2014/main" id="{E74BF53E-1AB8-4DA8-BE49-FC8574A5F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690" y="57248"/>
            <a:ext cx="3922669" cy="1569256"/>
          </a:xfrm>
          <a:prstGeom prst="rect">
            <a:avLst/>
          </a:prstGeom>
        </p:spPr>
      </p:pic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83B1E1E-49DC-4ED9-BB6E-30C153E97129}"/>
              </a:ext>
            </a:extLst>
          </p:cNvPr>
          <p:cNvSpPr/>
          <p:nvPr/>
        </p:nvSpPr>
        <p:spPr>
          <a:xfrm>
            <a:off x="1340523" y="1443659"/>
            <a:ext cx="4090121" cy="474352"/>
          </a:xfrm>
          <a:prstGeom prst="roundRect">
            <a:avLst/>
          </a:prstGeom>
          <a:solidFill>
            <a:srgbClr val="235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ea typeface="Mplus 1p ExtraBold" panose="020B0802020203020207"/>
              </a:rPr>
              <a:t>ライトプラン</a:t>
            </a:r>
          </a:p>
        </p:txBody>
      </p:sp>
      <p:sp>
        <p:nvSpPr>
          <p:cNvPr id="15" name="テキスト ボックス 12">
            <a:extLst>
              <a:ext uri="{FF2B5EF4-FFF2-40B4-BE49-F238E27FC236}">
                <a16:creationId xmlns:a16="http://schemas.microsoft.com/office/drawing/2014/main" id="{CA39A8EF-60CB-445C-86D4-886B8FA8E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792" y="5643690"/>
            <a:ext cx="41550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latin typeface="Arial" panose="020B0604020202020204" pitchFamily="34" charset="0"/>
              </a:rPr>
              <a:t>https://asp</a:t>
            </a:r>
            <a:endParaRPr lang="ja-JP" altLang="en-US" sz="1800" dirty="0">
              <a:latin typeface="Arial" panose="020B0604020202020204" pitchFamily="34" charset="0"/>
            </a:endParaRPr>
          </a:p>
        </p:txBody>
      </p:sp>
      <p:sp>
        <p:nvSpPr>
          <p:cNvPr id="21" name="テキスト ボックス 12">
            <a:extLst>
              <a:ext uri="{FF2B5EF4-FFF2-40B4-BE49-F238E27FC236}">
                <a16:creationId xmlns:a16="http://schemas.microsoft.com/office/drawing/2014/main" id="{1179B176-F7C8-4D00-907E-52D1478B3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4094" y="6676114"/>
            <a:ext cx="14483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>
                <a:latin typeface="Arial" panose="020B0604020202020204" pitchFamily="34" charset="0"/>
              </a:rPr>
              <a:t>QR</a:t>
            </a:r>
            <a:r>
              <a:rPr lang="ja-JP" altLang="en-US" sz="1600" dirty="0">
                <a:latin typeface="Arial" panose="020B0604020202020204" pitchFamily="34" charset="0"/>
              </a:rPr>
              <a:t>コード</a:t>
            </a:r>
            <a:endParaRPr lang="en-US" altLang="ja-JP" sz="16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Arial" panose="020B0604020202020204" pitchFamily="34" charset="0"/>
              </a:rPr>
              <a:t>貼り付け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DDADF946-1AC4-3F32-9F7C-111FE9D35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501" y="4213355"/>
            <a:ext cx="3624549" cy="441285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0179" name="スライド番号プレースホルダ 2">
            <a:extLst>
              <a:ext uri="{FF2B5EF4-FFF2-40B4-BE49-F238E27FC236}">
                <a16:creationId xmlns:a16="http://schemas.microsoft.com/office/drawing/2014/main" id="{BD3C8220-D335-ED03-30B7-160C1ECABC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ltGray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888C85-0EC5-454E-8959-3280A7612531}" type="slidenum">
              <a:rPr lang="ja-JP" altLang="en-US" sz="180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50185" name="テキスト ボックス 24">
            <a:extLst>
              <a:ext uri="{FF2B5EF4-FFF2-40B4-BE49-F238E27FC236}">
                <a16:creationId xmlns:a16="http://schemas.microsoft.com/office/drawing/2014/main" id="{DE2E2989-093B-E94A-29C9-6912BC4B4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40" y="104913"/>
            <a:ext cx="62281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800" b="1" dirty="0">
                <a:solidFill>
                  <a:srgbClr val="0070C0"/>
                </a:solidFill>
              </a:rPr>
              <a:t>伝言サービス</a:t>
            </a:r>
            <a:endParaRPr lang="en-US" altLang="ja-JP" sz="2800" dirty="0">
              <a:solidFill>
                <a:srgbClr val="0070C0"/>
              </a:solidFill>
            </a:endParaRPr>
          </a:p>
        </p:txBody>
      </p:sp>
      <p:sp>
        <p:nvSpPr>
          <p:cNvPr id="50187" name="テキスト ボックス 56">
            <a:extLst>
              <a:ext uri="{FF2B5EF4-FFF2-40B4-BE49-F238E27FC236}">
                <a16:creationId xmlns:a16="http://schemas.microsoft.com/office/drawing/2014/main" id="{179F6319-A21A-F092-D806-1EAC37FA2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40" y="756494"/>
            <a:ext cx="666511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伝言サービスは、社員（従業員）とそのご家族での情報共有の機能です。ご家族の方は、社員が設定した伝言サービ ス </a:t>
            </a:r>
            <a:r>
              <a:rPr lang="en-US" altLang="ja-JP" sz="1400" dirty="0"/>
              <a:t>ID </a:t>
            </a:r>
            <a:r>
              <a:rPr lang="ja-JP" altLang="en-US" sz="1400" dirty="0"/>
              <a:t>とパスワードを使用して伝言サービスサイトにログインします。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 </a:t>
            </a:r>
            <a:endParaRPr lang="en-US" altLang="ja-JP" sz="1400" dirty="0"/>
          </a:p>
        </p:txBody>
      </p:sp>
      <p:sp>
        <p:nvSpPr>
          <p:cNvPr id="6" name="テキスト ボックス 56">
            <a:extLst>
              <a:ext uri="{FF2B5EF4-FFF2-40B4-BE49-F238E27FC236}">
                <a16:creationId xmlns:a16="http://schemas.microsoft.com/office/drawing/2014/main" id="{3B1C9D49-496E-4ABA-C66C-0F17F5CDE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77" y="1641238"/>
            <a:ext cx="2703512" cy="684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①伝言サービス用の</a:t>
            </a:r>
            <a:r>
              <a:rPr lang="en-US" altLang="ja-JP" sz="1400" dirty="0"/>
              <a:t>URL</a:t>
            </a:r>
            <a:r>
              <a:rPr lang="ja-JP" altLang="en-US" sz="1400" dirty="0"/>
              <a:t>にアクセスし、ご家族（社員）から共有された</a:t>
            </a:r>
            <a:r>
              <a:rPr lang="en-US" altLang="ja-JP" sz="1400" dirty="0"/>
              <a:t>ID</a:t>
            </a:r>
            <a:r>
              <a:rPr lang="ja-JP" altLang="en-US" sz="1400" dirty="0"/>
              <a:t>とパスワードでログインします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②ご家族からのメッセージが登録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されている場合には「登録済みの伝言」に内容が表示されます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③伝言を登録する場合には、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/>
              <a:t>伝言メッセージの登録欄でメッセージを入力し、「登録する」を選択します。</a:t>
            </a: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100" dirty="0"/>
              <a:t>※</a:t>
            </a:r>
            <a:r>
              <a:rPr lang="ja-JP" altLang="en-US" sz="1100" dirty="0"/>
              <a:t>登録できる伝言は５件までです。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/>
              <a:t>６件以上登録したい場合には古いメッセージを削除してから登録してください。</a:t>
            </a:r>
            <a:endParaRPr lang="en-US" altLang="ja-JP" sz="1100" dirty="0"/>
          </a:p>
        </p:txBody>
      </p:sp>
      <p:sp>
        <p:nvSpPr>
          <p:cNvPr id="9" name="AutoShape 177">
            <a:extLst>
              <a:ext uri="{FF2B5EF4-FFF2-40B4-BE49-F238E27FC236}">
                <a16:creationId xmlns:a16="http://schemas.microsoft.com/office/drawing/2014/main" id="{64B795F4-2CC6-6FE4-59E5-28566B65E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0543" y="8060189"/>
            <a:ext cx="879136" cy="429078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99DBCD8-282A-F24D-A7FB-C266B8DB5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33" y="1629503"/>
            <a:ext cx="3174967" cy="2182333"/>
          </a:xfrm>
          <a:prstGeom prst="rect">
            <a:avLst/>
          </a:prstGeom>
        </p:spPr>
      </p:pic>
      <p:sp>
        <p:nvSpPr>
          <p:cNvPr id="18" name="AutoShape 177">
            <a:extLst>
              <a:ext uri="{FF2B5EF4-FFF2-40B4-BE49-F238E27FC236}">
                <a16:creationId xmlns:a16="http://schemas.microsoft.com/office/drawing/2014/main" id="{008D7448-E975-E492-58A9-5864CD098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260" y="2484925"/>
            <a:ext cx="2753027" cy="954106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Microsoft Office PowerPoint</Application>
  <PresentationFormat>画面に合わせる (4:3)</PresentationFormat>
  <Paragraphs>42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Mplus 1p ExtraBold</vt:lpstr>
      <vt:lpstr>ＭＳ Ｐゴシック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2024-07-19T03:35:55Z</dcterms:modified>
</cp:coreProperties>
</file>