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648" r:id="rId1"/>
  </p:sldMasterIdLst>
  <p:notesMasterIdLst>
    <p:notesMasterId r:id="rId24"/>
  </p:notesMasterIdLst>
  <p:sldIdLst>
    <p:sldId id="256" r:id="rId2"/>
    <p:sldId id="290" r:id="rId3"/>
    <p:sldId id="351" r:id="rId4"/>
    <p:sldId id="352" r:id="rId5"/>
    <p:sldId id="356" r:id="rId6"/>
    <p:sldId id="357" r:id="rId7"/>
    <p:sldId id="358" r:id="rId8"/>
    <p:sldId id="417" r:id="rId9"/>
    <p:sldId id="355" r:id="rId10"/>
    <p:sldId id="359" r:id="rId11"/>
    <p:sldId id="360" r:id="rId12"/>
    <p:sldId id="362" r:id="rId13"/>
    <p:sldId id="404" r:id="rId14"/>
    <p:sldId id="407" r:id="rId15"/>
    <p:sldId id="410" r:id="rId16"/>
    <p:sldId id="411" r:id="rId17"/>
    <p:sldId id="413" r:id="rId18"/>
    <p:sldId id="414" r:id="rId19"/>
    <p:sldId id="418" r:id="rId20"/>
    <p:sldId id="430" r:id="rId21"/>
    <p:sldId id="420" r:id="rId22"/>
    <p:sldId id="429" r:id="rId23"/>
  </p:sldIdLst>
  <p:sldSz cx="6858000" cy="9144000" type="screen4x3"/>
  <p:notesSz cx="7099300" cy="10234613"/>
  <p:defaultTextStyle>
    <a:defPPr>
      <a:defRPr lang="ja-JP"/>
    </a:defPPr>
    <a:lvl1pPr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4694">
          <p15:clr>
            <a:srgbClr val="A4A3A4"/>
          </p15:clr>
        </p15:guide>
        <p15:guide id="2" pos="4201">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5EC1"/>
    <a:srgbClr val="CCFFCC"/>
    <a:srgbClr val="009900"/>
    <a:srgbClr val="FF9900"/>
    <a:srgbClr val="F8F8F8"/>
    <a:srgbClr val="0000FF"/>
    <a:srgbClr val="FFCC66"/>
    <a:srgbClr val="FFCC99"/>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512" autoAdjust="0"/>
    <p:restoredTop sz="96026" autoAdjust="0"/>
  </p:normalViewPr>
  <p:slideViewPr>
    <p:cSldViewPr snapToGrid="0">
      <p:cViewPr varScale="1">
        <p:scale>
          <a:sx n="72" d="100"/>
          <a:sy n="72" d="100"/>
        </p:scale>
        <p:origin x="2424" y="67"/>
      </p:cViewPr>
      <p:guideLst>
        <p:guide orient="horz" pos="4694"/>
        <p:guide pos="420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73" d="100"/>
          <a:sy n="73" d="100"/>
        </p:scale>
        <p:origin x="-2166" y="-108"/>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 1">
            <a:extLst>
              <a:ext uri="{FF2B5EF4-FFF2-40B4-BE49-F238E27FC236}">
                <a16:creationId xmlns:a16="http://schemas.microsoft.com/office/drawing/2014/main" id="{B73AA0A4-8707-47D5-88C2-EC43F5475515}"/>
              </a:ext>
            </a:extLst>
          </p:cNvPr>
          <p:cNvSpPr>
            <a:spLocks noGrp="1"/>
          </p:cNvSpPr>
          <p:nvPr>
            <p:ph type="hdr" sz="quarter"/>
          </p:nvPr>
        </p:nvSpPr>
        <p:spPr>
          <a:xfrm>
            <a:off x="0" y="0"/>
            <a:ext cx="3076575" cy="511175"/>
          </a:xfrm>
          <a:prstGeom prst="rect">
            <a:avLst/>
          </a:prstGeom>
        </p:spPr>
        <p:txBody>
          <a:bodyPr vert="horz" lIns="94616" tIns="47308" rIns="94616" bIns="47308" rtlCol="0"/>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3" name="日付プレースホルダ 2">
            <a:extLst>
              <a:ext uri="{FF2B5EF4-FFF2-40B4-BE49-F238E27FC236}">
                <a16:creationId xmlns:a16="http://schemas.microsoft.com/office/drawing/2014/main" id="{5365B3A8-F372-49F2-A4C9-8F23F6E0CE8D}"/>
              </a:ext>
            </a:extLst>
          </p:cNvPr>
          <p:cNvSpPr>
            <a:spLocks noGrp="1"/>
          </p:cNvSpPr>
          <p:nvPr>
            <p:ph type="dt" idx="1"/>
          </p:nvPr>
        </p:nvSpPr>
        <p:spPr>
          <a:xfrm>
            <a:off x="4021138" y="0"/>
            <a:ext cx="3076575" cy="511175"/>
          </a:xfrm>
          <a:prstGeom prst="rect">
            <a:avLst/>
          </a:prstGeom>
        </p:spPr>
        <p:txBody>
          <a:bodyPr vert="horz" lIns="94616" tIns="47308" rIns="94616" bIns="47308" rtlCol="0"/>
          <a:lstStyle>
            <a:lvl1pPr algn="r" eaLnBrk="1" fontAlgn="auto" hangingPunct="1">
              <a:spcBef>
                <a:spcPts val="0"/>
              </a:spcBef>
              <a:spcAft>
                <a:spcPts val="0"/>
              </a:spcAft>
              <a:defRPr sz="1200">
                <a:latin typeface="+mn-lt"/>
                <a:ea typeface="+mn-ea"/>
              </a:defRPr>
            </a:lvl1pPr>
          </a:lstStyle>
          <a:p>
            <a:pPr>
              <a:defRPr/>
            </a:pPr>
            <a:fld id="{EA2453F5-F889-4FEE-A72F-645C0A70EB5B}" type="datetimeFigureOut">
              <a:rPr lang="ja-JP" altLang="en-US"/>
              <a:pPr>
                <a:defRPr/>
              </a:pPr>
              <a:t>2025/7/1</a:t>
            </a:fld>
            <a:endParaRPr lang="ja-JP" altLang="en-US"/>
          </a:p>
        </p:txBody>
      </p:sp>
      <p:sp>
        <p:nvSpPr>
          <p:cNvPr id="4" name="スライド イメージ プレースホルダ 3">
            <a:extLst>
              <a:ext uri="{FF2B5EF4-FFF2-40B4-BE49-F238E27FC236}">
                <a16:creationId xmlns:a16="http://schemas.microsoft.com/office/drawing/2014/main" id="{ACD9DAC6-8DE6-45D5-ABBD-3242A8238D39}"/>
              </a:ext>
            </a:extLst>
          </p:cNvPr>
          <p:cNvSpPr>
            <a:spLocks noGrp="1" noRot="1" noChangeAspect="1"/>
          </p:cNvSpPr>
          <p:nvPr>
            <p:ph type="sldImg" idx="2"/>
          </p:nvPr>
        </p:nvSpPr>
        <p:spPr>
          <a:xfrm>
            <a:off x="2111375" y="768350"/>
            <a:ext cx="2876550" cy="3836988"/>
          </a:xfrm>
          <a:prstGeom prst="rect">
            <a:avLst/>
          </a:prstGeom>
          <a:noFill/>
          <a:ln w="12700">
            <a:solidFill>
              <a:prstClr val="black"/>
            </a:solidFill>
          </a:ln>
        </p:spPr>
        <p:txBody>
          <a:bodyPr vert="horz" lIns="94616" tIns="47308" rIns="94616" bIns="47308" rtlCol="0" anchor="ctr"/>
          <a:lstStyle/>
          <a:p>
            <a:pPr lvl="0"/>
            <a:endParaRPr lang="ja-JP" altLang="en-US" noProof="0"/>
          </a:p>
        </p:txBody>
      </p:sp>
      <p:sp>
        <p:nvSpPr>
          <p:cNvPr id="5" name="ノート プレースホルダ 4">
            <a:extLst>
              <a:ext uri="{FF2B5EF4-FFF2-40B4-BE49-F238E27FC236}">
                <a16:creationId xmlns:a16="http://schemas.microsoft.com/office/drawing/2014/main" id="{1416FB5B-A38D-4910-9C73-664C7671A477}"/>
              </a:ext>
            </a:extLst>
          </p:cNvPr>
          <p:cNvSpPr>
            <a:spLocks noGrp="1"/>
          </p:cNvSpPr>
          <p:nvPr>
            <p:ph type="body" sz="quarter" idx="3"/>
          </p:nvPr>
        </p:nvSpPr>
        <p:spPr>
          <a:xfrm>
            <a:off x="711200" y="4860925"/>
            <a:ext cx="5676900" cy="4605338"/>
          </a:xfrm>
          <a:prstGeom prst="rect">
            <a:avLst/>
          </a:prstGeom>
        </p:spPr>
        <p:txBody>
          <a:bodyPr vert="horz" lIns="94616" tIns="47308" rIns="94616" bIns="47308" rtlCol="0">
            <a:normAutofit/>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 5">
            <a:extLst>
              <a:ext uri="{FF2B5EF4-FFF2-40B4-BE49-F238E27FC236}">
                <a16:creationId xmlns:a16="http://schemas.microsoft.com/office/drawing/2014/main" id="{FDAA2B75-F6AF-46B6-AB4A-2BC77C9443A5}"/>
              </a:ext>
            </a:extLst>
          </p:cNvPr>
          <p:cNvSpPr>
            <a:spLocks noGrp="1"/>
          </p:cNvSpPr>
          <p:nvPr>
            <p:ph type="ftr" sz="quarter" idx="4"/>
          </p:nvPr>
        </p:nvSpPr>
        <p:spPr>
          <a:xfrm>
            <a:off x="0" y="9721850"/>
            <a:ext cx="3076575" cy="511175"/>
          </a:xfrm>
          <a:prstGeom prst="rect">
            <a:avLst/>
          </a:prstGeom>
        </p:spPr>
        <p:txBody>
          <a:bodyPr vert="horz" lIns="94616" tIns="47308" rIns="94616" bIns="47308" rtlCol="0" anchor="b"/>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7" name="スライド番号プレースホルダ 6">
            <a:extLst>
              <a:ext uri="{FF2B5EF4-FFF2-40B4-BE49-F238E27FC236}">
                <a16:creationId xmlns:a16="http://schemas.microsoft.com/office/drawing/2014/main" id="{64819906-1F38-4F12-A251-16F33086988C}"/>
              </a:ext>
            </a:extLst>
          </p:cNvPr>
          <p:cNvSpPr>
            <a:spLocks noGrp="1"/>
          </p:cNvSpPr>
          <p:nvPr>
            <p:ph type="sldNum" sz="quarter" idx="5"/>
          </p:nvPr>
        </p:nvSpPr>
        <p:spPr>
          <a:xfrm>
            <a:off x="4021138" y="9721850"/>
            <a:ext cx="3076575" cy="511175"/>
          </a:xfrm>
          <a:prstGeom prst="rect">
            <a:avLst/>
          </a:prstGeom>
        </p:spPr>
        <p:txBody>
          <a:bodyPr vert="horz" wrap="square" lIns="94616" tIns="47308" rIns="94616" bIns="47308"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FCE580A7-0055-4265-8CC5-CD487929487C}"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スライド イメージ プレースホルダ 1">
            <a:extLst>
              <a:ext uri="{FF2B5EF4-FFF2-40B4-BE49-F238E27FC236}">
                <a16:creationId xmlns:a16="http://schemas.microsoft.com/office/drawing/2014/main" id="{128E029B-A795-4967-BB2F-2C544B793CE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ノート プレースホルダ 2">
            <a:extLst>
              <a:ext uri="{FF2B5EF4-FFF2-40B4-BE49-F238E27FC236}">
                <a16:creationId xmlns:a16="http://schemas.microsoft.com/office/drawing/2014/main" id="{B3748B32-CB8C-40A8-8342-8D3E255A118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p>
        </p:txBody>
      </p:sp>
      <p:sp>
        <p:nvSpPr>
          <p:cNvPr id="6148" name="スライド番号プレースホルダ 3">
            <a:extLst>
              <a:ext uri="{FF2B5EF4-FFF2-40B4-BE49-F238E27FC236}">
                <a16:creationId xmlns:a16="http://schemas.microsoft.com/office/drawing/2014/main" id="{C9AB2454-8855-4732-A9D4-FD750A89E55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CAA3128D-C971-41F3-871D-37C342759DA7}" type="slidenum">
              <a:rPr lang="ja-JP" altLang="en-US" smtClean="0"/>
              <a:pPr>
                <a:spcBef>
                  <a:spcPct val="0"/>
                </a:spcBef>
              </a:pPr>
              <a:t>0</a:t>
            </a:fld>
            <a:endParaRPr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スライド イメージ プレースホルダ 1">
            <a:extLst>
              <a:ext uri="{FF2B5EF4-FFF2-40B4-BE49-F238E27FC236}">
                <a16:creationId xmlns:a16="http://schemas.microsoft.com/office/drawing/2014/main" id="{2D07FC17-0D72-4A49-9D47-C89969E4366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ノート プレースホルダ 2">
            <a:extLst>
              <a:ext uri="{FF2B5EF4-FFF2-40B4-BE49-F238E27FC236}">
                <a16:creationId xmlns:a16="http://schemas.microsoft.com/office/drawing/2014/main" id="{8D3B1AF4-906A-43F7-85F2-9703B4EBC69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8196" name="スライド番号プレースホルダ 3">
            <a:extLst>
              <a:ext uri="{FF2B5EF4-FFF2-40B4-BE49-F238E27FC236}">
                <a16:creationId xmlns:a16="http://schemas.microsoft.com/office/drawing/2014/main" id="{F67CCF00-B98E-4596-92AA-AD722CDE2DE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BEA260A9-5B18-4101-9A84-76994C54DCE8}" type="slidenum">
              <a:rPr lang="ja-JP" altLang="en-US" smtClean="0"/>
              <a:pPr>
                <a:spcBef>
                  <a:spcPct val="0"/>
                </a:spcBef>
              </a:pPr>
              <a:t>1</a:t>
            </a:fld>
            <a:endParaRPr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スライド イメージ プレースホルダ 1">
            <a:extLst>
              <a:ext uri="{FF2B5EF4-FFF2-40B4-BE49-F238E27FC236}">
                <a16:creationId xmlns:a16="http://schemas.microsoft.com/office/drawing/2014/main" id="{990840A4-546C-45A3-B45C-9F1A3537D11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ノート プレースホルダ 2">
            <a:extLst>
              <a:ext uri="{FF2B5EF4-FFF2-40B4-BE49-F238E27FC236}">
                <a16:creationId xmlns:a16="http://schemas.microsoft.com/office/drawing/2014/main" id="{54393E75-E4D6-432D-906D-F0F832B45FC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4340" name="スライド番号プレースホルダ 3">
            <a:extLst>
              <a:ext uri="{FF2B5EF4-FFF2-40B4-BE49-F238E27FC236}">
                <a16:creationId xmlns:a16="http://schemas.microsoft.com/office/drawing/2014/main" id="{8AA34738-CFC7-49A0-8108-BD2E5F8D54C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BADC748A-8E9D-4EA4-9560-16DC4894121F}" type="slidenum">
              <a:rPr lang="ja-JP" altLang="en-US" smtClean="0"/>
              <a:pPr>
                <a:spcBef>
                  <a:spcPct val="0"/>
                </a:spcBef>
              </a:pPr>
              <a:t>2</a:t>
            </a:fld>
            <a:endParaRPr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スライド イメージ プレースホルダ 1">
            <a:extLst>
              <a:ext uri="{FF2B5EF4-FFF2-40B4-BE49-F238E27FC236}">
                <a16:creationId xmlns:a16="http://schemas.microsoft.com/office/drawing/2014/main" id="{95366DDE-8855-4D8F-899C-666783C59AF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ノート プレースホルダ 2">
            <a:extLst>
              <a:ext uri="{FF2B5EF4-FFF2-40B4-BE49-F238E27FC236}">
                <a16:creationId xmlns:a16="http://schemas.microsoft.com/office/drawing/2014/main" id="{42DD9086-45E8-4486-8D64-6DE89C25D8F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6388" name="スライド番号プレースホルダ 3">
            <a:extLst>
              <a:ext uri="{FF2B5EF4-FFF2-40B4-BE49-F238E27FC236}">
                <a16:creationId xmlns:a16="http://schemas.microsoft.com/office/drawing/2014/main" id="{DC8AD639-AA27-4A2F-8D94-2F2B4FB8B87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F7915260-F059-4D46-A669-E0BC4B363120}" type="slidenum">
              <a:rPr lang="ja-JP" altLang="en-US" smtClean="0"/>
              <a:pPr>
                <a:spcBef>
                  <a:spcPct val="0"/>
                </a:spcBef>
              </a:pPr>
              <a:t>3</a:t>
            </a:fld>
            <a:endParaRPr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スライド イメージ プレースホルダ 1">
            <a:extLst>
              <a:ext uri="{FF2B5EF4-FFF2-40B4-BE49-F238E27FC236}">
                <a16:creationId xmlns:a16="http://schemas.microsoft.com/office/drawing/2014/main" id="{E789EB20-5F5F-49B9-871C-89000337964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ノート プレースホルダ 2">
            <a:extLst>
              <a:ext uri="{FF2B5EF4-FFF2-40B4-BE49-F238E27FC236}">
                <a16:creationId xmlns:a16="http://schemas.microsoft.com/office/drawing/2014/main" id="{EFBC1A83-21FA-403E-AB73-B725864BAB9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1508" name="スライド番号プレースホルダ 3">
            <a:extLst>
              <a:ext uri="{FF2B5EF4-FFF2-40B4-BE49-F238E27FC236}">
                <a16:creationId xmlns:a16="http://schemas.microsoft.com/office/drawing/2014/main" id="{048BD5D9-3522-4104-B5B5-E97CF0E5239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73D200EA-9977-4EF0-A8CE-972B6552FE67}" type="slidenum">
              <a:rPr lang="ja-JP" altLang="en-US" smtClean="0"/>
              <a:pPr>
                <a:spcBef>
                  <a:spcPct val="0"/>
                </a:spcBef>
              </a:pPr>
              <a:t>4</a:t>
            </a:fld>
            <a:endParaRPr lang="ja-JP"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スライド イメージ プレースホルダ 1">
            <a:extLst>
              <a:ext uri="{FF2B5EF4-FFF2-40B4-BE49-F238E27FC236}">
                <a16:creationId xmlns:a16="http://schemas.microsoft.com/office/drawing/2014/main" id="{F56554D0-6B49-4C5E-82CC-85CD8EF672C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ノート プレースホルダ 2">
            <a:extLst>
              <a:ext uri="{FF2B5EF4-FFF2-40B4-BE49-F238E27FC236}">
                <a16:creationId xmlns:a16="http://schemas.microsoft.com/office/drawing/2014/main" id="{71FB610C-FF20-41F1-B4E6-9D33A56934C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3556" name="スライド番号プレースホルダ 3">
            <a:extLst>
              <a:ext uri="{FF2B5EF4-FFF2-40B4-BE49-F238E27FC236}">
                <a16:creationId xmlns:a16="http://schemas.microsoft.com/office/drawing/2014/main" id="{F3E3FF84-C88D-43FE-A3D7-8791EC6E682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172EF4F7-8599-41B0-984F-59E533E28C46}" type="slidenum">
              <a:rPr lang="ja-JP" altLang="en-US" smtClean="0"/>
              <a:pPr>
                <a:spcBef>
                  <a:spcPct val="0"/>
                </a:spcBef>
              </a:pPr>
              <a:t>5</a:t>
            </a:fld>
            <a:endParaRPr lang="ja-JP"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スライド イメージ プレースホルダ 1">
            <a:extLst>
              <a:ext uri="{FF2B5EF4-FFF2-40B4-BE49-F238E27FC236}">
                <a16:creationId xmlns:a16="http://schemas.microsoft.com/office/drawing/2014/main" id="{BDD83085-38AE-4F4E-AC65-0195D954974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ノート プレースホルダ 2">
            <a:extLst>
              <a:ext uri="{FF2B5EF4-FFF2-40B4-BE49-F238E27FC236}">
                <a16:creationId xmlns:a16="http://schemas.microsoft.com/office/drawing/2014/main" id="{27A43768-2210-4DF0-A724-E9518DD7949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5604" name="スライド番号プレースホルダ 3">
            <a:extLst>
              <a:ext uri="{FF2B5EF4-FFF2-40B4-BE49-F238E27FC236}">
                <a16:creationId xmlns:a16="http://schemas.microsoft.com/office/drawing/2014/main" id="{4E31BF5F-AEA6-4C4B-9758-34FA883D6E9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8C1D7254-D5E8-4121-BB2F-153DBFD57EA1}" type="slidenum">
              <a:rPr lang="ja-JP" altLang="en-US" smtClean="0"/>
              <a:pPr>
                <a:spcBef>
                  <a:spcPct val="0"/>
                </a:spcBef>
              </a:pPr>
              <a:t>6</a:t>
            </a:fld>
            <a:endParaRPr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スライド イメージ プレースホルダ 1">
            <a:extLst>
              <a:ext uri="{FF2B5EF4-FFF2-40B4-BE49-F238E27FC236}">
                <a16:creationId xmlns:a16="http://schemas.microsoft.com/office/drawing/2014/main" id="{2DDC235E-C9DD-4E7D-95B0-41F652694CF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ノート プレースホルダ 2">
            <a:extLst>
              <a:ext uri="{FF2B5EF4-FFF2-40B4-BE49-F238E27FC236}">
                <a16:creationId xmlns:a16="http://schemas.microsoft.com/office/drawing/2014/main" id="{220EDF31-2F2A-41F0-8741-2FFFF4C84AF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9460" name="スライド番号プレースホルダ 3">
            <a:extLst>
              <a:ext uri="{FF2B5EF4-FFF2-40B4-BE49-F238E27FC236}">
                <a16:creationId xmlns:a16="http://schemas.microsoft.com/office/drawing/2014/main" id="{1E18D582-BAF5-4DE0-8F2A-2C876DDF9BC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F7496BDB-B5A7-4590-97EF-AF628E198042}" type="slidenum">
              <a:rPr lang="ja-JP" altLang="en-US" smtClean="0"/>
              <a:pPr>
                <a:spcBef>
                  <a:spcPct val="0"/>
                </a:spcBef>
              </a:pPr>
              <a:t>8</a:t>
            </a:fld>
            <a:endParaRPr lang="ja-JP"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スライド イメージ プレースホルダ 1">
            <a:extLst>
              <a:ext uri="{FF2B5EF4-FFF2-40B4-BE49-F238E27FC236}">
                <a16:creationId xmlns:a16="http://schemas.microsoft.com/office/drawing/2014/main" id="{6720ABCD-6A83-4B38-8015-6F210263440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ノート プレースホルダ 2">
            <a:extLst>
              <a:ext uri="{FF2B5EF4-FFF2-40B4-BE49-F238E27FC236}">
                <a16:creationId xmlns:a16="http://schemas.microsoft.com/office/drawing/2014/main" id="{B02018F1-BA72-4D2C-B794-1AFC7EC6604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7652" name="スライド番号プレースホルダ 3">
            <a:extLst>
              <a:ext uri="{FF2B5EF4-FFF2-40B4-BE49-F238E27FC236}">
                <a16:creationId xmlns:a16="http://schemas.microsoft.com/office/drawing/2014/main" id="{050D88DE-C2BF-42D1-B694-C299A9E6C84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80CEAD68-AB88-403A-BC86-F70312EB11F7}" type="slidenum">
              <a:rPr lang="ja-JP" altLang="en-US" smtClean="0"/>
              <a:pPr>
                <a:spcBef>
                  <a:spcPct val="0"/>
                </a:spcBef>
              </a:pPr>
              <a:t>9</a:t>
            </a:fld>
            <a:endParaRPr lang="ja-JP"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スライド イメージ プレースホルダ 1">
            <a:extLst>
              <a:ext uri="{FF2B5EF4-FFF2-40B4-BE49-F238E27FC236}">
                <a16:creationId xmlns:a16="http://schemas.microsoft.com/office/drawing/2014/main" id="{1C1C474A-2EA2-4DA7-8301-62723C6402D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ノート プレースホルダ 2">
            <a:extLst>
              <a:ext uri="{FF2B5EF4-FFF2-40B4-BE49-F238E27FC236}">
                <a16:creationId xmlns:a16="http://schemas.microsoft.com/office/drawing/2014/main" id="{3D119930-5BB1-4AB8-8301-E80DCF80C65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9700" name="スライド番号プレースホルダ 3">
            <a:extLst>
              <a:ext uri="{FF2B5EF4-FFF2-40B4-BE49-F238E27FC236}">
                <a16:creationId xmlns:a16="http://schemas.microsoft.com/office/drawing/2014/main" id="{AE82F257-3518-456F-BB80-00FB5BE0636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280BC5FA-7081-4555-AB9E-E5A863547911}" type="slidenum">
              <a:rPr lang="ja-JP" altLang="en-US" smtClean="0"/>
              <a:pPr>
                <a:spcBef>
                  <a:spcPct val="0"/>
                </a:spcBef>
              </a:pPr>
              <a:t>10</a:t>
            </a:fld>
            <a:endParaRPr lang="ja-JP"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スライド イメージ プレースホルダ 1">
            <a:extLst>
              <a:ext uri="{FF2B5EF4-FFF2-40B4-BE49-F238E27FC236}">
                <a16:creationId xmlns:a16="http://schemas.microsoft.com/office/drawing/2014/main" id="{CFF74517-0398-48DF-A5DD-3D82DEB7D5C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ノート プレースホルダ 2">
            <a:extLst>
              <a:ext uri="{FF2B5EF4-FFF2-40B4-BE49-F238E27FC236}">
                <a16:creationId xmlns:a16="http://schemas.microsoft.com/office/drawing/2014/main" id="{96E5B76A-5180-4BF3-8E48-C3A534196F1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1748" name="スライド番号プレースホルダ 3">
            <a:extLst>
              <a:ext uri="{FF2B5EF4-FFF2-40B4-BE49-F238E27FC236}">
                <a16:creationId xmlns:a16="http://schemas.microsoft.com/office/drawing/2014/main" id="{7366AE79-F6B2-4745-8B4F-012A0DB1F71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B4F49A7-4EAD-4F50-AB26-CA0874AC75F3}" type="slidenum">
              <a:rPr lang="ja-JP" altLang="en-US" smtClean="0"/>
              <a:pPr>
                <a:spcBef>
                  <a:spcPct val="0"/>
                </a:spcBef>
              </a:pPr>
              <a:t>11</a:t>
            </a:fld>
            <a:endParaRPr lang="ja-JP"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スライド イメージ プレースホルダ 1">
            <a:extLst>
              <a:ext uri="{FF2B5EF4-FFF2-40B4-BE49-F238E27FC236}">
                <a16:creationId xmlns:a16="http://schemas.microsoft.com/office/drawing/2014/main" id="{84021AD8-AF94-4E83-A168-D5DC3B2A10B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ノート プレースホルダ 2">
            <a:extLst>
              <a:ext uri="{FF2B5EF4-FFF2-40B4-BE49-F238E27FC236}">
                <a16:creationId xmlns:a16="http://schemas.microsoft.com/office/drawing/2014/main" id="{2FDA01ED-0CDA-4CF3-83BD-BA8F96D7428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3796" name="スライド番号プレースホルダ 3">
            <a:extLst>
              <a:ext uri="{FF2B5EF4-FFF2-40B4-BE49-F238E27FC236}">
                <a16:creationId xmlns:a16="http://schemas.microsoft.com/office/drawing/2014/main" id="{F5902C8F-789A-47F6-B74D-3AC73796454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B22CB416-8625-4F8F-A353-26E06F78CCFA}" type="slidenum">
              <a:rPr lang="ja-JP" altLang="en-US" smtClean="0"/>
              <a:pPr>
                <a:spcBef>
                  <a:spcPct val="0"/>
                </a:spcBef>
              </a:pPr>
              <a:t>12</a:t>
            </a:fld>
            <a:endParaRPr lang="ja-JP"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スライド イメージ プレースホルダ 1">
            <a:extLst>
              <a:ext uri="{FF2B5EF4-FFF2-40B4-BE49-F238E27FC236}">
                <a16:creationId xmlns:a16="http://schemas.microsoft.com/office/drawing/2014/main" id="{B5A81735-7A21-4151-8E0F-5C4D3C1E1B4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ノート プレースホルダ 2">
            <a:extLst>
              <a:ext uri="{FF2B5EF4-FFF2-40B4-BE49-F238E27FC236}">
                <a16:creationId xmlns:a16="http://schemas.microsoft.com/office/drawing/2014/main" id="{9C689294-B4BB-4BD4-A607-D5CBA50CD6D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5844" name="スライド番号プレースホルダ 3">
            <a:extLst>
              <a:ext uri="{FF2B5EF4-FFF2-40B4-BE49-F238E27FC236}">
                <a16:creationId xmlns:a16="http://schemas.microsoft.com/office/drawing/2014/main" id="{AB244F31-2D29-43B7-B37E-8A1750C423A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D2803BD0-845C-4270-B267-7B710CB06B9A}" type="slidenum">
              <a:rPr lang="ja-JP" altLang="en-US" smtClean="0"/>
              <a:pPr>
                <a:spcBef>
                  <a:spcPct val="0"/>
                </a:spcBef>
              </a:pPr>
              <a:t>13</a:t>
            </a:fld>
            <a:endParaRPr lang="ja-JP"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スライド イメージ プレースホルダ 1">
            <a:extLst>
              <a:ext uri="{FF2B5EF4-FFF2-40B4-BE49-F238E27FC236}">
                <a16:creationId xmlns:a16="http://schemas.microsoft.com/office/drawing/2014/main" id="{01F0B4B4-414B-4265-9A75-70B10A2FF69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ノート プレースホルダ 2">
            <a:extLst>
              <a:ext uri="{FF2B5EF4-FFF2-40B4-BE49-F238E27FC236}">
                <a16:creationId xmlns:a16="http://schemas.microsoft.com/office/drawing/2014/main" id="{A3C28252-3C3E-4D5B-95D6-E9E807000C6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7892" name="スライド番号プレースホルダ 3">
            <a:extLst>
              <a:ext uri="{FF2B5EF4-FFF2-40B4-BE49-F238E27FC236}">
                <a16:creationId xmlns:a16="http://schemas.microsoft.com/office/drawing/2014/main" id="{E6A5BCCD-C2FE-49E4-8D33-3390CB15673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753D79D8-7309-4808-8A3E-39A47811FB11}" type="slidenum">
              <a:rPr lang="ja-JP" altLang="en-US" smtClean="0"/>
              <a:pPr>
                <a:spcBef>
                  <a:spcPct val="0"/>
                </a:spcBef>
              </a:pPr>
              <a:t>14</a:t>
            </a:fld>
            <a:endParaRPr lang="ja-JP"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スライド イメージ プレースホルダ 1">
            <a:extLst>
              <a:ext uri="{FF2B5EF4-FFF2-40B4-BE49-F238E27FC236}">
                <a16:creationId xmlns:a16="http://schemas.microsoft.com/office/drawing/2014/main" id="{D3B37464-34A7-4205-A577-FA91E448BC9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ノート プレースホルダ 2">
            <a:extLst>
              <a:ext uri="{FF2B5EF4-FFF2-40B4-BE49-F238E27FC236}">
                <a16:creationId xmlns:a16="http://schemas.microsoft.com/office/drawing/2014/main" id="{D3A1DBAE-1815-4755-B8C7-D5259C8215C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9940" name="スライド番号プレースホルダ 3">
            <a:extLst>
              <a:ext uri="{FF2B5EF4-FFF2-40B4-BE49-F238E27FC236}">
                <a16:creationId xmlns:a16="http://schemas.microsoft.com/office/drawing/2014/main" id="{FBCE632D-8079-4EB7-B1EE-CB2F06C325B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F879E04D-6D2B-4B47-AE51-D6C180916325}" type="slidenum">
              <a:rPr lang="ja-JP" altLang="en-US" smtClean="0"/>
              <a:pPr>
                <a:spcBef>
                  <a:spcPct val="0"/>
                </a:spcBef>
              </a:pPr>
              <a:t>15</a:t>
            </a:fld>
            <a:endParaRPr lang="ja-JP"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スライド イメージ プレースホルダ 1">
            <a:extLst>
              <a:ext uri="{FF2B5EF4-FFF2-40B4-BE49-F238E27FC236}">
                <a16:creationId xmlns:a16="http://schemas.microsoft.com/office/drawing/2014/main" id="{A963DF80-0941-4900-8495-FD265DB3566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ノート プレースホルダ 2">
            <a:extLst>
              <a:ext uri="{FF2B5EF4-FFF2-40B4-BE49-F238E27FC236}">
                <a16:creationId xmlns:a16="http://schemas.microsoft.com/office/drawing/2014/main" id="{2EB8B323-9888-4D88-8A4D-479902A10AD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4036" name="スライド番号プレースホルダ 3">
            <a:extLst>
              <a:ext uri="{FF2B5EF4-FFF2-40B4-BE49-F238E27FC236}">
                <a16:creationId xmlns:a16="http://schemas.microsoft.com/office/drawing/2014/main" id="{65BEDEFD-48CA-4C10-A019-7292B22ED36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EAF6030E-BCE8-48A3-B7CE-B5EE31397300}" type="slidenum">
              <a:rPr lang="ja-JP" altLang="en-US" smtClean="0"/>
              <a:pPr>
                <a:spcBef>
                  <a:spcPct val="0"/>
                </a:spcBef>
              </a:pPr>
              <a:t>16</a:t>
            </a:fld>
            <a:endParaRPr lang="ja-JP"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スライド イメージ プレースホルダ 1">
            <a:extLst>
              <a:ext uri="{FF2B5EF4-FFF2-40B4-BE49-F238E27FC236}">
                <a16:creationId xmlns:a16="http://schemas.microsoft.com/office/drawing/2014/main" id="{7DAF16F9-55A9-4FEC-8071-C4CB1D97A53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ノート プレースホルダ 2">
            <a:extLst>
              <a:ext uri="{FF2B5EF4-FFF2-40B4-BE49-F238E27FC236}">
                <a16:creationId xmlns:a16="http://schemas.microsoft.com/office/drawing/2014/main" id="{0FF93391-5FAB-4909-B7F3-E6D61E6D494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6084" name="スライド番号プレースホルダ 3">
            <a:extLst>
              <a:ext uri="{FF2B5EF4-FFF2-40B4-BE49-F238E27FC236}">
                <a16:creationId xmlns:a16="http://schemas.microsoft.com/office/drawing/2014/main" id="{F85F504E-1838-451C-95DB-043AF2120B1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1AAB3AE8-A69C-4728-B712-8123B4B93633}" type="slidenum">
              <a:rPr lang="ja-JP" altLang="en-US" smtClean="0"/>
              <a:pPr>
                <a:spcBef>
                  <a:spcPct val="0"/>
                </a:spcBef>
              </a:pPr>
              <a:t>17</a:t>
            </a:fld>
            <a:endParaRPr lang="ja-JP"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スライド イメージ プレースホルダ 1">
            <a:extLst>
              <a:ext uri="{FF2B5EF4-FFF2-40B4-BE49-F238E27FC236}">
                <a16:creationId xmlns:a16="http://schemas.microsoft.com/office/drawing/2014/main" id="{B5A81735-7A21-4151-8E0F-5C4D3C1E1B4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ノート プレースホルダ 2">
            <a:extLst>
              <a:ext uri="{FF2B5EF4-FFF2-40B4-BE49-F238E27FC236}">
                <a16:creationId xmlns:a16="http://schemas.microsoft.com/office/drawing/2014/main" id="{9C689294-B4BB-4BD4-A607-D5CBA50CD6D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5844" name="スライド番号プレースホルダ 3">
            <a:extLst>
              <a:ext uri="{FF2B5EF4-FFF2-40B4-BE49-F238E27FC236}">
                <a16:creationId xmlns:a16="http://schemas.microsoft.com/office/drawing/2014/main" id="{AB244F31-2D29-43B7-B37E-8A1750C423A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D2803BD0-845C-4270-B267-7B710CB06B9A}" type="slidenum">
              <a:rPr lang="ja-JP" altLang="en-US" smtClean="0"/>
              <a:pPr>
                <a:spcBef>
                  <a:spcPct val="0"/>
                </a:spcBef>
              </a:pPr>
              <a:t>18</a:t>
            </a:fld>
            <a:endParaRPr lang="ja-JP" altLang="en-US"/>
          </a:p>
        </p:txBody>
      </p:sp>
    </p:spTree>
    <p:extLst>
      <p:ext uri="{BB962C8B-B14F-4D97-AF65-F5344CB8AC3E}">
        <p14:creationId xmlns:p14="http://schemas.microsoft.com/office/powerpoint/2010/main" val="4582340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スライド イメージ プレースホルダ 1">
            <a:extLst>
              <a:ext uri="{FF2B5EF4-FFF2-40B4-BE49-F238E27FC236}">
                <a16:creationId xmlns:a16="http://schemas.microsoft.com/office/drawing/2014/main" id="{A2AD5F09-F887-4044-86D7-A8E33168C15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ノート プレースホルダ 2">
            <a:extLst>
              <a:ext uri="{FF2B5EF4-FFF2-40B4-BE49-F238E27FC236}">
                <a16:creationId xmlns:a16="http://schemas.microsoft.com/office/drawing/2014/main" id="{27E7BA80-2F9C-0F25-DE29-6E8EB1BF5C5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60420" name="スライド番号プレースホルダ 3">
            <a:extLst>
              <a:ext uri="{FF2B5EF4-FFF2-40B4-BE49-F238E27FC236}">
                <a16:creationId xmlns:a16="http://schemas.microsoft.com/office/drawing/2014/main" id="{7E21D078-91F4-C12E-A32B-AA44B767B2B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7889757F-F42C-4CB6-924F-5798D4514429}" type="slidenum">
              <a:rPr lang="ja-JP" altLang="en-US" smtClean="0"/>
              <a:pPr>
                <a:spcBef>
                  <a:spcPct val="0"/>
                </a:spcBef>
              </a:pPr>
              <a:t>19</a:t>
            </a:fld>
            <a:endParaRPr lang="ja-JP"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スライド イメージ プレースホルダ 1">
            <a:extLst>
              <a:ext uri="{FF2B5EF4-FFF2-40B4-BE49-F238E27FC236}">
                <a16:creationId xmlns:a16="http://schemas.microsoft.com/office/drawing/2014/main" id="{7FA205E7-EEA3-C2FA-E4B9-FBFE2B40C7E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ノート プレースホルダ 2">
            <a:extLst>
              <a:ext uri="{FF2B5EF4-FFF2-40B4-BE49-F238E27FC236}">
                <a16:creationId xmlns:a16="http://schemas.microsoft.com/office/drawing/2014/main" id="{75DD1C6C-F2DD-A4C5-89B8-9A3770A7FA4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62468" name="スライド番号プレースホルダ 3">
            <a:extLst>
              <a:ext uri="{FF2B5EF4-FFF2-40B4-BE49-F238E27FC236}">
                <a16:creationId xmlns:a16="http://schemas.microsoft.com/office/drawing/2014/main" id="{BD0F736C-736F-4BEF-5C4D-2BFFE1C7322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2A732ADE-A777-421F-A62C-7799C5079F19}" type="slidenum">
              <a:rPr lang="ja-JP" altLang="en-US" smtClean="0"/>
              <a:pPr>
                <a:spcBef>
                  <a:spcPct val="0"/>
                </a:spcBef>
              </a:pPr>
              <a:t>20</a:t>
            </a:fld>
            <a:endParaRPr lang="ja-JP"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スライド イメージ プレースホルダ 1">
            <a:extLst>
              <a:ext uri="{FF2B5EF4-FFF2-40B4-BE49-F238E27FC236}">
                <a16:creationId xmlns:a16="http://schemas.microsoft.com/office/drawing/2014/main" id="{80EF7436-16E3-84D7-E863-28A180CF85E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ノート プレースホルダ 2">
            <a:extLst>
              <a:ext uri="{FF2B5EF4-FFF2-40B4-BE49-F238E27FC236}">
                <a16:creationId xmlns:a16="http://schemas.microsoft.com/office/drawing/2014/main" id="{C8727658-DEB7-F125-75FA-89E7C85D620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90116" name="スライド番号プレースホルダ 3">
            <a:extLst>
              <a:ext uri="{FF2B5EF4-FFF2-40B4-BE49-F238E27FC236}">
                <a16:creationId xmlns:a16="http://schemas.microsoft.com/office/drawing/2014/main" id="{5D4FB8A3-3F63-AA8B-FA0D-6159401AC37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52510739-86AD-4D7C-92FD-5F8B5D2BB3AD}" type="slidenum">
              <a:rPr lang="ja-JP" altLang="en-US"/>
              <a:pPr>
                <a:spcBef>
                  <a:spcPct val="0"/>
                </a:spcBef>
              </a:pPr>
              <a:t>21</a:t>
            </a:fld>
            <a:endParaRPr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A5F63285-A83B-4199-9D40-84624FD3B259}"/>
              </a:ext>
            </a:extLst>
          </p:cNvPr>
          <p:cNvSpPr/>
          <p:nvPr userDrawn="1"/>
        </p:nvSpPr>
        <p:spPr>
          <a:xfrm>
            <a:off x="0" y="8929688"/>
            <a:ext cx="6858000" cy="214312"/>
          </a:xfrm>
          <a:prstGeom prst="rect">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2" name="タイトル 1"/>
          <p:cNvSpPr>
            <a:spLocks noGrp="1"/>
          </p:cNvSpPr>
          <p:nvPr>
            <p:ph type="ctrTitle"/>
          </p:nvPr>
        </p:nvSpPr>
        <p:spPr>
          <a:xfrm>
            <a:off x="514350" y="2840568"/>
            <a:ext cx="5829300" cy="1960033"/>
          </a:xfrm>
        </p:spPr>
        <p:txBody>
          <a:bodyPr/>
          <a:lstStyle/>
          <a:p>
            <a:r>
              <a:rPr lang="ja-JP" altLang="en-US" dirty="0"/>
              <a:t>マスタ タイトルの書式設定</a:t>
            </a:r>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 サブタイトルの書式設定</a:t>
            </a:r>
          </a:p>
        </p:txBody>
      </p:sp>
    </p:spTree>
    <p:extLst>
      <p:ext uri="{BB962C8B-B14F-4D97-AF65-F5344CB8AC3E}">
        <p14:creationId xmlns:p14="http://schemas.microsoft.com/office/powerpoint/2010/main" val="12425707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E833C866-77D2-40B7-B35C-F292183F09B7}"/>
              </a:ext>
            </a:extLst>
          </p:cNvPr>
          <p:cNvSpPr/>
          <p:nvPr userDrawn="1"/>
        </p:nvSpPr>
        <p:spPr>
          <a:xfrm>
            <a:off x="0" y="8929688"/>
            <a:ext cx="6858000" cy="214312"/>
          </a:xfrm>
          <a:prstGeom prst="rect">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4" name="テキスト ボックス 3">
            <a:extLst>
              <a:ext uri="{FF2B5EF4-FFF2-40B4-BE49-F238E27FC236}">
                <a16:creationId xmlns:a16="http://schemas.microsoft.com/office/drawing/2014/main" id="{1DE25AE8-261E-4444-8EB2-C344BAF1AE49}"/>
              </a:ext>
            </a:extLst>
          </p:cNvPr>
          <p:cNvSpPr txBox="1"/>
          <p:nvPr userDrawn="1"/>
        </p:nvSpPr>
        <p:spPr>
          <a:xfrm>
            <a:off x="-596900" y="8675772"/>
            <a:ext cx="8547100" cy="253916"/>
          </a:xfrm>
          <a:prstGeom prst="rect">
            <a:avLst/>
          </a:prstGeom>
          <a:noFill/>
        </p:spPr>
        <p:txBody>
          <a:bodyPr wrap="square">
            <a:spAutoFit/>
          </a:bodyPr>
          <a:lstStyle/>
          <a:p>
            <a:pPr algn="ctr" eaLnBrk="1" hangingPunct="1">
              <a:defRPr/>
            </a:pPr>
            <a:r>
              <a:rPr lang="en-US" sz="1050" dirty="0">
                <a:solidFill>
                  <a:schemeClr val="bg1">
                    <a:lumMod val="75000"/>
                  </a:schemeClr>
                </a:solidFill>
                <a:latin typeface="ＭＳ Ｐゴシック" pitchFamily="50" charset="-128"/>
              </a:rPr>
              <a:t>Copyright</a:t>
            </a:r>
            <a:r>
              <a:rPr lang="ja-JP" altLang="en-US" sz="1050" dirty="0">
                <a:solidFill>
                  <a:schemeClr val="bg1">
                    <a:lumMod val="75000"/>
                  </a:schemeClr>
                </a:solidFill>
                <a:latin typeface="ＭＳ Ｐゴシック" pitchFamily="50" charset="-128"/>
              </a:rPr>
              <a:t> </a:t>
            </a:r>
            <a:r>
              <a:rPr lang="en-US" sz="1050" dirty="0">
                <a:solidFill>
                  <a:schemeClr val="bg1">
                    <a:lumMod val="75000"/>
                  </a:schemeClr>
                </a:solidFill>
                <a:latin typeface="ＭＳ Ｐゴシック" pitchFamily="50" charset="-128"/>
              </a:rPr>
              <a:t>© INFOCOM CORPORATION All rights reserved </a:t>
            </a:r>
          </a:p>
        </p:txBody>
      </p:sp>
      <p:sp>
        <p:nvSpPr>
          <p:cNvPr id="2" name="タイトル 1"/>
          <p:cNvSpPr>
            <a:spLocks noGrp="1"/>
          </p:cNvSpPr>
          <p:nvPr>
            <p:ph type="title"/>
          </p:nvPr>
        </p:nvSpPr>
        <p:spPr/>
        <p:txBody>
          <a:bodyPr/>
          <a:lstStyle/>
          <a:p>
            <a:r>
              <a:rPr lang="ja-JP" altLang="en-US"/>
              <a:t>マスタ タイトルの書式設定</a:t>
            </a:r>
          </a:p>
        </p:txBody>
      </p:sp>
      <p:sp>
        <p:nvSpPr>
          <p:cNvPr id="5" name="スライド番号プレースホルダ 5">
            <a:extLst>
              <a:ext uri="{FF2B5EF4-FFF2-40B4-BE49-F238E27FC236}">
                <a16:creationId xmlns:a16="http://schemas.microsoft.com/office/drawing/2014/main" id="{69DC2DDF-660C-4BFA-922E-D9CE8A5DDDAE}"/>
              </a:ext>
            </a:extLst>
          </p:cNvPr>
          <p:cNvSpPr>
            <a:spLocks noGrp="1"/>
          </p:cNvSpPr>
          <p:nvPr>
            <p:ph type="sldNum" sz="quarter" idx="10"/>
          </p:nvPr>
        </p:nvSpPr>
        <p:spPr>
          <a:xfrm>
            <a:off x="2628900" y="8929688"/>
            <a:ext cx="1600200" cy="214312"/>
          </a:xfrm>
        </p:spPr>
        <p:txBody>
          <a:bodyPr/>
          <a:lstStyle>
            <a:lvl1pPr algn="ctr">
              <a:defRPr sz="1800">
                <a:solidFill>
                  <a:schemeClr val="bg1"/>
                </a:solidFill>
              </a:defRPr>
            </a:lvl1pPr>
          </a:lstStyle>
          <a:p>
            <a:pPr>
              <a:defRPr/>
            </a:pPr>
            <a:fld id="{65FE0A3B-4424-425D-81CB-66D20004A816}" type="slidenum">
              <a:rPr lang="ja-JP" altLang="en-US"/>
              <a:pPr>
                <a:defRPr/>
              </a:pPr>
              <a:t>‹#›</a:t>
            </a:fld>
            <a:endParaRPr lang="ja-JP" altLang="en-US"/>
          </a:p>
        </p:txBody>
      </p:sp>
    </p:spTree>
    <p:extLst>
      <p:ext uri="{BB962C8B-B14F-4D97-AF65-F5344CB8AC3E}">
        <p14:creationId xmlns:p14="http://schemas.microsoft.com/office/powerpoint/2010/main" val="41300892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 1">
            <a:extLst>
              <a:ext uri="{FF2B5EF4-FFF2-40B4-BE49-F238E27FC236}">
                <a16:creationId xmlns:a16="http://schemas.microsoft.com/office/drawing/2014/main" id="{5950D99B-E8A9-468D-9772-7D352DE65257}"/>
              </a:ext>
            </a:extLst>
          </p:cNvPr>
          <p:cNvSpPr>
            <a:spLocks noGrp="1"/>
          </p:cNvSpPr>
          <p:nvPr>
            <p:ph type="title"/>
          </p:nvPr>
        </p:nvSpPr>
        <p:spPr bwMode="auto">
          <a:xfrm>
            <a:off x="342900" y="366713"/>
            <a:ext cx="6172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テキスト プレースホルダ 2">
            <a:extLst>
              <a:ext uri="{FF2B5EF4-FFF2-40B4-BE49-F238E27FC236}">
                <a16:creationId xmlns:a16="http://schemas.microsoft.com/office/drawing/2014/main" id="{FAD5AD70-60A9-4E8C-BE2E-701B91B57FC6}"/>
              </a:ext>
            </a:extLst>
          </p:cNvPr>
          <p:cNvSpPr>
            <a:spLocks noGrp="1"/>
          </p:cNvSpPr>
          <p:nvPr>
            <p:ph type="body" idx="1"/>
          </p:nvPr>
        </p:nvSpPr>
        <p:spPr bwMode="auto">
          <a:xfrm>
            <a:off x="342900" y="2133600"/>
            <a:ext cx="6172200" cy="603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a:extLst>
              <a:ext uri="{FF2B5EF4-FFF2-40B4-BE49-F238E27FC236}">
                <a16:creationId xmlns:a16="http://schemas.microsoft.com/office/drawing/2014/main" id="{276A0FF0-7413-4799-BA0F-B0B1474D7D09}"/>
              </a:ext>
            </a:extLst>
          </p:cNvPr>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5" name="フッター プレースホルダ 4">
            <a:extLst>
              <a:ext uri="{FF2B5EF4-FFF2-40B4-BE49-F238E27FC236}">
                <a16:creationId xmlns:a16="http://schemas.microsoft.com/office/drawing/2014/main" id="{510CE059-0857-4ECF-A35E-22105ACD32B0}"/>
              </a:ext>
            </a:extLst>
          </p:cNvPr>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6" name="スライド番号プレースホルダ 5">
            <a:extLst>
              <a:ext uri="{FF2B5EF4-FFF2-40B4-BE49-F238E27FC236}">
                <a16:creationId xmlns:a16="http://schemas.microsoft.com/office/drawing/2014/main" id="{941C9804-C932-4521-9B24-6D4816CCFD6B}"/>
              </a:ext>
            </a:extLst>
          </p:cNvPr>
          <p:cNvSpPr>
            <a:spLocks noGrp="1"/>
          </p:cNvSpPr>
          <p:nvPr>
            <p:ph type="sldNum" sz="quarter" idx="4"/>
          </p:nvPr>
        </p:nvSpPr>
        <p:spPr>
          <a:xfrm>
            <a:off x="4914900" y="8475663"/>
            <a:ext cx="1600200" cy="4857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DA44C2CC-C0E0-4C55-B697-BECB65CFB217}"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4681" r:id="rId1"/>
    <p:sldLayoutId id="2147484682" r:id="rId2"/>
  </p:sldLayoutIdLst>
  <p:hf hdr="0" ftr="0" dt="0"/>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5pPr>
      <a:lvl6pPr marL="457200" algn="ctr" rtl="0" fontAlgn="base">
        <a:spcBef>
          <a:spcPct val="0"/>
        </a:spcBef>
        <a:spcAft>
          <a:spcPct val="0"/>
        </a:spcAft>
        <a:defRPr kumimoji="1" sz="4400">
          <a:solidFill>
            <a:schemeClr val="tx1"/>
          </a:solidFill>
          <a:latin typeface="Calibri" pitchFamily="34" charset="0"/>
          <a:ea typeface="ＭＳ Ｐゴシック" charset="-128"/>
        </a:defRPr>
      </a:lvl6pPr>
      <a:lvl7pPr marL="914400" algn="ctr" rtl="0" fontAlgn="base">
        <a:spcBef>
          <a:spcPct val="0"/>
        </a:spcBef>
        <a:spcAft>
          <a:spcPct val="0"/>
        </a:spcAft>
        <a:defRPr kumimoji="1" sz="4400">
          <a:solidFill>
            <a:schemeClr val="tx1"/>
          </a:solidFill>
          <a:latin typeface="Calibri" pitchFamily="34" charset="0"/>
          <a:ea typeface="ＭＳ Ｐゴシック"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2" name="サブタイトル 2">
            <a:extLst>
              <a:ext uri="{FF2B5EF4-FFF2-40B4-BE49-F238E27FC236}">
                <a16:creationId xmlns:a16="http://schemas.microsoft.com/office/drawing/2014/main" id="{90F3D2C1-BCC2-477A-82A8-C5ACC5CA8481}"/>
              </a:ext>
            </a:extLst>
          </p:cNvPr>
          <p:cNvSpPr txBox="1">
            <a:spLocks/>
          </p:cNvSpPr>
          <p:nvPr/>
        </p:nvSpPr>
        <p:spPr bwMode="auto">
          <a:xfrm>
            <a:off x="1028700" y="7877987"/>
            <a:ext cx="48006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buFont typeface="Arial" panose="020B0604020202020204" pitchFamily="34" charset="0"/>
              <a:buNone/>
            </a:pPr>
            <a:r>
              <a:rPr lang="ja-JP" altLang="en-US" sz="2000" dirty="0"/>
              <a:t>インフォコム株式会社</a:t>
            </a:r>
            <a:br>
              <a:rPr lang="en-US" altLang="ja-JP" dirty="0"/>
            </a:br>
            <a:endParaRPr lang="en-US" altLang="ja-JP" dirty="0"/>
          </a:p>
        </p:txBody>
      </p:sp>
      <p:sp>
        <p:nvSpPr>
          <p:cNvPr id="22" name="サブタイトル 2">
            <a:extLst>
              <a:ext uri="{FF2B5EF4-FFF2-40B4-BE49-F238E27FC236}">
                <a16:creationId xmlns:a16="http://schemas.microsoft.com/office/drawing/2014/main" id="{B21D8A7B-3302-4309-85B3-4548341ACAA5}"/>
              </a:ext>
            </a:extLst>
          </p:cNvPr>
          <p:cNvSpPr>
            <a:spLocks noGrp="1"/>
          </p:cNvSpPr>
          <p:nvPr>
            <p:ph type="subTitle" idx="1"/>
          </p:nvPr>
        </p:nvSpPr>
        <p:spPr>
          <a:xfrm>
            <a:off x="304277" y="2867875"/>
            <a:ext cx="5981815" cy="1339850"/>
          </a:xfrm>
        </p:spPr>
        <p:txBody>
          <a:bodyPr/>
          <a:lstStyle/>
          <a:p>
            <a:pPr eaLnBrk="1" hangingPunct="1">
              <a:defRPr/>
            </a:pPr>
            <a:r>
              <a:rPr lang="ja-JP" altLang="en-US" b="1" dirty="0">
                <a:solidFill>
                  <a:schemeClr val="tx1">
                    <a:lumMod val="75000"/>
                    <a:lumOff val="25000"/>
                  </a:schemeClr>
                </a:solidFill>
                <a:ea typeface="Meiryo UI" panose="020B0604030504040204" pitchFamily="50" charset="-128"/>
              </a:rPr>
              <a:t>利用マニュアル</a:t>
            </a:r>
            <a:endParaRPr lang="en-US" altLang="ja-JP" b="1" dirty="0">
              <a:solidFill>
                <a:schemeClr val="tx1">
                  <a:lumMod val="75000"/>
                  <a:lumOff val="25000"/>
                </a:schemeClr>
              </a:solidFill>
              <a:ea typeface="Meiryo UI" panose="020B0604030504040204" pitchFamily="50" charset="-128"/>
            </a:endParaRPr>
          </a:p>
          <a:p>
            <a:pPr eaLnBrk="1" hangingPunct="1">
              <a:defRPr/>
            </a:pPr>
            <a:r>
              <a:rPr lang="ja-JP" altLang="en-US" b="1" dirty="0">
                <a:solidFill>
                  <a:srgbClr val="009900"/>
                </a:solidFill>
                <a:ea typeface="Meiryo UI" panose="020B0604030504040204" pitchFamily="50" charset="-128"/>
              </a:rPr>
              <a:t>～　</a:t>
            </a:r>
            <a:r>
              <a:rPr lang="ja-JP" altLang="en-US" sz="3600" b="1" dirty="0">
                <a:solidFill>
                  <a:srgbClr val="009900"/>
                </a:solidFill>
                <a:ea typeface="Meiryo UI" panose="020B0604030504040204" pitchFamily="50" charset="-128"/>
              </a:rPr>
              <a:t>集計・発信版 </a:t>
            </a:r>
            <a:r>
              <a:rPr lang="ja-JP" altLang="en-US" b="1" dirty="0">
                <a:solidFill>
                  <a:srgbClr val="009900"/>
                </a:solidFill>
                <a:ea typeface="Meiryo UI" panose="020B0604030504040204" pitchFamily="50" charset="-128"/>
              </a:rPr>
              <a:t>～</a:t>
            </a:r>
            <a:endParaRPr lang="en-US" altLang="ja-JP" b="1" dirty="0">
              <a:solidFill>
                <a:srgbClr val="009900"/>
              </a:solidFill>
              <a:ea typeface="Meiryo UI" panose="020B0604030504040204" pitchFamily="50" charset="-128"/>
            </a:endParaRPr>
          </a:p>
        </p:txBody>
      </p:sp>
      <p:pic>
        <p:nvPicPr>
          <p:cNvPr id="25" name="図 24" descr="テキスト, ロゴ&#10;&#10;自動的に生成された説明">
            <a:extLst>
              <a:ext uri="{FF2B5EF4-FFF2-40B4-BE49-F238E27FC236}">
                <a16:creationId xmlns:a16="http://schemas.microsoft.com/office/drawing/2014/main" id="{4E380488-1AA4-4F03-BFBC-AE140D8B7E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3690" y="57248"/>
            <a:ext cx="3922669" cy="1569256"/>
          </a:xfrm>
          <a:prstGeom prst="rect">
            <a:avLst/>
          </a:prstGeom>
        </p:spPr>
      </p:pic>
      <p:sp>
        <p:nvSpPr>
          <p:cNvPr id="26" name="四角形: 角を丸くする 25">
            <a:extLst>
              <a:ext uri="{FF2B5EF4-FFF2-40B4-BE49-F238E27FC236}">
                <a16:creationId xmlns:a16="http://schemas.microsoft.com/office/drawing/2014/main" id="{37D6040F-A15F-4DAB-8403-BED84465E69C}"/>
              </a:ext>
            </a:extLst>
          </p:cNvPr>
          <p:cNvSpPr/>
          <p:nvPr/>
        </p:nvSpPr>
        <p:spPr>
          <a:xfrm>
            <a:off x="1427356" y="1405049"/>
            <a:ext cx="4176954" cy="481009"/>
          </a:xfrm>
          <a:prstGeom prst="roundRect">
            <a:avLst/>
          </a:prstGeom>
          <a:solidFill>
            <a:srgbClr val="235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ea typeface="Mplus 1p ExtraBold" panose="020B0802020203020207"/>
              </a:rPr>
              <a:t>ライトプラン</a:t>
            </a:r>
          </a:p>
        </p:txBody>
      </p:sp>
      <p:sp>
        <p:nvSpPr>
          <p:cNvPr id="2" name="サブタイトル 2">
            <a:extLst>
              <a:ext uri="{FF2B5EF4-FFF2-40B4-BE49-F238E27FC236}">
                <a16:creationId xmlns:a16="http://schemas.microsoft.com/office/drawing/2014/main" id="{7CD6F973-AAB7-5FD3-C8E1-EBF2F0F2C464}"/>
              </a:ext>
            </a:extLst>
          </p:cNvPr>
          <p:cNvSpPr txBox="1">
            <a:spLocks/>
          </p:cNvSpPr>
          <p:nvPr/>
        </p:nvSpPr>
        <p:spPr bwMode="auto">
          <a:xfrm>
            <a:off x="1115533" y="8379564"/>
            <a:ext cx="48006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buFont typeface="Arial" panose="020B0604020202020204" pitchFamily="34" charset="0"/>
              <a:buNone/>
            </a:pPr>
            <a:r>
              <a:rPr lang="ja-JP" altLang="en-US" sz="1400" dirty="0"/>
              <a:t>更新日：</a:t>
            </a:r>
            <a:r>
              <a:rPr lang="en-US" altLang="ja-JP" sz="1400" dirty="0"/>
              <a:t>2025/7/1</a:t>
            </a:r>
            <a:br>
              <a:rPr lang="en-US" altLang="ja-JP" sz="1400" dirty="0"/>
            </a:br>
            <a:endParaRPr lang="en-US" altLang="ja-JP"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タイトル 1">
            <a:extLst>
              <a:ext uri="{FF2B5EF4-FFF2-40B4-BE49-F238E27FC236}">
                <a16:creationId xmlns:a16="http://schemas.microsoft.com/office/drawing/2014/main" id="{2EF62989-8F6D-4BA4-B8F3-4B7020C1C04E}"/>
              </a:ext>
            </a:extLst>
          </p:cNvPr>
          <p:cNvSpPr txBox="1">
            <a:spLocks/>
          </p:cNvSpPr>
          <p:nvPr/>
        </p:nvSpPr>
        <p:spPr>
          <a:xfrm>
            <a:off x="173531" y="148853"/>
            <a:ext cx="2601857" cy="302692"/>
          </a:xfrm>
          <a:prstGeom prst="rect">
            <a:avLst/>
          </a:prstGeom>
          <a:solidFill>
            <a:srgbClr val="235EC1"/>
          </a:solidFill>
        </p:spPr>
        <p:txBody>
          <a:bodyPr anchor="ctr"/>
          <a:lstStyle/>
          <a:p>
            <a:pPr algn="ctr" eaLnBrk="1" fontAlgn="auto" hangingPunct="1">
              <a:spcAft>
                <a:spcPts val="0"/>
              </a:spcAft>
              <a:defRPr/>
            </a:pPr>
            <a:r>
              <a:rPr lang="ja-JP" altLang="en-US" b="1" dirty="0">
                <a:solidFill>
                  <a:schemeClr val="bg1"/>
                </a:solidFill>
                <a:latin typeface="+mj-lt"/>
                <a:ea typeface="+mj-ea"/>
                <a:cs typeface="+mj-cs"/>
              </a:rPr>
              <a:t>目次</a:t>
            </a:r>
            <a:endParaRPr lang="en-US" altLang="ja-JP" b="1" dirty="0">
              <a:solidFill>
                <a:schemeClr val="bg1"/>
              </a:solidFill>
              <a:latin typeface="+mj-lt"/>
              <a:ea typeface="+mj-ea"/>
              <a:cs typeface="+mj-cs"/>
            </a:endParaRPr>
          </a:p>
        </p:txBody>
      </p:sp>
      <p:grpSp>
        <p:nvGrpSpPr>
          <p:cNvPr id="7176" name="グループ化 3">
            <a:extLst>
              <a:ext uri="{FF2B5EF4-FFF2-40B4-BE49-F238E27FC236}">
                <a16:creationId xmlns:a16="http://schemas.microsoft.com/office/drawing/2014/main" id="{38A952B1-096E-4FA6-B60C-0745C5921390}"/>
              </a:ext>
            </a:extLst>
          </p:cNvPr>
          <p:cNvGrpSpPr>
            <a:grpSpLocks/>
          </p:cNvGrpSpPr>
          <p:nvPr/>
        </p:nvGrpSpPr>
        <p:grpSpPr bwMode="auto">
          <a:xfrm>
            <a:off x="173531" y="607704"/>
            <a:ext cx="6547846" cy="985840"/>
            <a:chOff x="71438" y="2557447"/>
            <a:chExt cx="6627878" cy="1381191"/>
          </a:xfrm>
        </p:grpSpPr>
        <p:sp>
          <p:nvSpPr>
            <p:cNvPr id="43" name="正方形/長方形 42">
              <a:extLst>
                <a:ext uri="{FF2B5EF4-FFF2-40B4-BE49-F238E27FC236}">
                  <a16:creationId xmlns:a16="http://schemas.microsoft.com/office/drawing/2014/main" id="{CF9D53C1-EE62-44EA-AEE4-C8B229303E75}"/>
                </a:ext>
              </a:extLst>
            </p:cNvPr>
            <p:cNvSpPr/>
            <p:nvPr/>
          </p:nvSpPr>
          <p:spPr>
            <a:xfrm rot="5400000">
              <a:off x="3052396" y="291718"/>
              <a:ext cx="1381189" cy="5912651"/>
            </a:xfrm>
            <a:prstGeom prst="rect">
              <a:avLst/>
            </a:prstGeom>
            <a:solidFill>
              <a:schemeClr val="bg1"/>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nvGrpSpPr>
            <p:cNvPr id="7198" name="グループ化 2">
              <a:extLst>
                <a:ext uri="{FF2B5EF4-FFF2-40B4-BE49-F238E27FC236}">
                  <a16:creationId xmlns:a16="http://schemas.microsoft.com/office/drawing/2014/main" id="{20452289-42BA-4A32-9785-9312EFBD0BBB}"/>
                </a:ext>
              </a:extLst>
            </p:cNvPr>
            <p:cNvGrpSpPr>
              <a:grpSpLocks/>
            </p:cNvGrpSpPr>
            <p:nvPr/>
          </p:nvGrpSpPr>
          <p:grpSpPr bwMode="auto">
            <a:xfrm>
              <a:off x="71438" y="2557447"/>
              <a:ext cx="715227" cy="1367550"/>
              <a:chOff x="71438" y="2557447"/>
              <a:chExt cx="715227" cy="1367550"/>
            </a:xfrm>
          </p:grpSpPr>
          <p:sp>
            <p:nvSpPr>
              <p:cNvPr id="48" name="正方形/長方形 47">
                <a:extLst>
                  <a:ext uri="{FF2B5EF4-FFF2-40B4-BE49-F238E27FC236}">
                    <a16:creationId xmlns:a16="http://schemas.microsoft.com/office/drawing/2014/main" id="{F0967BFF-205C-48FC-8354-887DC65A4033}"/>
                  </a:ext>
                </a:extLst>
              </p:cNvPr>
              <p:cNvSpPr/>
              <p:nvPr/>
            </p:nvSpPr>
            <p:spPr>
              <a:xfrm rot="5400000">
                <a:off x="-254723" y="2883608"/>
                <a:ext cx="1367550" cy="715227"/>
              </a:xfrm>
              <a:prstGeom prst="rect">
                <a:avLst/>
              </a:prstGeom>
              <a:solidFill>
                <a:srgbClr val="00B0F0"/>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202" name="テキスト ボックス 21">
                <a:extLst>
                  <a:ext uri="{FF2B5EF4-FFF2-40B4-BE49-F238E27FC236}">
                    <a16:creationId xmlns:a16="http://schemas.microsoft.com/office/drawing/2014/main" id="{F20FD7E6-AAAA-4667-89AE-AD652782C30A}"/>
                  </a:ext>
                </a:extLst>
              </p:cNvPr>
              <p:cNvSpPr txBox="1">
                <a:spLocks noChangeArrowheads="1"/>
              </p:cNvSpPr>
              <p:nvPr/>
            </p:nvSpPr>
            <p:spPr bwMode="ltGray">
              <a:xfrm>
                <a:off x="238759" y="2557463"/>
                <a:ext cx="404180" cy="1367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安否集計</a:t>
                </a:r>
              </a:p>
            </p:txBody>
          </p:sp>
        </p:grpSp>
        <p:sp>
          <p:nvSpPr>
            <p:cNvPr id="7199" name="テキスト ボックス 25">
              <a:extLst>
                <a:ext uri="{FF2B5EF4-FFF2-40B4-BE49-F238E27FC236}">
                  <a16:creationId xmlns:a16="http://schemas.microsoft.com/office/drawing/2014/main" id="{827925FA-BB6C-4735-AE2B-340304C12499}"/>
                </a:ext>
              </a:extLst>
            </p:cNvPr>
            <p:cNvSpPr txBox="1">
              <a:spLocks noChangeArrowheads="1"/>
            </p:cNvSpPr>
            <p:nvPr/>
          </p:nvSpPr>
          <p:spPr bwMode="auto">
            <a:xfrm>
              <a:off x="785878" y="2591096"/>
              <a:ext cx="5874163" cy="1250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pPr>
              <a:r>
                <a:rPr lang="ja-JP" altLang="en-US" sz="1600" b="1" dirty="0">
                  <a:solidFill>
                    <a:srgbClr val="00B0F0"/>
                  </a:solidFill>
                </a:rPr>
                <a:t>１．安否集計</a:t>
              </a:r>
              <a:br>
                <a:rPr lang="en-US" altLang="ja-JP" sz="1400" dirty="0"/>
              </a:br>
              <a:r>
                <a:rPr lang="ja-JP" altLang="en-US" sz="1200" dirty="0"/>
                <a:t>　（１）連絡ごとの回答を集計する</a:t>
              </a:r>
              <a:endParaRPr lang="en-US" altLang="ja-JP" sz="1200" dirty="0"/>
            </a:p>
            <a:p>
              <a:pPr eaLnBrk="1" hangingPunct="1">
                <a:spcBef>
                  <a:spcPct val="0"/>
                </a:spcBef>
                <a:buFontTx/>
                <a:buNone/>
              </a:pPr>
              <a:r>
                <a:rPr lang="ja-JP" altLang="en-US" sz="1200" dirty="0"/>
                <a:t>　（２）複数の連絡をまとめて集計する</a:t>
              </a:r>
              <a:endParaRPr lang="en-US" altLang="ja-JP" sz="1200" dirty="0"/>
            </a:p>
            <a:p>
              <a:pPr eaLnBrk="1" hangingPunct="1">
                <a:spcBef>
                  <a:spcPct val="0"/>
                </a:spcBef>
                <a:buFontTx/>
                <a:buNone/>
              </a:pPr>
              <a:r>
                <a:rPr lang="ja-JP" altLang="en-US" sz="1200" dirty="0"/>
                <a:t>　（３）連絡状況を確認する</a:t>
              </a:r>
            </a:p>
          </p:txBody>
        </p:sp>
        <p:sp>
          <p:nvSpPr>
            <p:cNvPr id="47" name="角丸四角形 46">
              <a:extLst>
                <a:ext uri="{FF2B5EF4-FFF2-40B4-BE49-F238E27FC236}">
                  <a16:creationId xmlns:a16="http://schemas.microsoft.com/office/drawing/2014/main" id="{8B5BD01B-632D-4E7A-A670-C953EC859149}"/>
                </a:ext>
              </a:extLst>
            </p:cNvPr>
            <p:cNvSpPr/>
            <p:nvPr/>
          </p:nvSpPr>
          <p:spPr>
            <a:xfrm>
              <a:off x="5541482" y="2675722"/>
              <a:ext cx="901250" cy="536184"/>
            </a:xfrm>
            <a:prstGeom prst="roundRect">
              <a:avLst>
                <a:gd name="adj" fmla="val 20252"/>
              </a:avLst>
            </a:prstGeom>
            <a:solidFill>
              <a:schemeClr val="bg1"/>
            </a:solidFill>
            <a:ln w="57150" cmpd="dbl">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000" dirty="0">
                  <a:solidFill>
                    <a:schemeClr val="tx1"/>
                  </a:solidFill>
                  <a:latin typeface="+mn-ea"/>
                </a:rPr>
                <a:t>P2</a:t>
              </a:r>
              <a:endParaRPr lang="ja-JP" altLang="en-US" sz="2000" dirty="0">
                <a:solidFill>
                  <a:schemeClr val="tx1"/>
                </a:solidFill>
                <a:latin typeface="+mn-ea"/>
              </a:endParaRPr>
            </a:p>
          </p:txBody>
        </p:sp>
      </p:grpSp>
      <p:grpSp>
        <p:nvGrpSpPr>
          <p:cNvPr id="7177" name="グループ化 3">
            <a:extLst>
              <a:ext uri="{FF2B5EF4-FFF2-40B4-BE49-F238E27FC236}">
                <a16:creationId xmlns:a16="http://schemas.microsoft.com/office/drawing/2014/main" id="{9E04A3B5-22A1-49F1-8C08-41AD97D4720A}"/>
              </a:ext>
            </a:extLst>
          </p:cNvPr>
          <p:cNvGrpSpPr>
            <a:grpSpLocks/>
          </p:cNvGrpSpPr>
          <p:nvPr/>
        </p:nvGrpSpPr>
        <p:grpSpPr bwMode="auto">
          <a:xfrm>
            <a:off x="173531" y="1674980"/>
            <a:ext cx="6527800" cy="872943"/>
            <a:chOff x="71437" y="2540001"/>
            <a:chExt cx="6545291" cy="899686"/>
          </a:xfrm>
        </p:grpSpPr>
        <p:sp>
          <p:nvSpPr>
            <p:cNvPr id="61" name="正方形/長方形 60">
              <a:extLst>
                <a:ext uri="{FF2B5EF4-FFF2-40B4-BE49-F238E27FC236}">
                  <a16:creationId xmlns:a16="http://schemas.microsoft.com/office/drawing/2014/main" id="{16CC36C1-7560-4FD2-9A06-976E47094B11}"/>
                </a:ext>
              </a:extLst>
            </p:cNvPr>
            <p:cNvSpPr/>
            <p:nvPr/>
          </p:nvSpPr>
          <p:spPr>
            <a:xfrm rot="5400000">
              <a:off x="3260089" y="83048"/>
              <a:ext cx="882684" cy="5830594"/>
            </a:xfrm>
            <a:prstGeom prst="rect">
              <a:avLst/>
            </a:prstGeom>
            <a:solidFill>
              <a:schemeClr val="bg1"/>
            </a:solid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nvGrpSpPr>
            <p:cNvPr id="7192" name="グループ化 2">
              <a:extLst>
                <a:ext uri="{FF2B5EF4-FFF2-40B4-BE49-F238E27FC236}">
                  <a16:creationId xmlns:a16="http://schemas.microsoft.com/office/drawing/2014/main" id="{EAACD6C4-6067-4FCC-9C97-83B1A0CA5CB2}"/>
                </a:ext>
              </a:extLst>
            </p:cNvPr>
            <p:cNvGrpSpPr>
              <a:grpSpLocks/>
            </p:cNvGrpSpPr>
            <p:nvPr/>
          </p:nvGrpSpPr>
          <p:grpSpPr bwMode="auto">
            <a:xfrm>
              <a:off x="71437" y="2557449"/>
              <a:ext cx="714375" cy="882238"/>
              <a:chOff x="71437" y="2557449"/>
              <a:chExt cx="714375" cy="882238"/>
            </a:xfrm>
          </p:grpSpPr>
          <p:sp>
            <p:nvSpPr>
              <p:cNvPr id="72" name="正方形/長方形 71">
                <a:extLst>
                  <a:ext uri="{FF2B5EF4-FFF2-40B4-BE49-F238E27FC236}">
                    <a16:creationId xmlns:a16="http://schemas.microsoft.com/office/drawing/2014/main" id="{8F0601B4-02DF-4C33-A99D-7708F7702ADD}"/>
                  </a:ext>
                </a:extLst>
              </p:cNvPr>
              <p:cNvSpPr/>
              <p:nvPr/>
            </p:nvSpPr>
            <p:spPr>
              <a:xfrm rot="5400000">
                <a:off x="-12557" y="2640996"/>
                <a:ext cx="882684" cy="714697"/>
              </a:xfrm>
              <a:prstGeom prst="rect">
                <a:avLst/>
              </a:prstGeom>
              <a:solidFill>
                <a:schemeClr val="accent4">
                  <a:lumMod val="75000"/>
                </a:schemeClr>
              </a:solid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196" name="テキスト ボックス 21">
                <a:extLst>
                  <a:ext uri="{FF2B5EF4-FFF2-40B4-BE49-F238E27FC236}">
                    <a16:creationId xmlns:a16="http://schemas.microsoft.com/office/drawing/2014/main" id="{0BF57655-A5A5-4CEA-B4E2-500D51633B3E}"/>
                  </a:ext>
                </a:extLst>
              </p:cNvPr>
              <p:cNvSpPr txBox="1">
                <a:spLocks noChangeArrowheads="1"/>
              </p:cNvSpPr>
              <p:nvPr/>
            </p:nvSpPr>
            <p:spPr bwMode="ltGray">
              <a:xfrm>
                <a:off x="242828" y="2557463"/>
                <a:ext cx="400110" cy="88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代理回答</a:t>
                </a:r>
              </a:p>
            </p:txBody>
          </p:sp>
        </p:grpSp>
        <p:sp>
          <p:nvSpPr>
            <p:cNvPr id="70" name="テキスト ボックス 25">
              <a:extLst>
                <a:ext uri="{FF2B5EF4-FFF2-40B4-BE49-F238E27FC236}">
                  <a16:creationId xmlns:a16="http://schemas.microsoft.com/office/drawing/2014/main" id="{F9001B9F-0606-4679-B34F-976858BC2BF7}"/>
                </a:ext>
              </a:extLst>
            </p:cNvPr>
            <p:cNvSpPr txBox="1">
              <a:spLocks noChangeArrowheads="1"/>
            </p:cNvSpPr>
            <p:nvPr/>
          </p:nvSpPr>
          <p:spPr bwMode="auto">
            <a:xfrm>
              <a:off x="786134" y="2540001"/>
              <a:ext cx="5714396" cy="729572"/>
            </a:xfrm>
            <a:prstGeom prst="rect">
              <a:avLst/>
            </a:prstGeom>
            <a:noFill/>
            <a:ln>
              <a:noFill/>
            </a:ln>
          </p:spPr>
          <p:txBody>
            <a:bodyP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r>
                <a:rPr lang="ja-JP" altLang="en-US" sz="1600" b="1" dirty="0">
                  <a:solidFill>
                    <a:schemeClr val="accent4">
                      <a:lumMod val="75000"/>
                    </a:schemeClr>
                  </a:solidFill>
                </a:rPr>
                <a:t>２．代理回答</a:t>
              </a:r>
              <a:br>
                <a:rPr lang="en-US" altLang="ja-JP" sz="1400" dirty="0">
                  <a:solidFill>
                    <a:schemeClr val="accent4">
                      <a:lumMod val="75000"/>
                    </a:schemeClr>
                  </a:solidFill>
                </a:rPr>
              </a:br>
              <a:r>
                <a:rPr lang="ja-JP" altLang="en-US" sz="1200" dirty="0"/>
                <a:t>　（１）１人ずつ代理安否回答を行う</a:t>
              </a:r>
              <a:endParaRPr lang="en-US" altLang="ja-JP" sz="1200" dirty="0"/>
            </a:p>
            <a:p>
              <a:pPr eaLnBrk="1" hangingPunct="1">
                <a:spcBef>
                  <a:spcPct val="0"/>
                </a:spcBef>
                <a:buFont typeface="Arial" charset="0"/>
                <a:buNone/>
                <a:defRPr/>
              </a:pPr>
              <a:r>
                <a:rPr lang="ja-JP" altLang="en-US" sz="1200" dirty="0"/>
                <a:t>　（２）複数名まとめて代理安否回答を行う</a:t>
              </a:r>
              <a:endParaRPr lang="en-US" altLang="ja-JP" sz="1200" dirty="0"/>
            </a:p>
          </p:txBody>
        </p:sp>
        <p:sp>
          <p:nvSpPr>
            <p:cNvPr id="71" name="角丸四角形 70">
              <a:extLst>
                <a:ext uri="{FF2B5EF4-FFF2-40B4-BE49-F238E27FC236}">
                  <a16:creationId xmlns:a16="http://schemas.microsoft.com/office/drawing/2014/main" id="{5284D9A8-5505-445F-8926-C84B643A2F00}"/>
                </a:ext>
              </a:extLst>
            </p:cNvPr>
            <p:cNvSpPr/>
            <p:nvPr/>
          </p:nvSpPr>
          <p:spPr>
            <a:xfrm>
              <a:off x="5499317" y="2693018"/>
              <a:ext cx="900933" cy="507224"/>
            </a:xfrm>
            <a:prstGeom prst="roundRect">
              <a:avLst>
                <a:gd name="adj" fmla="val 20252"/>
              </a:avLst>
            </a:prstGeom>
            <a:solidFill>
              <a:schemeClr val="bg1"/>
            </a:solidFill>
            <a:ln w="57150" cmpd="dbl">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tLang="ja-JP" sz="2800" dirty="0">
                <a:solidFill>
                  <a:schemeClr val="tx1"/>
                </a:solidFill>
                <a:latin typeface="+mn-ea"/>
              </a:endParaRPr>
            </a:p>
            <a:p>
              <a:pPr algn="ctr" eaLnBrk="1" fontAlgn="auto" hangingPunct="1">
                <a:spcBef>
                  <a:spcPts val="0"/>
                </a:spcBef>
                <a:spcAft>
                  <a:spcPts val="0"/>
                </a:spcAft>
                <a:defRPr/>
              </a:pPr>
              <a:r>
                <a:rPr lang="en-US" altLang="ja-JP" sz="2000" dirty="0">
                  <a:solidFill>
                    <a:schemeClr val="tx1"/>
                  </a:solidFill>
                  <a:latin typeface="+mn-ea"/>
                </a:rPr>
                <a:t>P9</a:t>
              </a:r>
              <a:r>
                <a:rPr lang="en-US" altLang="ja-JP" sz="2800" dirty="0">
                  <a:solidFill>
                    <a:schemeClr val="tx1"/>
                  </a:solidFill>
                  <a:latin typeface="+mn-ea"/>
                </a:rPr>
                <a:t>	</a:t>
              </a:r>
              <a:endParaRPr lang="ja-JP" altLang="en-US" sz="2800" dirty="0">
                <a:solidFill>
                  <a:schemeClr val="tx1"/>
                </a:solidFill>
                <a:latin typeface="+mn-ea"/>
              </a:endParaRPr>
            </a:p>
          </p:txBody>
        </p:sp>
      </p:grpSp>
      <p:grpSp>
        <p:nvGrpSpPr>
          <p:cNvPr id="7179" name="グループ化 3">
            <a:extLst>
              <a:ext uri="{FF2B5EF4-FFF2-40B4-BE49-F238E27FC236}">
                <a16:creationId xmlns:a16="http://schemas.microsoft.com/office/drawing/2014/main" id="{BFD616C0-768B-478C-AC1F-0767DD435CFE}"/>
              </a:ext>
            </a:extLst>
          </p:cNvPr>
          <p:cNvGrpSpPr>
            <a:grpSpLocks/>
          </p:cNvGrpSpPr>
          <p:nvPr/>
        </p:nvGrpSpPr>
        <p:grpSpPr bwMode="auto">
          <a:xfrm>
            <a:off x="189503" y="2631970"/>
            <a:ext cx="6767792" cy="985845"/>
            <a:chOff x="71436" y="2557441"/>
            <a:chExt cx="6796981" cy="1491668"/>
          </a:xfrm>
        </p:grpSpPr>
        <p:sp>
          <p:nvSpPr>
            <p:cNvPr id="30" name="正方形/長方形 29">
              <a:extLst>
                <a:ext uri="{FF2B5EF4-FFF2-40B4-BE49-F238E27FC236}">
                  <a16:creationId xmlns:a16="http://schemas.microsoft.com/office/drawing/2014/main" id="{6AE02853-CA74-484A-B1A8-9068619F2999}"/>
                </a:ext>
              </a:extLst>
            </p:cNvPr>
            <p:cNvSpPr/>
            <p:nvPr/>
          </p:nvSpPr>
          <p:spPr>
            <a:xfrm rot="5400000">
              <a:off x="2958338" y="385182"/>
              <a:ext cx="1491662" cy="5836191"/>
            </a:xfrm>
            <a:prstGeom prst="rect">
              <a:avLst/>
            </a:prstGeom>
            <a:solidFill>
              <a:schemeClr val="bg1"/>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nvGrpSpPr>
            <p:cNvPr id="7181" name="グループ化 2">
              <a:extLst>
                <a:ext uri="{FF2B5EF4-FFF2-40B4-BE49-F238E27FC236}">
                  <a16:creationId xmlns:a16="http://schemas.microsoft.com/office/drawing/2014/main" id="{319F548E-0AF3-4CB0-9728-C0B7A31DEC92}"/>
                </a:ext>
              </a:extLst>
            </p:cNvPr>
            <p:cNvGrpSpPr>
              <a:grpSpLocks/>
            </p:cNvGrpSpPr>
            <p:nvPr/>
          </p:nvGrpSpPr>
          <p:grpSpPr bwMode="auto">
            <a:xfrm>
              <a:off x="71436" y="2557441"/>
              <a:ext cx="714636" cy="1491661"/>
              <a:chOff x="71436" y="2557441"/>
              <a:chExt cx="714636" cy="1491661"/>
            </a:xfrm>
          </p:grpSpPr>
          <p:sp>
            <p:nvSpPr>
              <p:cNvPr id="34" name="正方形/長方形 33">
                <a:extLst>
                  <a:ext uri="{FF2B5EF4-FFF2-40B4-BE49-F238E27FC236}">
                    <a16:creationId xmlns:a16="http://schemas.microsoft.com/office/drawing/2014/main" id="{DA2D0124-8EE7-4D71-80AE-C7965FDDAB1C}"/>
                  </a:ext>
                </a:extLst>
              </p:cNvPr>
              <p:cNvSpPr/>
              <p:nvPr/>
            </p:nvSpPr>
            <p:spPr>
              <a:xfrm rot="5400000">
                <a:off x="-317077" y="2945954"/>
                <a:ext cx="1491661" cy="714636"/>
              </a:xfrm>
              <a:prstGeom prst="rect">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185" name="テキスト ボックス 21">
                <a:extLst>
                  <a:ext uri="{FF2B5EF4-FFF2-40B4-BE49-F238E27FC236}">
                    <a16:creationId xmlns:a16="http://schemas.microsoft.com/office/drawing/2014/main" id="{F8A48CFE-BABA-4384-B215-C94BB2947C56}"/>
                  </a:ext>
                </a:extLst>
              </p:cNvPr>
              <p:cNvSpPr txBox="1">
                <a:spLocks noChangeArrowheads="1"/>
              </p:cNvSpPr>
              <p:nvPr/>
            </p:nvSpPr>
            <p:spPr bwMode="ltGray">
              <a:xfrm>
                <a:off x="228581" y="2557443"/>
                <a:ext cx="400163" cy="1367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solidFill>
                      <a:schemeClr val="bg1"/>
                    </a:solidFill>
                  </a:rPr>
                  <a:t>連絡発信</a:t>
                </a:r>
              </a:p>
            </p:txBody>
          </p:sp>
        </p:grpSp>
        <p:sp>
          <p:nvSpPr>
            <p:cNvPr id="32" name="テキスト ボックス 25">
              <a:extLst>
                <a:ext uri="{FF2B5EF4-FFF2-40B4-BE49-F238E27FC236}">
                  <a16:creationId xmlns:a16="http://schemas.microsoft.com/office/drawing/2014/main" id="{87987FF7-CFBB-4081-83D2-3C4EA3AE1134}"/>
                </a:ext>
              </a:extLst>
            </p:cNvPr>
            <p:cNvSpPr txBox="1">
              <a:spLocks noChangeArrowheads="1"/>
            </p:cNvSpPr>
            <p:nvPr/>
          </p:nvSpPr>
          <p:spPr bwMode="auto">
            <a:xfrm>
              <a:off x="786074" y="2591071"/>
              <a:ext cx="6082343" cy="1350508"/>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b="1" dirty="0">
                  <a:solidFill>
                    <a:schemeClr val="accent3">
                      <a:lumMod val="50000"/>
                    </a:schemeClr>
                  </a:solidFill>
                </a:rPr>
                <a:t>３．連絡発信</a:t>
              </a:r>
              <a:br>
                <a:rPr lang="en-US" altLang="ja-JP" sz="1400" dirty="0"/>
              </a:br>
              <a:r>
                <a:rPr lang="ja-JP" altLang="en-US" sz="1200" dirty="0"/>
                <a:t>　（１）新規に連絡を発信する</a:t>
              </a:r>
              <a:endParaRPr lang="en-US" altLang="ja-JP" sz="1200" dirty="0"/>
            </a:p>
            <a:p>
              <a:pPr eaLnBrk="1" hangingPunct="1">
                <a:spcBef>
                  <a:spcPct val="0"/>
                </a:spcBef>
                <a:buFontTx/>
                <a:buNone/>
                <a:defRPr/>
              </a:pPr>
              <a:r>
                <a:rPr lang="ja-JP" altLang="en-US" sz="1200" dirty="0"/>
                <a:t>　（２）連絡を予め用意する</a:t>
              </a:r>
              <a:endParaRPr lang="en-US" altLang="ja-JP" sz="1200" dirty="0"/>
            </a:p>
            <a:p>
              <a:pPr eaLnBrk="1" hangingPunct="1">
                <a:spcBef>
                  <a:spcPct val="0"/>
                </a:spcBef>
                <a:buFontTx/>
                <a:buNone/>
                <a:defRPr/>
              </a:pPr>
              <a:r>
                <a:rPr lang="ja-JP" altLang="en-US" sz="1200" dirty="0"/>
                <a:t>　（３）予め用意した連絡を発信する</a:t>
              </a:r>
            </a:p>
          </p:txBody>
        </p:sp>
        <p:sp>
          <p:nvSpPr>
            <p:cNvPr id="33" name="角丸四角形 32">
              <a:extLst>
                <a:ext uri="{FF2B5EF4-FFF2-40B4-BE49-F238E27FC236}">
                  <a16:creationId xmlns:a16="http://schemas.microsoft.com/office/drawing/2014/main" id="{D7CAE745-6950-4F04-A37A-42BF23CD4ADC}"/>
                </a:ext>
              </a:extLst>
            </p:cNvPr>
            <p:cNvSpPr/>
            <p:nvPr/>
          </p:nvSpPr>
          <p:spPr>
            <a:xfrm>
              <a:off x="5491552" y="2887961"/>
              <a:ext cx="902029" cy="670353"/>
            </a:xfrm>
            <a:prstGeom prst="roundRect">
              <a:avLst>
                <a:gd name="adj" fmla="val 20252"/>
              </a:avLst>
            </a:prstGeom>
            <a:solidFill>
              <a:schemeClr val="bg1"/>
            </a:solidFill>
            <a:ln w="57150" cmpd="dbl">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000" dirty="0">
                  <a:solidFill>
                    <a:schemeClr val="tx1"/>
                  </a:solidFill>
                  <a:latin typeface="+mn-ea"/>
                </a:rPr>
                <a:t>P12</a:t>
              </a:r>
              <a:endParaRPr lang="ja-JP" altLang="en-US" sz="2000" dirty="0">
                <a:solidFill>
                  <a:schemeClr val="tx1"/>
                </a:solidFill>
                <a:latin typeface="+mn-ea"/>
              </a:endParaRPr>
            </a:p>
          </p:txBody>
        </p:sp>
      </p:grpSp>
      <p:sp>
        <p:nvSpPr>
          <p:cNvPr id="35" name="タイトル 1">
            <a:extLst>
              <a:ext uri="{FF2B5EF4-FFF2-40B4-BE49-F238E27FC236}">
                <a16:creationId xmlns:a16="http://schemas.microsoft.com/office/drawing/2014/main" id="{305AE3E8-CCE7-4398-8FC0-A128440A4BD6}"/>
              </a:ext>
            </a:extLst>
          </p:cNvPr>
          <p:cNvSpPr txBox="1">
            <a:spLocks/>
          </p:cNvSpPr>
          <p:nvPr/>
        </p:nvSpPr>
        <p:spPr>
          <a:xfrm>
            <a:off x="173531" y="4865019"/>
            <a:ext cx="2780893" cy="293175"/>
          </a:xfrm>
          <a:prstGeom prst="rect">
            <a:avLst/>
          </a:prstGeom>
          <a:solidFill>
            <a:srgbClr val="235EC1"/>
          </a:solidFill>
        </p:spPr>
        <p:txBody>
          <a:bodyPr anchor="ctr"/>
          <a:lstStyle/>
          <a:p>
            <a:pPr algn="ctr" eaLnBrk="1" fontAlgn="auto" hangingPunct="1">
              <a:spcAft>
                <a:spcPts val="0"/>
              </a:spcAft>
              <a:defRPr/>
            </a:pPr>
            <a:r>
              <a:rPr lang="ja-JP" altLang="en-US" b="1" dirty="0">
                <a:solidFill>
                  <a:schemeClr val="bg1"/>
                </a:solidFill>
                <a:latin typeface="+mj-lt"/>
                <a:ea typeface="+mj-ea"/>
                <a:cs typeface="+mj-cs"/>
              </a:rPr>
              <a:t>権限について</a:t>
            </a:r>
            <a:endParaRPr lang="en-US" altLang="ja-JP" b="1" dirty="0">
              <a:solidFill>
                <a:schemeClr val="bg1"/>
              </a:solidFill>
              <a:latin typeface="+mj-lt"/>
              <a:ea typeface="+mj-ea"/>
              <a:cs typeface="+mj-cs"/>
            </a:endParaRPr>
          </a:p>
        </p:txBody>
      </p:sp>
      <p:sp>
        <p:nvSpPr>
          <p:cNvPr id="57" name="テキスト ボックス 56">
            <a:extLst>
              <a:ext uri="{FF2B5EF4-FFF2-40B4-BE49-F238E27FC236}">
                <a16:creationId xmlns:a16="http://schemas.microsoft.com/office/drawing/2014/main" id="{5C39625F-1196-4840-9BF7-B0F104D20FB1}"/>
              </a:ext>
            </a:extLst>
          </p:cNvPr>
          <p:cNvSpPr txBox="1"/>
          <p:nvPr/>
        </p:nvSpPr>
        <p:spPr>
          <a:xfrm>
            <a:off x="67681" y="7631350"/>
            <a:ext cx="1648168" cy="1200329"/>
          </a:xfrm>
          <a:prstGeom prst="rect">
            <a:avLst/>
          </a:prstGeom>
          <a:solidFill>
            <a:schemeClr val="bg1"/>
          </a:solidFill>
          <a:ln>
            <a:solidFill>
              <a:schemeClr val="bg1">
                <a:lumMod val="85000"/>
              </a:schemeClr>
            </a:solidFill>
          </a:ln>
        </p:spPr>
        <p:txBody>
          <a:bodyPr wrap="square" rtlCol="0">
            <a:spAutoFit/>
          </a:bodyPr>
          <a:lstStyle/>
          <a:p>
            <a:endParaRPr kumimoji="1" lang="en-US" altLang="ja-JP"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endParaRPr>
          </a:p>
          <a:p>
            <a:r>
              <a:rPr kumimoji="1" lang="ja-JP" altLang="en-US"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rPr>
              <a:t>・</a:t>
            </a:r>
            <a:r>
              <a:rPr lang="ja-JP" altLang="en-US"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rPr>
              <a:t>全員</a:t>
            </a:r>
            <a:r>
              <a:rPr kumimoji="1" lang="ja-JP" altLang="en-US"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rPr>
              <a:t>へ連絡</a:t>
            </a:r>
            <a:endParaRPr kumimoji="1" lang="en-US" altLang="ja-JP"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endParaRPr>
          </a:p>
          <a:p>
            <a:r>
              <a:rPr kumimoji="1" lang="ja-JP" altLang="en-US"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rPr>
              <a:t>・全員の集計</a:t>
            </a:r>
            <a:endParaRPr kumimoji="1" lang="en-US" altLang="ja-JP"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endParaRPr>
          </a:p>
          <a:p>
            <a:r>
              <a:rPr kumimoji="1" lang="ja-JP" altLang="en-US"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rPr>
              <a:t>・全員の連絡先</a:t>
            </a:r>
            <a:endParaRPr kumimoji="1" lang="en-US" altLang="ja-JP"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endParaRPr>
          </a:p>
          <a:p>
            <a:r>
              <a:rPr lang="ja-JP" altLang="en-US"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rPr>
              <a:t>　</a:t>
            </a:r>
            <a:r>
              <a:rPr kumimoji="1" lang="ja-JP" altLang="en-US"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rPr>
              <a:t>登録状況の確認</a:t>
            </a:r>
            <a:endParaRPr kumimoji="1" lang="en-US" altLang="ja-JP"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endParaRPr>
          </a:p>
          <a:p>
            <a:r>
              <a:rPr lang="ja-JP" altLang="en-US"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rPr>
              <a:t>・掲示板登録</a:t>
            </a:r>
            <a:endParaRPr kumimoji="1" lang="en-US" altLang="ja-JP"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endParaRPr>
          </a:p>
        </p:txBody>
      </p:sp>
      <p:sp>
        <p:nvSpPr>
          <p:cNvPr id="58" name="テキスト ボックス 57">
            <a:extLst>
              <a:ext uri="{FF2B5EF4-FFF2-40B4-BE49-F238E27FC236}">
                <a16:creationId xmlns:a16="http://schemas.microsoft.com/office/drawing/2014/main" id="{4BE31FCC-3FD0-402C-8380-B408B530D08C}"/>
              </a:ext>
            </a:extLst>
          </p:cNvPr>
          <p:cNvSpPr txBox="1"/>
          <p:nvPr/>
        </p:nvSpPr>
        <p:spPr>
          <a:xfrm>
            <a:off x="1823095" y="7631350"/>
            <a:ext cx="1546013" cy="1200329"/>
          </a:xfrm>
          <a:prstGeom prst="rect">
            <a:avLst/>
          </a:prstGeom>
          <a:solidFill>
            <a:schemeClr val="bg1"/>
          </a:solidFill>
          <a:ln>
            <a:solidFill>
              <a:schemeClr val="bg1">
                <a:lumMod val="85000"/>
              </a:schemeClr>
            </a:solidFill>
          </a:ln>
        </p:spPr>
        <p:txBody>
          <a:bodyPr wrap="square" rtlCol="0">
            <a:spAutoFit/>
          </a:bodyPr>
          <a:lstStyle/>
          <a:p>
            <a:endParaRPr kumimoji="1" lang="en-US" altLang="ja-JP"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endParaRPr>
          </a:p>
          <a:p>
            <a:r>
              <a:rPr kumimoji="1" lang="ja-JP" altLang="en-US"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rPr>
              <a:t>・全員の集計</a:t>
            </a:r>
            <a:endParaRPr kumimoji="1" lang="en-US" altLang="ja-JP"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endParaRPr>
          </a:p>
          <a:p>
            <a:endParaRPr lang="en-US" altLang="ja-JP" sz="1200" dirty="0">
              <a:solidFill>
                <a:srgbClr val="FF0909"/>
              </a:solidFill>
              <a:latin typeface="Mplus 1p" panose="020B0502020203020207" pitchFamily="50" charset="-128"/>
              <a:ea typeface="Mplus 1p" panose="020B0502020203020207" pitchFamily="50" charset="-128"/>
              <a:cs typeface="Mplus 1p" panose="020B0502020203020207" pitchFamily="50" charset="-128"/>
            </a:endParaRPr>
          </a:p>
          <a:p>
            <a:endParaRPr kumimoji="1" lang="en-US" altLang="ja-JP" sz="1200" dirty="0">
              <a:solidFill>
                <a:srgbClr val="FF0909"/>
              </a:solidFill>
              <a:latin typeface="Mplus 1p" panose="020B0502020203020207" pitchFamily="50" charset="-128"/>
              <a:ea typeface="Mplus 1p" panose="020B0502020203020207" pitchFamily="50" charset="-128"/>
              <a:cs typeface="Mplus 1p" panose="020B0502020203020207" pitchFamily="50" charset="-128"/>
            </a:endParaRPr>
          </a:p>
          <a:p>
            <a:endParaRPr kumimoji="1" lang="en-US" altLang="ja-JP" sz="1200" dirty="0">
              <a:solidFill>
                <a:srgbClr val="FF0909"/>
              </a:solidFill>
              <a:latin typeface="Mplus 1p" panose="020B0502020203020207" pitchFamily="50" charset="-128"/>
              <a:ea typeface="Mplus 1p" panose="020B0502020203020207" pitchFamily="50" charset="-128"/>
              <a:cs typeface="Mplus 1p" panose="020B0502020203020207" pitchFamily="50" charset="-128"/>
            </a:endParaRPr>
          </a:p>
          <a:p>
            <a:endParaRPr kumimoji="1" lang="en-US" altLang="ja-JP" sz="1200" dirty="0">
              <a:solidFill>
                <a:srgbClr val="FF0909"/>
              </a:solidFill>
              <a:latin typeface="Mplus 1p" panose="020B0502020203020207" pitchFamily="50" charset="-128"/>
              <a:ea typeface="Mplus 1p" panose="020B0502020203020207" pitchFamily="50" charset="-128"/>
              <a:cs typeface="Mplus 1p" panose="020B0502020203020207" pitchFamily="50" charset="-128"/>
            </a:endParaRPr>
          </a:p>
        </p:txBody>
      </p:sp>
      <p:sp>
        <p:nvSpPr>
          <p:cNvPr id="59" name="テキスト ボックス 58">
            <a:extLst>
              <a:ext uri="{FF2B5EF4-FFF2-40B4-BE49-F238E27FC236}">
                <a16:creationId xmlns:a16="http://schemas.microsoft.com/office/drawing/2014/main" id="{46819EC4-D350-4FC2-AC52-814211B67C88}"/>
              </a:ext>
            </a:extLst>
          </p:cNvPr>
          <p:cNvSpPr txBox="1"/>
          <p:nvPr/>
        </p:nvSpPr>
        <p:spPr>
          <a:xfrm>
            <a:off x="3462523" y="7674652"/>
            <a:ext cx="1569660" cy="1200329"/>
          </a:xfrm>
          <a:prstGeom prst="rect">
            <a:avLst/>
          </a:prstGeom>
          <a:solidFill>
            <a:schemeClr val="bg1"/>
          </a:solidFill>
          <a:ln>
            <a:solidFill>
              <a:schemeClr val="bg1">
                <a:lumMod val="85000"/>
              </a:schemeClr>
            </a:solidFill>
          </a:ln>
        </p:spPr>
        <p:txBody>
          <a:bodyPr wrap="square" rtlCol="0">
            <a:spAutoFit/>
          </a:bodyPr>
          <a:lstStyle/>
          <a:p>
            <a:r>
              <a:rPr kumimoji="1" lang="ja-JP" altLang="en-US" sz="1200" dirty="0">
                <a:solidFill>
                  <a:srgbClr val="FF0000"/>
                </a:solidFill>
                <a:latin typeface="Mplus 1p" panose="020B0502020203020207" pitchFamily="50" charset="-128"/>
                <a:ea typeface="Mplus 1p" panose="020B0502020203020207" pitchFamily="50" charset="-128"/>
                <a:cs typeface="Mplus 1p" panose="020B0502020203020207" pitchFamily="50" charset="-128"/>
              </a:rPr>
              <a:t>所属部署配下に限り</a:t>
            </a:r>
            <a:endParaRPr kumimoji="1" lang="en-US" altLang="ja-JP" sz="1200" dirty="0">
              <a:solidFill>
                <a:srgbClr val="FF0000"/>
              </a:solidFill>
              <a:latin typeface="Mplus 1p" panose="020B0502020203020207" pitchFamily="50" charset="-128"/>
              <a:ea typeface="Mplus 1p" panose="020B0502020203020207" pitchFamily="50" charset="-128"/>
              <a:cs typeface="Mplus 1p" panose="020B0502020203020207" pitchFamily="50" charset="-128"/>
            </a:endParaRPr>
          </a:p>
          <a:p>
            <a:r>
              <a:rPr kumimoji="1" lang="ja-JP" altLang="en-US"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rPr>
              <a:t>・連絡</a:t>
            </a:r>
            <a:endParaRPr kumimoji="1" lang="en-US" altLang="ja-JP"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endParaRPr>
          </a:p>
          <a:p>
            <a:r>
              <a:rPr kumimoji="1" lang="ja-JP" altLang="en-US"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rPr>
              <a:t>・集計</a:t>
            </a:r>
            <a:endParaRPr kumimoji="1" lang="en-US" altLang="ja-JP"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endParaRPr>
          </a:p>
          <a:p>
            <a:r>
              <a:rPr lang="ja-JP" altLang="en-US"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rPr>
              <a:t>・連絡先登録状況</a:t>
            </a:r>
            <a:endParaRPr lang="en-US" altLang="ja-JP"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endParaRPr>
          </a:p>
          <a:p>
            <a:r>
              <a:rPr kumimoji="1" lang="ja-JP" altLang="en-US"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rPr>
              <a:t>　の確認</a:t>
            </a:r>
            <a:endParaRPr kumimoji="1" lang="en-US" altLang="ja-JP"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endParaRPr>
          </a:p>
          <a:p>
            <a:r>
              <a:rPr kumimoji="1" lang="ja-JP" altLang="en-US"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rPr>
              <a:t>・掲示板登録</a:t>
            </a:r>
            <a:endParaRPr kumimoji="1" lang="en-US" altLang="ja-JP"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endParaRPr>
          </a:p>
        </p:txBody>
      </p:sp>
      <p:sp>
        <p:nvSpPr>
          <p:cNvPr id="60" name="テキスト ボックス 59">
            <a:extLst>
              <a:ext uri="{FF2B5EF4-FFF2-40B4-BE49-F238E27FC236}">
                <a16:creationId xmlns:a16="http://schemas.microsoft.com/office/drawing/2014/main" id="{A11557EF-5DF8-4CB7-B102-3BF95E6BB553}"/>
              </a:ext>
            </a:extLst>
          </p:cNvPr>
          <p:cNvSpPr txBox="1"/>
          <p:nvPr/>
        </p:nvSpPr>
        <p:spPr>
          <a:xfrm>
            <a:off x="5098791" y="7674653"/>
            <a:ext cx="1583653" cy="1200329"/>
          </a:xfrm>
          <a:prstGeom prst="rect">
            <a:avLst/>
          </a:prstGeom>
          <a:solidFill>
            <a:schemeClr val="bg1"/>
          </a:solidFill>
          <a:ln>
            <a:solidFill>
              <a:schemeClr val="bg1">
                <a:lumMod val="85000"/>
              </a:schemeClr>
            </a:solidFill>
          </a:ln>
        </p:spPr>
        <p:txBody>
          <a:bodyPr wrap="square" rtlCol="0">
            <a:spAutoFit/>
          </a:bodyPr>
          <a:lstStyle/>
          <a:p>
            <a:r>
              <a:rPr kumimoji="1" lang="ja-JP" altLang="en-US" sz="1200" dirty="0">
                <a:solidFill>
                  <a:srgbClr val="FF0000"/>
                </a:solidFill>
                <a:latin typeface="Mplus 1p" panose="020B0502020203020207" pitchFamily="50" charset="-128"/>
                <a:ea typeface="Mplus 1p" panose="020B0502020203020207" pitchFamily="50" charset="-128"/>
                <a:cs typeface="Mplus 1p" panose="020B0502020203020207" pitchFamily="50" charset="-128"/>
              </a:rPr>
              <a:t>所属部署配下に限り</a:t>
            </a:r>
            <a:endParaRPr kumimoji="1" lang="en-US" altLang="ja-JP" sz="1200" dirty="0">
              <a:solidFill>
                <a:srgbClr val="FF0000"/>
              </a:solidFill>
              <a:latin typeface="Mplus 1p" panose="020B0502020203020207" pitchFamily="50" charset="-128"/>
              <a:ea typeface="Mplus 1p" panose="020B0502020203020207" pitchFamily="50" charset="-128"/>
              <a:cs typeface="Mplus 1p" panose="020B0502020203020207" pitchFamily="50" charset="-128"/>
            </a:endParaRPr>
          </a:p>
          <a:p>
            <a:r>
              <a:rPr kumimoji="1" lang="ja-JP" altLang="en-US"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rPr>
              <a:t>・集計</a:t>
            </a:r>
            <a:endParaRPr kumimoji="1" lang="en-US" altLang="ja-JP" sz="1200" dirty="0">
              <a:solidFill>
                <a:schemeClr val="tx1">
                  <a:lumMod val="75000"/>
                  <a:lumOff val="25000"/>
                </a:schemeClr>
              </a:solidFill>
              <a:latin typeface="Mplus 1p" panose="020B0502020203020207" pitchFamily="50" charset="-128"/>
              <a:ea typeface="Mplus 1p" panose="020B0502020203020207" pitchFamily="50" charset="-128"/>
              <a:cs typeface="Mplus 1p" panose="020B0502020203020207" pitchFamily="50" charset="-128"/>
            </a:endParaRPr>
          </a:p>
          <a:p>
            <a:endParaRPr lang="en-US" altLang="ja-JP" sz="1200" dirty="0">
              <a:solidFill>
                <a:srgbClr val="FF0909"/>
              </a:solidFill>
              <a:latin typeface="Mplus 1p" panose="020B0502020203020207" pitchFamily="50" charset="-128"/>
              <a:ea typeface="Mplus 1p" panose="020B0502020203020207" pitchFamily="50" charset="-128"/>
              <a:cs typeface="Mplus 1p" panose="020B0502020203020207" pitchFamily="50" charset="-128"/>
            </a:endParaRPr>
          </a:p>
          <a:p>
            <a:endParaRPr kumimoji="1" lang="en-US" altLang="ja-JP" sz="1200" dirty="0">
              <a:solidFill>
                <a:srgbClr val="FF0909"/>
              </a:solidFill>
              <a:latin typeface="Mplus 1p" panose="020B0502020203020207" pitchFamily="50" charset="-128"/>
              <a:ea typeface="Mplus 1p" panose="020B0502020203020207" pitchFamily="50" charset="-128"/>
              <a:cs typeface="Mplus 1p" panose="020B0502020203020207" pitchFamily="50" charset="-128"/>
            </a:endParaRPr>
          </a:p>
          <a:p>
            <a:endParaRPr kumimoji="1" lang="en-US" altLang="ja-JP" sz="1200" dirty="0">
              <a:solidFill>
                <a:srgbClr val="FF0909"/>
              </a:solidFill>
              <a:latin typeface="Mplus 1p" panose="020B0502020203020207" pitchFamily="50" charset="-128"/>
              <a:ea typeface="Mplus 1p" panose="020B0502020203020207" pitchFamily="50" charset="-128"/>
              <a:cs typeface="Mplus 1p" panose="020B0502020203020207" pitchFamily="50" charset="-128"/>
            </a:endParaRPr>
          </a:p>
          <a:p>
            <a:endParaRPr kumimoji="1" lang="en-US" altLang="ja-JP" sz="1200" dirty="0">
              <a:solidFill>
                <a:srgbClr val="FF0909"/>
              </a:solidFill>
              <a:latin typeface="Mplus 1p" panose="020B0502020203020207" pitchFamily="50" charset="-128"/>
              <a:ea typeface="Mplus 1p" panose="020B0502020203020207" pitchFamily="50" charset="-128"/>
              <a:cs typeface="Mplus 1p" panose="020B0502020203020207" pitchFamily="50" charset="-128"/>
            </a:endParaRPr>
          </a:p>
        </p:txBody>
      </p:sp>
      <p:sp>
        <p:nvSpPr>
          <p:cNvPr id="37" name="正方形/長方形 36">
            <a:extLst>
              <a:ext uri="{FF2B5EF4-FFF2-40B4-BE49-F238E27FC236}">
                <a16:creationId xmlns:a16="http://schemas.microsoft.com/office/drawing/2014/main" id="{897F5E64-8E83-47AC-A6D4-4B36166EE430}"/>
              </a:ext>
            </a:extLst>
          </p:cNvPr>
          <p:cNvSpPr/>
          <p:nvPr/>
        </p:nvSpPr>
        <p:spPr>
          <a:xfrm>
            <a:off x="67680" y="7396173"/>
            <a:ext cx="1648168" cy="299842"/>
          </a:xfrm>
          <a:prstGeom prst="rect">
            <a:avLst/>
          </a:prstGeom>
          <a:solidFill>
            <a:srgbClr val="235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bg1"/>
                </a:solidFill>
              </a:rPr>
              <a:t>全発信集計権限</a:t>
            </a:r>
          </a:p>
        </p:txBody>
      </p:sp>
      <p:sp>
        <p:nvSpPr>
          <p:cNvPr id="38" name="正方形/長方形 37">
            <a:extLst>
              <a:ext uri="{FF2B5EF4-FFF2-40B4-BE49-F238E27FC236}">
                <a16:creationId xmlns:a16="http://schemas.microsoft.com/office/drawing/2014/main" id="{2E9812C9-A531-4022-A65E-AB26A9068CF6}"/>
              </a:ext>
            </a:extLst>
          </p:cNvPr>
          <p:cNvSpPr/>
          <p:nvPr/>
        </p:nvSpPr>
        <p:spPr>
          <a:xfrm>
            <a:off x="1799448" y="7372165"/>
            <a:ext cx="1569660" cy="329726"/>
          </a:xfrm>
          <a:prstGeom prst="rect">
            <a:avLst/>
          </a:prstGeom>
          <a:solidFill>
            <a:srgbClr val="235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bg1"/>
                </a:solidFill>
              </a:rPr>
              <a:t>全集計権限</a:t>
            </a:r>
          </a:p>
        </p:txBody>
      </p:sp>
      <p:sp>
        <p:nvSpPr>
          <p:cNvPr id="39" name="正方形/長方形 38">
            <a:extLst>
              <a:ext uri="{FF2B5EF4-FFF2-40B4-BE49-F238E27FC236}">
                <a16:creationId xmlns:a16="http://schemas.microsoft.com/office/drawing/2014/main" id="{8639A1D4-5D14-41C4-BACA-E94C667B7FE1}"/>
              </a:ext>
            </a:extLst>
          </p:cNvPr>
          <p:cNvSpPr/>
          <p:nvPr/>
        </p:nvSpPr>
        <p:spPr>
          <a:xfrm>
            <a:off x="3464325" y="7372165"/>
            <a:ext cx="1569660" cy="323850"/>
          </a:xfrm>
          <a:prstGeom prst="rect">
            <a:avLst/>
          </a:prstGeom>
          <a:solidFill>
            <a:srgbClr val="235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bg1"/>
                </a:solidFill>
              </a:rPr>
              <a:t>部署発信権限</a:t>
            </a:r>
          </a:p>
        </p:txBody>
      </p:sp>
      <p:sp>
        <p:nvSpPr>
          <p:cNvPr id="64" name="テキスト ボックス 56">
            <a:extLst>
              <a:ext uri="{FF2B5EF4-FFF2-40B4-BE49-F238E27FC236}">
                <a16:creationId xmlns:a16="http://schemas.microsoft.com/office/drawing/2014/main" id="{4E2CCD20-7283-457F-B10E-40F83F310C58}"/>
              </a:ext>
            </a:extLst>
          </p:cNvPr>
          <p:cNvSpPr txBox="1">
            <a:spLocks noChangeArrowheads="1"/>
          </p:cNvSpPr>
          <p:nvPr/>
        </p:nvSpPr>
        <p:spPr bwMode="auto">
          <a:xfrm>
            <a:off x="-20787" y="7004068"/>
            <a:ext cx="2121788" cy="307777"/>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＜権限の種類＞</a:t>
            </a:r>
            <a:endParaRPr lang="en-US" altLang="ja-JP" sz="1400" dirty="0">
              <a:latin typeface="+mj-ea"/>
              <a:ea typeface="+mj-ea"/>
            </a:endParaRPr>
          </a:p>
        </p:txBody>
      </p:sp>
      <p:sp>
        <p:nvSpPr>
          <p:cNvPr id="40" name="正方形/長方形 39">
            <a:extLst>
              <a:ext uri="{FF2B5EF4-FFF2-40B4-BE49-F238E27FC236}">
                <a16:creationId xmlns:a16="http://schemas.microsoft.com/office/drawing/2014/main" id="{F3D6CA6B-4241-4428-9F81-DDF9F4D3EADD}"/>
              </a:ext>
            </a:extLst>
          </p:cNvPr>
          <p:cNvSpPr/>
          <p:nvPr/>
        </p:nvSpPr>
        <p:spPr>
          <a:xfrm>
            <a:off x="5127400" y="7372165"/>
            <a:ext cx="1576941" cy="302488"/>
          </a:xfrm>
          <a:prstGeom prst="rect">
            <a:avLst/>
          </a:prstGeom>
          <a:solidFill>
            <a:srgbClr val="235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bg1"/>
                </a:solidFill>
              </a:rPr>
              <a:t>部署集計権限</a:t>
            </a:r>
          </a:p>
        </p:txBody>
      </p:sp>
      <p:sp>
        <p:nvSpPr>
          <p:cNvPr id="66" name="テキスト ボックス 56">
            <a:extLst>
              <a:ext uri="{FF2B5EF4-FFF2-40B4-BE49-F238E27FC236}">
                <a16:creationId xmlns:a16="http://schemas.microsoft.com/office/drawing/2014/main" id="{5C85257F-2683-49C4-9958-6B98FA2018D4}"/>
              </a:ext>
            </a:extLst>
          </p:cNvPr>
          <p:cNvSpPr txBox="1">
            <a:spLocks noChangeArrowheads="1"/>
          </p:cNvSpPr>
          <p:nvPr/>
        </p:nvSpPr>
        <p:spPr bwMode="auto">
          <a:xfrm>
            <a:off x="175268" y="5240439"/>
            <a:ext cx="6619280" cy="461665"/>
          </a:xfrm>
          <a:prstGeom prst="rect">
            <a:avLst/>
          </a:prstGeom>
          <a:noFill/>
          <a:ln w="9525">
            <a:noFill/>
            <a:miter lim="800000"/>
            <a:headEnd/>
            <a:tailEnd/>
          </a:ln>
        </p:spPr>
        <p:txBody>
          <a:bodyPr wrap="square">
            <a:spAutoFit/>
          </a:bodyPr>
          <a:lstStyle/>
          <a:p>
            <a:pPr eaLnBrk="1" hangingPunct="1">
              <a:defRPr/>
            </a:pPr>
            <a:r>
              <a:rPr lang="ja-JP" altLang="en-US" sz="1200" dirty="0">
                <a:latin typeface="+mj-ea"/>
                <a:ea typeface="+mj-ea"/>
              </a:rPr>
              <a:t>各ユーザが操作できる機能（集計や発信）とその対象範囲は、メンテナンスサイト管理者が権限を付与することで決定します。自分に付与されている権限は「マイページ」のユーザ情報から確認できます。</a:t>
            </a:r>
            <a:endParaRPr lang="en-US" altLang="ja-JP" sz="1200" dirty="0">
              <a:latin typeface="+mj-ea"/>
              <a:ea typeface="+mj-ea"/>
            </a:endParaRPr>
          </a:p>
        </p:txBody>
      </p:sp>
      <p:pic>
        <p:nvPicPr>
          <p:cNvPr id="3" name="グラフィックス 2" descr="ユーザー 枠線">
            <a:extLst>
              <a:ext uri="{FF2B5EF4-FFF2-40B4-BE49-F238E27FC236}">
                <a16:creationId xmlns:a16="http://schemas.microsoft.com/office/drawing/2014/main" id="{4EA64953-C25C-4307-B2A9-5A335D59D52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4162" y="6063432"/>
            <a:ext cx="650547" cy="650547"/>
          </a:xfrm>
          <a:prstGeom prst="rect">
            <a:avLst/>
          </a:prstGeom>
        </p:spPr>
      </p:pic>
      <p:pic>
        <p:nvPicPr>
          <p:cNvPr id="5" name="グラフィックス 4" descr="コンピューター 枠線">
            <a:extLst>
              <a:ext uri="{FF2B5EF4-FFF2-40B4-BE49-F238E27FC236}">
                <a16:creationId xmlns:a16="http://schemas.microsoft.com/office/drawing/2014/main" id="{5674C310-232A-41E7-B75F-A82008E8562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72966" y="6097872"/>
            <a:ext cx="650547" cy="650547"/>
          </a:xfrm>
          <a:prstGeom prst="rect">
            <a:avLst/>
          </a:prstGeom>
        </p:spPr>
      </p:pic>
      <p:sp>
        <p:nvSpPr>
          <p:cNvPr id="67" name="テキスト ボックス 56">
            <a:extLst>
              <a:ext uri="{FF2B5EF4-FFF2-40B4-BE49-F238E27FC236}">
                <a16:creationId xmlns:a16="http://schemas.microsoft.com/office/drawing/2014/main" id="{0ADF0CD4-ADB0-4633-B5F4-36CFDF913E36}"/>
              </a:ext>
            </a:extLst>
          </p:cNvPr>
          <p:cNvSpPr txBox="1">
            <a:spLocks noChangeArrowheads="1"/>
          </p:cNvSpPr>
          <p:nvPr/>
        </p:nvSpPr>
        <p:spPr bwMode="auto">
          <a:xfrm>
            <a:off x="401513" y="5898943"/>
            <a:ext cx="1761130" cy="253916"/>
          </a:xfrm>
          <a:prstGeom prst="rect">
            <a:avLst/>
          </a:prstGeom>
          <a:noFill/>
          <a:ln w="9525">
            <a:noFill/>
            <a:miter lim="800000"/>
            <a:headEnd/>
            <a:tailEnd/>
          </a:ln>
        </p:spPr>
        <p:txBody>
          <a:bodyPr wrap="square">
            <a:spAutoFit/>
          </a:bodyPr>
          <a:lstStyle/>
          <a:p>
            <a:pPr eaLnBrk="1" hangingPunct="1">
              <a:defRPr/>
            </a:pPr>
            <a:r>
              <a:rPr lang="ja-JP" altLang="en-US" sz="1050" dirty="0">
                <a:latin typeface="+mj-ea"/>
                <a:ea typeface="+mj-ea"/>
              </a:rPr>
              <a:t>メンテナンスサイト管理者</a:t>
            </a:r>
            <a:endParaRPr lang="en-US" altLang="ja-JP" sz="1050" dirty="0">
              <a:latin typeface="+mj-ea"/>
              <a:ea typeface="+mj-ea"/>
            </a:endParaRPr>
          </a:p>
        </p:txBody>
      </p:sp>
      <p:pic>
        <p:nvPicPr>
          <p:cNvPr id="68" name="グラフィックス 67" descr="ユーザー 枠線">
            <a:extLst>
              <a:ext uri="{FF2B5EF4-FFF2-40B4-BE49-F238E27FC236}">
                <a16:creationId xmlns:a16="http://schemas.microsoft.com/office/drawing/2014/main" id="{C36CA98B-3E05-46EE-8F17-56361C57AF9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832527" y="5902282"/>
            <a:ext cx="520863" cy="520863"/>
          </a:xfrm>
          <a:prstGeom prst="rect">
            <a:avLst/>
          </a:prstGeom>
        </p:spPr>
      </p:pic>
      <p:pic>
        <p:nvPicPr>
          <p:cNvPr id="69" name="グラフィックス 68" descr="ユーザー 枠線">
            <a:extLst>
              <a:ext uri="{FF2B5EF4-FFF2-40B4-BE49-F238E27FC236}">
                <a16:creationId xmlns:a16="http://schemas.microsoft.com/office/drawing/2014/main" id="{4017093C-6456-498B-98B3-87E31575B46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832526" y="6396500"/>
            <a:ext cx="520863" cy="520863"/>
          </a:xfrm>
          <a:prstGeom prst="rect">
            <a:avLst/>
          </a:prstGeom>
        </p:spPr>
      </p:pic>
      <p:sp>
        <p:nvSpPr>
          <p:cNvPr id="73" name="テキスト ボックス 56">
            <a:extLst>
              <a:ext uri="{FF2B5EF4-FFF2-40B4-BE49-F238E27FC236}">
                <a16:creationId xmlns:a16="http://schemas.microsoft.com/office/drawing/2014/main" id="{7501B174-DAEF-4525-9511-34BAFC4E33DE}"/>
              </a:ext>
            </a:extLst>
          </p:cNvPr>
          <p:cNvSpPr txBox="1">
            <a:spLocks noChangeArrowheads="1"/>
          </p:cNvSpPr>
          <p:nvPr/>
        </p:nvSpPr>
        <p:spPr bwMode="auto">
          <a:xfrm>
            <a:off x="3341833" y="5938346"/>
            <a:ext cx="1761130" cy="415498"/>
          </a:xfrm>
          <a:prstGeom prst="rect">
            <a:avLst/>
          </a:prstGeom>
          <a:noFill/>
          <a:ln w="9525">
            <a:noFill/>
            <a:miter lim="800000"/>
            <a:headEnd/>
            <a:tailEnd/>
          </a:ln>
        </p:spPr>
        <p:txBody>
          <a:bodyPr wrap="square">
            <a:spAutoFit/>
          </a:bodyPr>
          <a:lstStyle/>
          <a:p>
            <a:pPr eaLnBrk="1" hangingPunct="1">
              <a:defRPr/>
            </a:pPr>
            <a:r>
              <a:rPr lang="en-US" altLang="ja-JP" sz="1050" dirty="0">
                <a:latin typeface="+mj-ea"/>
                <a:ea typeface="+mj-ea"/>
              </a:rPr>
              <a:t>A</a:t>
            </a:r>
            <a:r>
              <a:rPr lang="ja-JP" altLang="en-US" sz="1050" dirty="0">
                <a:latin typeface="+mj-ea"/>
                <a:ea typeface="+mj-ea"/>
              </a:rPr>
              <a:t>さん</a:t>
            </a:r>
            <a:endParaRPr lang="en-US" altLang="ja-JP" sz="1050" dirty="0">
              <a:latin typeface="+mj-ea"/>
              <a:ea typeface="+mj-ea"/>
            </a:endParaRPr>
          </a:p>
          <a:p>
            <a:pPr eaLnBrk="1" hangingPunct="1">
              <a:defRPr/>
            </a:pPr>
            <a:r>
              <a:rPr lang="ja-JP" altLang="en-US" sz="1050" dirty="0">
                <a:latin typeface="+mj-ea"/>
                <a:ea typeface="+mj-ea"/>
              </a:rPr>
              <a:t>権限なし</a:t>
            </a:r>
            <a:endParaRPr lang="en-US" altLang="ja-JP" sz="1050" dirty="0">
              <a:latin typeface="+mj-ea"/>
              <a:ea typeface="+mj-ea"/>
            </a:endParaRPr>
          </a:p>
        </p:txBody>
      </p:sp>
      <p:sp>
        <p:nvSpPr>
          <p:cNvPr id="74" name="テキスト ボックス 56">
            <a:extLst>
              <a:ext uri="{FF2B5EF4-FFF2-40B4-BE49-F238E27FC236}">
                <a16:creationId xmlns:a16="http://schemas.microsoft.com/office/drawing/2014/main" id="{6E86C74E-934D-4F8C-95B6-9FB6AF588031}"/>
              </a:ext>
            </a:extLst>
          </p:cNvPr>
          <p:cNvSpPr txBox="1">
            <a:spLocks noChangeArrowheads="1"/>
          </p:cNvSpPr>
          <p:nvPr/>
        </p:nvSpPr>
        <p:spPr bwMode="auto">
          <a:xfrm>
            <a:off x="3328433" y="6525657"/>
            <a:ext cx="1761130" cy="415498"/>
          </a:xfrm>
          <a:prstGeom prst="rect">
            <a:avLst/>
          </a:prstGeom>
          <a:noFill/>
          <a:ln w="9525">
            <a:noFill/>
            <a:miter lim="800000"/>
            <a:headEnd/>
            <a:tailEnd/>
          </a:ln>
        </p:spPr>
        <p:txBody>
          <a:bodyPr wrap="square">
            <a:spAutoFit/>
          </a:bodyPr>
          <a:lstStyle/>
          <a:p>
            <a:pPr eaLnBrk="1" hangingPunct="1">
              <a:defRPr/>
            </a:pPr>
            <a:r>
              <a:rPr lang="en-US" altLang="ja-JP" sz="1050" dirty="0">
                <a:latin typeface="+mj-ea"/>
                <a:ea typeface="+mj-ea"/>
              </a:rPr>
              <a:t>B</a:t>
            </a:r>
            <a:r>
              <a:rPr lang="ja-JP" altLang="en-US" sz="1050" dirty="0">
                <a:latin typeface="+mj-ea"/>
                <a:ea typeface="+mj-ea"/>
              </a:rPr>
              <a:t>さん</a:t>
            </a:r>
            <a:endParaRPr lang="en-US" altLang="ja-JP" sz="1050" dirty="0">
              <a:latin typeface="+mj-ea"/>
              <a:ea typeface="+mj-ea"/>
            </a:endParaRPr>
          </a:p>
          <a:p>
            <a:pPr eaLnBrk="1" hangingPunct="1">
              <a:defRPr/>
            </a:pPr>
            <a:r>
              <a:rPr lang="ja-JP" altLang="en-US" sz="1050" dirty="0">
                <a:latin typeface="+mj-ea"/>
                <a:ea typeface="+mj-ea"/>
              </a:rPr>
              <a:t>全発信集計権限</a:t>
            </a:r>
            <a:endParaRPr lang="en-US" altLang="ja-JP" sz="1050" dirty="0">
              <a:latin typeface="+mj-ea"/>
              <a:ea typeface="+mj-ea"/>
            </a:endParaRPr>
          </a:p>
        </p:txBody>
      </p:sp>
      <p:cxnSp>
        <p:nvCxnSpPr>
          <p:cNvPr id="7" name="直線矢印コネクタ 6">
            <a:extLst>
              <a:ext uri="{FF2B5EF4-FFF2-40B4-BE49-F238E27FC236}">
                <a16:creationId xmlns:a16="http://schemas.microsoft.com/office/drawing/2014/main" id="{2441F07B-6378-45A3-8723-AD4D5091D5BA}"/>
              </a:ext>
            </a:extLst>
          </p:cNvPr>
          <p:cNvCxnSpPr>
            <a:cxnSpLocks/>
          </p:cNvCxnSpPr>
          <p:nvPr/>
        </p:nvCxnSpPr>
        <p:spPr>
          <a:xfrm>
            <a:off x="2046552" y="6440896"/>
            <a:ext cx="794980" cy="151058"/>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5" name="テキスト ボックス 56">
            <a:extLst>
              <a:ext uri="{FF2B5EF4-FFF2-40B4-BE49-F238E27FC236}">
                <a16:creationId xmlns:a16="http://schemas.microsoft.com/office/drawing/2014/main" id="{63C63F8C-D7C3-437E-8DD6-5A7280FC631F}"/>
              </a:ext>
            </a:extLst>
          </p:cNvPr>
          <p:cNvSpPr txBox="1">
            <a:spLocks noChangeArrowheads="1"/>
          </p:cNvSpPr>
          <p:nvPr/>
        </p:nvSpPr>
        <p:spPr bwMode="auto">
          <a:xfrm>
            <a:off x="1823095" y="6550298"/>
            <a:ext cx="1761130" cy="253916"/>
          </a:xfrm>
          <a:prstGeom prst="rect">
            <a:avLst/>
          </a:prstGeom>
          <a:noFill/>
          <a:ln w="9525">
            <a:noFill/>
            <a:miter lim="800000"/>
            <a:headEnd/>
            <a:tailEnd/>
          </a:ln>
        </p:spPr>
        <p:txBody>
          <a:bodyPr wrap="square">
            <a:spAutoFit/>
          </a:bodyPr>
          <a:lstStyle/>
          <a:p>
            <a:pPr eaLnBrk="1" hangingPunct="1">
              <a:defRPr/>
            </a:pPr>
            <a:r>
              <a:rPr lang="ja-JP" altLang="en-US" sz="1050" dirty="0">
                <a:latin typeface="+mj-ea"/>
                <a:ea typeface="+mj-ea"/>
              </a:rPr>
              <a:t>権限付与</a:t>
            </a:r>
            <a:endParaRPr lang="en-US" altLang="ja-JP" sz="1050" dirty="0">
              <a:latin typeface="+mj-ea"/>
              <a:ea typeface="+mj-ea"/>
            </a:endParaRPr>
          </a:p>
        </p:txBody>
      </p:sp>
      <p:sp>
        <p:nvSpPr>
          <p:cNvPr id="8" name="四角形: 角を丸くする 7">
            <a:extLst>
              <a:ext uri="{FF2B5EF4-FFF2-40B4-BE49-F238E27FC236}">
                <a16:creationId xmlns:a16="http://schemas.microsoft.com/office/drawing/2014/main" id="{818A48E6-84BA-41AB-8990-571760B56662}"/>
              </a:ext>
            </a:extLst>
          </p:cNvPr>
          <p:cNvSpPr/>
          <p:nvPr/>
        </p:nvSpPr>
        <p:spPr>
          <a:xfrm>
            <a:off x="4637884" y="5730621"/>
            <a:ext cx="1827384" cy="1246446"/>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100" dirty="0">
                <a:solidFill>
                  <a:schemeClr val="tx1"/>
                </a:solidFill>
              </a:rPr>
              <a:t>権限付与を希望する場合には、各社・各組織のメンテナンスサイト管理者までご依頼ください。</a:t>
            </a:r>
            <a:endParaRPr kumimoji="1" lang="en-US" altLang="ja-JP" sz="1100" dirty="0">
              <a:solidFill>
                <a:schemeClr val="tx1"/>
              </a:solidFill>
            </a:endParaRPr>
          </a:p>
          <a:p>
            <a:r>
              <a:rPr lang="ja-JP" altLang="en-US" sz="1100" dirty="0">
                <a:solidFill>
                  <a:schemeClr val="tx1"/>
                </a:solidFill>
              </a:rPr>
              <a:t>（インフォコムでは設定できません）</a:t>
            </a:r>
            <a:endParaRPr kumimoji="1" lang="ja-JP" altLang="en-US" sz="1100" dirty="0">
              <a:solidFill>
                <a:schemeClr val="tx1"/>
              </a:solidFill>
            </a:endParaRPr>
          </a:p>
        </p:txBody>
      </p:sp>
      <p:grpSp>
        <p:nvGrpSpPr>
          <p:cNvPr id="13" name="グループ化 3">
            <a:extLst>
              <a:ext uri="{FF2B5EF4-FFF2-40B4-BE49-F238E27FC236}">
                <a16:creationId xmlns:a16="http://schemas.microsoft.com/office/drawing/2014/main" id="{E6944691-BE0D-F448-D1CC-2620C3ADB96F}"/>
              </a:ext>
            </a:extLst>
          </p:cNvPr>
          <p:cNvGrpSpPr>
            <a:grpSpLocks/>
          </p:cNvGrpSpPr>
          <p:nvPr/>
        </p:nvGrpSpPr>
        <p:grpSpPr bwMode="auto">
          <a:xfrm>
            <a:off x="189502" y="3632409"/>
            <a:ext cx="6531875" cy="876122"/>
            <a:chOff x="71436" y="2470091"/>
            <a:chExt cx="6637871" cy="969596"/>
          </a:xfrm>
        </p:grpSpPr>
        <p:sp>
          <p:nvSpPr>
            <p:cNvPr id="14" name="正方形/長方形 13">
              <a:extLst>
                <a:ext uri="{FF2B5EF4-FFF2-40B4-BE49-F238E27FC236}">
                  <a16:creationId xmlns:a16="http://schemas.microsoft.com/office/drawing/2014/main" id="{51B4A368-3E09-C0E3-F972-6D733947571E}"/>
                </a:ext>
              </a:extLst>
            </p:cNvPr>
            <p:cNvSpPr/>
            <p:nvPr/>
          </p:nvSpPr>
          <p:spPr>
            <a:xfrm rot="5400000">
              <a:off x="3306378" y="36758"/>
              <a:ext cx="882684" cy="5923174"/>
            </a:xfrm>
            <a:prstGeom prst="rect">
              <a:avLst/>
            </a:prstGeom>
            <a:solidFill>
              <a:schemeClr val="bg1"/>
            </a:solidFill>
            <a:ln w="2857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nvGrpSpPr>
            <p:cNvPr id="15" name="グループ化 2">
              <a:extLst>
                <a:ext uri="{FF2B5EF4-FFF2-40B4-BE49-F238E27FC236}">
                  <a16:creationId xmlns:a16="http://schemas.microsoft.com/office/drawing/2014/main" id="{654E4ED8-3A57-A173-1EB1-97C95EAA4E07}"/>
                </a:ext>
              </a:extLst>
            </p:cNvPr>
            <p:cNvGrpSpPr>
              <a:grpSpLocks/>
            </p:cNvGrpSpPr>
            <p:nvPr/>
          </p:nvGrpSpPr>
          <p:grpSpPr bwMode="auto">
            <a:xfrm>
              <a:off x="71436" y="2470091"/>
              <a:ext cx="714697" cy="969596"/>
              <a:chOff x="71436" y="2470091"/>
              <a:chExt cx="714697" cy="969596"/>
            </a:xfrm>
          </p:grpSpPr>
          <p:sp>
            <p:nvSpPr>
              <p:cNvPr id="18" name="正方形/長方形 17">
                <a:extLst>
                  <a:ext uri="{FF2B5EF4-FFF2-40B4-BE49-F238E27FC236}">
                    <a16:creationId xmlns:a16="http://schemas.microsoft.com/office/drawing/2014/main" id="{D585C87E-739B-101E-E733-7D1BAEC7BC88}"/>
                  </a:ext>
                </a:extLst>
              </p:cNvPr>
              <p:cNvSpPr/>
              <p:nvPr/>
            </p:nvSpPr>
            <p:spPr>
              <a:xfrm rot="5400000">
                <a:off x="-12557" y="2640996"/>
                <a:ext cx="882684" cy="714697"/>
              </a:xfrm>
              <a:prstGeom prst="rect">
                <a:avLst/>
              </a:prstGeom>
              <a:solidFill>
                <a:schemeClr val="bg2">
                  <a:lumMod val="50000"/>
                </a:schemeClr>
              </a:solidFill>
              <a:ln w="2857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9" name="テキスト ボックス 21">
                <a:extLst>
                  <a:ext uri="{FF2B5EF4-FFF2-40B4-BE49-F238E27FC236}">
                    <a16:creationId xmlns:a16="http://schemas.microsoft.com/office/drawing/2014/main" id="{CB14FEF9-D15F-6C05-F210-C8AC39BF7EA9}"/>
                  </a:ext>
                </a:extLst>
              </p:cNvPr>
              <p:cNvSpPr txBox="1">
                <a:spLocks noChangeArrowheads="1"/>
              </p:cNvSpPr>
              <p:nvPr/>
            </p:nvSpPr>
            <p:spPr bwMode="ltGray">
              <a:xfrm>
                <a:off x="241756" y="2470091"/>
                <a:ext cx="401182" cy="88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その他</a:t>
                </a:r>
              </a:p>
            </p:txBody>
          </p:sp>
        </p:grpSp>
        <p:sp>
          <p:nvSpPr>
            <p:cNvPr id="16" name="テキスト ボックス 25">
              <a:extLst>
                <a:ext uri="{FF2B5EF4-FFF2-40B4-BE49-F238E27FC236}">
                  <a16:creationId xmlns:a16="http://schemas.microsoft.com/office/drawing/2014/main" id="{DD2B9618-9193-EB2F-07EC-6CF2B00CEFDF}"/>
                </a:ext>
              </a:extLst>
            </p:cNvPr>
            <p:cNvSpPr txBox="1">
              <a:spLocks noChangeArrowheads="1"/>
            </p:cNvSpPr>
            <p:nvPr/>
          </p:nvSpPr>
          <p:spPr bwMode="auto">
            <a:xfrm>
              <a:off x="786134" y="2540001"/>
              <a:ext cx="5714396" cy="729572"/>
            </a:xfrm>
            <a:prstGeom prst="rect">
              <a:avLst/>
            </a:prstGeom>
            <a:noFill/>
            <a:ln>
              <a:noFill/>
            </a:ln>
          </p:spPr>
          <p:txBody>
            <a:bodyP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r>
                <a:rPr lang="ja-JP" altLang="en-US" sz="1600" b="1" dirty="0">
                  <a:solidFill>
                    <a:schemeClr val="bg2">
                      <a:lumMod val="50000"/>
                    </a:schemeClr>
                  </a:solidFill>
                </a:rPr>
                <a:t>４．その他</a:t>
              </a:r>
              <a:br>
                <a:rPr lang="en-US" altLang="ja-JP" sz="1400" dirty="0">
                  <a:solidFill>
                    <a:schemeClr val="accent4">
                      <a:lumMod val="75000"/>
                    </a:schemeClr>
                  </a:solidFill>
                </a:rPr>
              </a:br>
              <a:r>
                <a:rPr lang="ja-JP" altLang="en-US" sz="1200" dirty="0"/>
                <a:t>　（１）連絡先登録状況を確認する</a:t>
              </a:r>
              <a:endParaRPr lang="en-US" altLang="ja-JP" sz="1200" dirty="0"/>
            </a:p>
            <a:p>
              <a:pPr eaLnBrk="1" hangingPunct="1">
                <a:spcBef>
                  <a:spcPct val="0"/>
                </a:spcBef>
                <a:buFont typeface="Arial" charset="0"/>
                <a:buNone/>
                <a:defRPr/>
              </a:pPr>
              <a:r>
                <a:rPr lang="ja-JP" altLang="en-US" sz="1200" dirty="0"/>
                <a:t>　（２）掲示板の記事を登録する</a:t>
              </a:r>
              <a:endParaRPr lang="en-US" altLang="ja-JP" sz="1200" dirty="0"/>
            </a:p>
          </p:txBody>
        </p:sp>
        <p:sp>
          <p:nvSpPr>
            <p:cNvPr id="17" name="角丸四角形 70">
              <a:extLst>
                <a:ext uri="{FF2B5EF4-FFF2-40B4-BE49-F238E27FC236}">
                  <a16:creationId xmlns:a16="http://schemas.microsoft.com/office/drawing/2014/main" id="{0B7C0CD7-1F65-EDEB-B31C-8D6045AEA632}"/>
                </a:ext>
              </a:extLst>
            </p:cNvPr>
            <p:cNvSpPr/>
            <p:nvPr/>
          </p:nvSpPr>
          <p:spPr>
            <a:xfrm>
              <a:off x="5499317" y="2766410"/>
              <a:ext cx="900933" cy="433833"/>
            </a:xfrm>
            <a:prstGeom prst="roundRect">
              <a:avLst>
                <a:gd name="adj" fmla="val 20252"/>
              </a:avLst>
            </a:prstGeom>
            <a:solidFill>
              <a:schemeClr val="bg1"/>
            </a:solidFill>
            <a:ln w="57150" cmpd="dbl">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tLang="ja-JP" sz="2800" dirty="0">
                <a:solidFill>
                  <a:schemeClr val="tx1"/>
                </a:solidFill>
                <a:latin typeface="+mn-ea"/>
              </a:endParaRPr>
            </a:p>
            <a:p>
              <a:pPr algn="ctr" eaLnBrk="1" fontAlgn="auto" hangingPunct="1">
                <a:spcBef>
                  <a:spcPts val="0"/>
                </a:spcBef>
                <a:spcAft>
                  <a:spcPts val="0"/>
                </a:spcAft>
                <a:defRPr/>
              </a:pPr>
              <a:r>
                <a:rPr lang="en-US" altLang="ja-JP" sz="2000" dirty="0">
                  <a:solidFill>
                    <a:schemeClr val="tx1"/>
                  </a:solidFill>
                  <a:latin typeface="+mn-ea"/>
                </a:rPr>
                <a:t>P19</a:t>
              </a:r>
              <a:r>
                <a:rPr lang="en-US" altLang="ja-JP" sz="2800" dirty="0">
                  <a:solidFill>
                    <a:schemeClr val="tx1"/>
                  </a:solidFill>
                  <a:latin typeface="+mn-ea"/>
                </a:rPr>
                <a:t>	</a:t>
              </a:r>
              <a:endParaRPr lang="ja-JP" altLang="en-US" sz="2800" dirty="0">
                <a:solidFill>
                  <a:schemeClr val="tx1"/>
                </a:solidFill>
                <a:latin typeface="+mn-ea"/>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1DF96347-45DB-C54F-7CD1-6FE483A73D8D}"/>
              </a:ext>
            </a:extLst>
          </p:cNvPr>
          <p:cNvPicPr>
            <a:picLocks noChangeAspect="1"/>
          </p:cNvPicPr>
          <p:nvPr/>
        </p:nvPicPr>
        <p:blipFill>
          <a:blip r:embed="rId3"/>
          <a:stretch>
            <a:fillRect/>
          </a:stretch>
        </p:blipFill>
        <p:spPr>
          <a:xfrm>
            <a:off x="11869" y="2215461"/>
            <a:ext cx="3864805" cy="1924082"/>
          </a:xfrm>
          <a:prstGeom prst="rect">
            <a:avLst/>
          </a:prstGeom>
          <a:ln>
            <a:solidFill>
              <a:schemeClr val="bg1">
                <a:lumMod val="75000"/>
              </a:schemeClr>
            </a:solidFill>
          </a:ln>
        </p:spPr>
      </p:pic>
      <p:sp>
        <p:nvSpPr>
          <p:cNvPr id="13314" name="スライド番号プレースホルダ 2">
            <a:extLst>
              <a:ext uri="{FF2B5EF4-FFF2-40B4-BE49-F238E27FC236}">
                <a16:creationId xmlns:a16="http://schemas.microsoft.com/office/drawing/2014/main" id="{6D697258-6B8A-4FB5-B384-C2AAB3C52880}"/>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515C7E08-B7F0-4227-8BD5-283673EC9BBB}" type="slidenum">
              <a:rPr lang="ja-JP" altLang="en-US" sz="1800" smtClean="0">
                <a:solidFill>
                  <a:schemeClr val="bg1"/>
                </a:solidFill>
              </a:rPr>
              <a:pPr>
                <a:spcBef>
                  <a:spcPct val="0"/>
                </a:spcBef>
                <a:buFontTx/>
                <a:buNone/>
              </a:pPr>
              <a:t>2</a:t>
            </a:fld>
            <a:endParaRPr lang="ja-JP" altLang="en-US" sz="1800">
              <a:solidFill>
                <a:schemeClr val="bg1"/>
              </a:solidFill>
            </a:endParaRPr>
          </a:p>
        </p:txBody>
      </p:sp>
      <p:sp>
        <p:nvSpPr>
          <p:cNvPr id="13315" name="テキスト ボックス 24">
            <a:extLst>
              <a:ext uri="{FF2B5EF4-FFF2-40B4-BE49-F238E27FC236}">
                <a16:creationId xmlns:a16="http://schemas.microsoft.com/office/drawing/2014/main" id="{D03450C3-E469-4093-A035-08751519C879}"/>
              </a:ext>
            </a:extLst>
          </p:cNvPr>
          <p:cNvSpPr txBox="1">
            <a:spLocks noChangeArrowheads="1"/>
          </p:cNvSpPr>
          <p:nvPr/>
        </p:nvSpPr>
        <p:spPr bwMode="auto">
          <a:xfrm>
            <a:off x="-36513" y="519706"/>
            <a:ext cx="693102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B0F0"/>
                </a:solidFill>
              </a:rPr>
              <a:t>１．安否集計</a:t>
            </a:r>
            <a:endParaRPr lang="en-US" altLang="ja-JP" sz="2800" dirty="0">
              <a:solidFill>
                <a:srgbClr val="00B0F0"/>
              </a:solidFill>
            </a:endParaRPr>
          </a:p>
        </p:txBody>
      </p:sp>
      <p:sp>
        <p:nvSpPr>
          <p:cNvPr id="28" name="テキスト ボックス 56">
            <a:extLst>
              <a:ext uri="{FF2B5EF4-FFF2-40B4-BE49-F238E27FC236}">
                <a16:creationId xmlns:a16="http://schemas.microsoft.com/office/drawing/2014/main" id="{9EBA1CFC-E5F3-44FB-9FC9-A44469F54A5A}"/>
              </a:ext>
            </a:extLst>
          </p:cNvPr>
          <p:cNvSpPr txBox="1">
            <a:spLocks noChangeArrowheads="1"/>
          </p:cNvSpPr>
          <p:nvPr/>
        </p:nvSpPr>
        <p:spPr bwMode="auto">
          <a:xfrm>
            <a:off x="49967" y="989691"/>
            <a:ext cx="6608763" cy="52322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安否集計は対象の連絡ごとの集計と、複数の連絡をまとめて集計する方法のどちらも可能です。</a:t>
            </a:r>
            <a:endParaRPr lang="en-US" altLang="ja-JP" sz="1400" dirty="0">
              <a:latin typeface="+mj-ea"/>
              <a:ea typeface="+mj-ea"/>
            </a:endParaRPr>
          </a:p>
        </p:txBody>
      </p:sp>
      <p:sp>
        <p:nvSpPr>
          <p:cNvPr id="32" name="テキスト ボックス 56">
            <a:extLst>
              <a:ext uri="{FF2B5EF4-FFF2-40B4-BE49-F238E27FC236}">
                <a16:creationId xmlns:a16="http://schemas.microsoft.com/office/drawing/2014/main" id="{87486BBE-182E-4B6B-ABBA-8BDB67931778}"/>
              </a:ext>
            </a:extLst>
          </p:cNvPr>
          <p:cNvSpPr txBox="1">
            <a:spLocks noChangeArrowheads="1"/>
          </p:cNvSpPr>
          <p:nvPr/>
        </p:nvSpPr>
        <p:spPr bwMode="auto">
          <a:xfrm>
            <a:off x="4037013" y="2124850"/>
            <a:ext cx="2679700" cy="20320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①ホーム画面の</a:t>
            </a:r>
            <a:endParaRPr lang="en-US" altLang="ja-JP" sz="1400" dirty="0">
              <a:latin typeface="+mj-ea"/>
              <a:ea typeface="+mj-ea"/>
            </a:endParaRPr>
          </a:p>
          <a:p>
            <a:pPr eaLnBrk="1" hangingPunct="1">
              <a:defRPr/>
            </a:pPr>
            <a:r>
              <a:rPr lang="ja-JP" altLang="en-US" sz="1400" dirty="0">
                <a:latin typeface="+mj-ea"/>
                <a:ea typeface="+mj-ea"/>
              </a:rPr>
              <a:t>“連絡ごとの集計”からの中から集計したい連絡を選択します。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直近</a:t>
            </a:r>
            <a:r>
              <a:rPr lang="en-US" altLang="ja-JP" sz="1400" dirty="0">
                <a:latin typeface="+mj-ea"/>
                <a:ea typeface="+mj-ea"/>
              </a:rPr>
              <a:t>30</a:t>
            </a:r>
            <a:r>
              <a:rPr lang="ja-JP" altLang="en-US" sz="1400" dirty="0">
                <a:latin typeface="+mj-ea"/>
                <a:ea typeface="+mj-ea"/>
              </a:rPr>
              <a:t>件以前の連絡の場合は、「全件表示」を選択した先の連絡ごとの集計画面から連絡を選択してください。</a:t>
            </a:r>
            <a:endParaRPr lang="en-US" altLang="ja-JP" sz="1400" dirty="0">
              <a:latin typeface="+mj-ea"/>
              <a:ea typeface="+mj-ea"/>
            </a:endParaRPr>
          </a:p>
        </p:txBody>
      </p:sp>
      <p:sp>
        <p:nvSpPr>
          <p:cNvPr id="13324" name="テキスト ボックス 23">
            <a:extLst>
              <a:ext uri="{FF2B5EF4-FFF2-40B4-BE49-F238E27FC236}">
                <a16:creationId xmlns:a16="http://schemas.microsoft.com/office/drawing/2014/main" id="{BEE39B42-C899-4506-992E-6AC7087F9202}"/>
              </a:ext>
            </a:extLst>
          </p:cNvPr>
          <p:cNvSpPr txBox="1">
            <a:spLocks noChangeArrowheads="1"/>
          </p:cNvSpPr>
          <p:nvPr/>
        </p:nvSpPr>
        <p:spPr bwMode="auto">
          <a:xfrm>
            <a:off x="108222" y="1548935"/>
            <a:ext cx="5853112" cy="369887"/>
          </a:xfrm>
          <a:prstGeom prst="rect">
            <a:avLst/>
          </a:prstGeom>
          <a:solidFill>
            <a:schemeClr val="bg1"/>
          </a:solidFill>
          <a:ln w="28575">
            <a:solidFill>
              <a:srgbClr val="00B0F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（１） 連絡ごとの回答を集計する</a:t>
            </a:r>
          </a:p>
        </p:txBody>
      </p:sp>
      <p:sp>
        <p:nvSpPr>
          <p:cNvPr id="13325" name="Rectangle 2">
            <a:extLst>
              <a:ext uri="{FF2B5EF4-FFF2-40B4-BE49-F238E27FC236}">
                <a16:creationId xmlns:a16="http://schemas.microsoft.com/office/drawing/2014/main" id="{44B5EBE6-02DF-47AB-8292-7FB1CD956B59}"/>
              </a:ext>
            </a:extLst>
          </p:cNvPr>
          <p:cNvSpPr>
            <a:spLocks noChangeArrowheads="1"/>
          </p:cNvSpPr>
          <p:nvPr/>
        </p:nvSpPr>
        <p:spPr bwMode="auto">
          <a:xfrm>
            <a:off x="393700" y="198755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13326" name="AutoShape 177">
            <a:extLst>
              <a:ext uri="{FF2B5EF4-FFF2-40B4-BE49-F238E27FC236}">
                <a16:creationId xmlns:a16="http://schemas.microsoft.com/office/drawing/2014/main" id="{A3F70CBF-A1EC-4248-8446-F803935F045E}"/>
              </a:ext>
            </a:extLst>
          </p:cNvPr>
          <p:cNvSpPr>
            <a:spLocks noChangeArrowheads="1"/>
          </p:cNvSpPr>
          <p:nvPr/>
        </p:nvSpPr>
        <p:spPr bwMode="auto">
          <a:xfrm>
            <a:off x="1005293" y="3030049"/>
            <a:ext cx="1324249" cy="812607"/>
          </a:xfrm>
          <a:prstGeom prst="roundRect">
            <a:avLst>
              <a:gd name="adj" fmla="val 9241"/>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3" name="図 2">
            <a:extLst>
              <a:ext uri="{FF2B5EF4-FFF2-40B4-BE49-F238E27FC236}">
                <a16:creationId xmlns:a16="http://schemas.microsoft.com/office/drawing/2014/main" id="{8D6532EC-4408-4841-B687-A4210B316193}"/>
              </a:ext>
            </a:extLst>
          </p:cNvPr>
          <p:cNvPicPr>
            <a:picLocks noChangeAspect="1"/>
          </p:cNvPicPr>
          <p:nvPr/>
        </p:nvPicPr>
        <p:blipFill>
          <a:blip r:embed="rId4"/>
          <a:stretch>
            <a:fillRect/>
          </a:stretch>
        </p:blipFill>
        <p:spPr>
          <a:xfrm>
            <a:off x="108221" y="4775224"/>
            <a:ext cx="3768453" cy="4087789"/>
          </a:xfrm>
          <a:prstGeom prst="rect">
            <a:avLst/>
          </a:prstGeom>
          <a:ln>
            <a:solidFill>
              <a:schemeClr val="tx1">
                <a:lumMod val="50000"/>
                <a:lumOff val="50000"/>
              </a:schemeClr>
            </a:solidFill>
          </a:ln>
        </p:spPr>
      </p:pic>
      <p:sp>
        <p:nvSpPr>
          <p:cNvPr id="40" name="テキスト ボックス 56">
            <a:extLst>
              <a:ext uri="{FF2B5EF4-FFF2-40B4-BE49-F238E27FC236}">
                <a16:creationId xmlns:a16="http://schemas.microsoft.com/office/drawing/2014/main" id="{D91621DC-E47C-43EF-BE3C-235260A527D7}"/>
              </a:ext>
            </a:extLst>
          </p:cNvPr>
          <p:cNvSpPr txBox="1">
            <a:spLocks noChangeArrowheads="1"/>
          </p:cNvSpPr>
          <p:nvPr/>
        </p:nvSpPr>
        <p:spPr bwMode="auto">
          <a:xfrm>
            <a:off x="4106863" y="4929188"/>
            <a:ext cx="2540000" cy="7381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②集計結果が表示されます。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p:txBody>
      </p:sp>
      <p:grpSp>
        <p:nvGrpSpPr>
          <p:cNvPr id="5" name="グループ化 4">
            <a:extLst>
              <a:ext uri="{FF2B5EF4-FFF2-40B4-BE49-F238E27FC236}">
                <a16:creationId xmlns:a16="http://schemas.microsoft.com/office/drawing/2014/main" id="{291B5C5A-3708-221B-DA1C-1556EB6F8594}"/>
              </a:ext>
            </a:extLst>
          </p:cNvPr>
          <p:cNvGrpSpPr/>
          <p:nvPr/>
        </p:nvGrpSpPr>
        <p:grpSpPr>
          <a:xfrm>
            <a:off x="59895" y="29844"/>
            <a:ext cx="6748137" cy="398631"/>
            <a:chOff x="59895" y="29844"/>
            <a:chExt cx="6748137" cy="398631"/>
          </a:xfrm>
        </p:grpSpPr>
        <p:sp>
          <p:nvSpPr>
            <p:cNvPr id="20" name="正方形/長方形 19">
              <a:extLst>
                <a:ext uri="{FF2B5EF4-FFF2-40B4-BE49-F238E27FC236}">
                  <a16:creationId xmlns:a16="http://schemas.microsoft.com/office/drawing/2014/main" id="{793C2850-E545-4543-9F8D-F4B99890A315}"/>
                </a:ext>
              </a:extLst>
            </p:cNvPr>
            <p:cNvSpPr/>
            <p:nvPr/>
          </p:nvSpPr>
          <p:spPr>
            <a:xfrm>
              <a:off x="59895" y="33392"/>
              <a:ext cx="1651242" cy="388470"/>
            </a:xfrm>
            <a:prstGeom prst="rect">
              <a:avLst/>
            </a:prstGeom>
            <a:solidFill>
              <a:srgbClr val="00B0F0"/>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安否集計</a:t>
              </a:r>
            </a:p>
          </p:txBody>
        </p:sp>
        <p:sp>
          <p:nvSpPr>
            <p:cNvPr id="22" name="正方形/長方形 21">
              <a:extLst>
                <a:ext uri="{FF2B5EF4-FFF2-40B4-BE49-F238E27FC236}">
                  <a16:creationId xmlns:a16="http://schemas.microsoft.com/office/drawing/2014/main" id="{407C0578-2F3C-4A0A-84CB-214D757B696F}"/>
                </a:ext>
              </a:extLst>
            </p:cNvPr>
            <p:cNvSpPr/>
            <p:nvPr/>
          </p:nvSpPr>
          <p:spPr>
            <a:xfrm>
              <a:off x="1701210" y="33392"/>
              <a:ext cx="1671096" cy="388470"/>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24" name="正方形/長方形 23">
              <a:extLst>
                <a:ext uri="{FF2B5EF4-FFF2-40B4-BE49-F238E27FC236}">
                  <a16:creationId xmlns:a16="http://schemas.microsoft.com/office/drawing/2014/main" id="{E85AEB50-831D-4730-A73B-3A4880CF9897}"/>
                </a:ext>
              </a:extLst>
            </p:cNvPr>
            <p:cNvSpPr/>
            <p:nvPr/>
          </p:nvSpPr>
          <p:spPr>
            <a:xfrm>
              <a:off x="3372306" y="29844"/>
              <a:ext cx="1793468" cy="395565"/>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2" name="正方形/長方形 1">
              <a:extLst>
                <a:ext uri="{FF2B5EF4-FFF2-40B4-BE49-F238E27FC236}">
                  <a16:creationId xmlns:a16="http://schemas.microsoft.com/office/drawing/2014/main" id="{E5778B34-2A78-0C22-13B7-1CEA9F77F3C9}"/>
                </a:ext>
              </a:extLst>
            </p:cNvPr>
            <p:cNvSpPr/>
            <p:nvPr/>
          </p:nvSpPr>
          <p:spPr>
            <a:xfrm>
              <a:off x="5165774" y="32910"/>
              <a:ext cx="1642258" cy="395565"/>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その他</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E4D4CC1D-4A74-4F7E-9BC5-8E6D9F0CC5B0}"/>
              </a:ext>
            </a:extLst>
          </p:cNvPr>
          <p:cNvPicPr>
            <a:picLocks noChangeAspect="1"/>
          </p:cNvPicPr>
          <p:nvPr/>
        </p:nvPicPr>
        <p:blipFill>
          <a:blip r:embed="rId3"/>
          <a:stretch>
            <a:fillRect/>
          </a:stretch>
        </p:blipFill>
        <p:spPr>
          <a:xfrm>
            <a:off x="117475" y="649288"/>
            <a:ext cx="4087813" cy="2451100"/>
          </a:xfrm>
          <a:prstGeom prst="rect">
            <a:avLst/>
          </a:prstGeom>
          <a:ln>
            <a:solidFill>
              <a:schemeClr val="tx1">
                <a:lumMod val="50000"/>
                <a:lumOff val="50000"/>
              </a:schemeClr>
            </a:solidFill>
          </a:ln>
        </p:spPr>
      </p:pic>
      <p:sp>
        <p:nvSpPr>
          <p:cNvPr id="15363" name="スライド番号プレースホルダ 2">
            <a:extLst>
              <a:ext uri="{FF2B5EF4-FFF2-40B4-BE49-F238E27FC236}">
                <a16:creationId xmlns:a16="http://schemas.microsoft.com/office/drawing/2014/main" id="{B2D28AB8-6403-475F-8E7C-96090A0F1D48}"/>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37623A62-61A4-4888-ACE3-08385FD2800C}" type="slidenum">
              <a:rPr lang="ja-JP" altLang="en-US" sz="1800" smtClean="0">
                <a:solidFill>
                  <a:schemeClr val="bg1"/>
                </a:solidFill>
              </a:rPr>
              <a:pPr>
                <a:spcBef>
                  <a:spcPct val="0"/>
                </a:spcBef>
                <a:buFontTx/>
                <a:buNone/>
              </a:pPr>
              <a:t>3</a:t>
            </a:fld>
            <a:endParaRPr lang="ja-JP" altLang="en-US" sz="1800">
              <a:solidFill>
                <a:schemeClr val="bg1"/>
              </a:solidFill>
            </a:endParaRPr>
          </a:p>
        </p:txBody>
      </p:sp>
      <p:sp>
        <p:nvSpPr>
          <p:cNvPr id="36" name="テキスト ボックス 56">
            <a:extLst>
              <a:ext uri="{FF2B5EF4-FFF2-40B4-BE49-F238E27FC236}">
                <a16:creationId xmlns:a16="http://schemas.microsoft.com/office/drawing/2014/main" id="{13837C2F-B5DE-44A7-B240-9C04EABB5E39}"/>
              </a:ext>
            </a:extLst>
          </p:cNvPr>
          <p:cNvSpPr txBox="1">
            <a:spLocks noChangeArrowheads="1"/>
          </p:cNvSpPr>
          <p:nvPr/>
        </p:nvSpPr>
        <p:spPr bwMode="auto">
          <a:xfrm>
            <a:off x="4297363" y="606425"/>
            <a:ext cx="2320925" cy="16002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③確認したい回答内容を選択します。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「ユーザを検索する」を</a:t>
            </a:r>
            <a:endParaRPr lang="en-US" altLang="ja-JP" sz="1400" dirty="0">
              <a:latin typeface="+mj-ea"/>
              <a:ea typeface="+mj-ea"/>
            </a:endParaRPr>
          </a:p>
          <a:p>
            <a:pPr eaLnBrk="1" hangingPunct="1">
              <a:defRPr/>
            </a:pPr>
            <a:r>
              <a:rPr lang="ja-JP" altLang="en-US" sz="1400" dirty="0">
                <a:latin typeface="+mj-ea"/>
                <a:ea typeface="+mj-ea"/>
              </a:rPr>
              <a:t>選択するとユーザ一覧が表示されます。</a:t>
            </a:r>
            <a:endParaRPr lang="en-US" altLang="ja-JP" sz="1400" dirty="0">
              <a:latin typeface="+mj-ea"/>
              <a:ea typeface="+mj-ea"/>
            </a:endParaRPr>
          </a:p>
          <a:p>
            <a:pPr eaLnBrk="1" hangingPunct="1">
              <a:defRPr/>
            </a:pPr>
            <a:endParaRPr lang="en-US" altLang="ja-JP" sz="1400" dirty="0">
              <a:latin typeface="+mj-ea"/>
              <a:ea typeface="+mj-ea"/>
            </a:endParaRPr>
          </a:p>
        </p:txBody>
      </p:sp>
      <p:grpSp>
        <p:nvGrpSpPr>
          <p:cNvPr id="20" name="グループ化 1">
            <a:extLst>
              <a:ext uri="{FF2B5EF4-FFF2-40B4-BE49-F238E27FC236}">
                <a16:creationId xmlns:a16="http://schemas.microsoft.com/office/drawing/2014/main" id="{67AD3822-2273-4A6F-9CDF-2E882AB9D4D8}"/>
              </a:ext>
            </a:extLst>
          </p:cNvPr>
          <p:cNvGrpSpPr>
            <a:grpSpLocks/>
          </p:cNvGrpSpPr>
          <p:nvPr/>
        </p:nvGrpSpPr>
        <p:grpSpPr bwMode="auto">
          <a:xfrm>
            <a:off x="4431346" y="4943482"/>
            <a:ext cx="2054225" cy="693211"/>
            <a:chOff x="1922222" y="2831036"/>
            <a:chExt cx="2927350" cy="982090"/>
          </a:xfrm>
          <a:solidFill>
            <a:srgbClr val="00B0F0"/>
          </a:solidFill>
        </p:grpSpPr>
        <p:sp>
          <p:nvSpPr>
            <p:cNvPr id="21" name="角丸四角形 37">
              <a:extLst>
                <a:ext uri="{FF2B5EF4-FFF2-40B4-BE49-F238E27FC236}">
                  <a16:creationId xmlns:a16="http://schemas.microsoft.com/office/drawing/2014/main" id="{7F9C46AB-506D-4270-8F1E-4FCD27BE1B32}"/>
                </a:ext>
              </a:extLst>
            </p:cNvPr>
            <p:cNvSpPr/>
            <p:nvPr/>
          </p:nvSpPr>
          <p:spPr>
            <a:xfrm>
              <a:off x="1922222" y="3381308"/>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回答状況の集計完了</a:t>
              </a:r>
            </a:p>
          </p:txBody>
        </p:sp>
        <p:sp>
          <p:nvSpPr>
            <p:cNvPr id="22" name="下矢印 38">
              <a:extLst>
                <a:ext uri="{FF2B5EF4-FFF2-40B4-BE49-F238E27FC236}">
                  <a16:creationId xmlns:a16="http://schemas.microsoft.com/office/drawing/2014/main" id="{4585B124-36E1-4632-B960-C7037883E901}"/>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19" name="Text Box 59">
            <a:extLst>
              <a:ext uri="{FF2B5EF4-FFF2-40B4-BE49-F238E27FC236}">
                <a16:creationId xmlns:a16="http://schemas.microsoft.com/office/drawing/2014/main" id="{168E0D85-86AE-44F7-8CB1-A3BCD4327AC2}"/>
              </a:ext>
            </a:extLst>
          </p:cNvPr>
          <p:cNvSpPr txBox="1">
            <a:spLocks noChangeArrowheads="1"/>
          </p:cNvSpPr>
          <p:nvPr/>
        </p:nvSpPr>
        <p:spPr bwMode="auto">
          <a:xfrm>
            <a:off x="85725" y="6315075"/>
            <a:ext cx="6537325" cy="2360613"/>
          </a:xfrm>
          <a:prstGeom prst="rect">
            <a:avLst/>
          </a:prstGeom>
          <a:solidFill>
            <a:schemeClr val="accent1">
              <a:lumMod val="20000"/>
              <a:lumOff val="80000"/>
            </a:schemeClr>
          </a:solidFill>
          <a:ln w="28575">
            <a:solidFill>
              <a:schemeClr val="bg1">
                <a:lumMod val="6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0070C0"/>
                </a:solidFill>
                <a:latin typeface="ＭＳ Ｐゴシック"/>
              </a:rPr>
              <a:t>　＜集計結果の部署別／検索ワード別表示＞</a:t>
            </a:r>
            <a:endParaRPr lang="en-US" altLang="ja-JP" sz="1600" b="1" dirty="0">
              <a:solidFill>
                <a:srgbClr val="0070C0"/>
              </a:solidFill>
              <a:latin typeface="ＭＳ Ｐゴシック"/>
            </a:endParaRPr>
          </a:p>
          <a:p>
            <a:pPr eaLnBrk="1" fontAlgn="auto" hangingPunct="1">
              <a:spcBef>
                <a:spcPts val="0"/>
              </a:spcBef>
              <a:spcAft>
                <a:spcPts val="0"/>
              </a:spcAft>
              <a:defRPr sz="1000"/>
            </a:pPr>
            <a:br>
              <a:rPr lang="en-US" altLang="ja-JP" sz="1400" b="1" dirty="0">
                <a:solidFill>
                  <a:srgbClr val="FF0000"/>
                </a:solidFill>
                <a:latin typeface="ＭＳ Ｐゴシック"/>
              </a:rPr>
            </a:br>
            <a:r>
              <a:rPr lang="ja-JP" altLang="en-US" sz="900" b="1" dirty="0">
                <a:solidFill>
                  <a:srgbClr val="FF0000"/>
                </a:solidFill>
                <a:latin typeface="ＭＳ Ｐゴシック"/>
              </a:rPr>
              <a:t>　</a:t>
            </a:r>
            <a:r>
              <a:rPr lang="ja-JP" altLang="en-US" sz="1050" dirty="0">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sp>
        <p:nvSpPr>
          <p:cNvPr id="30" name="テキスト ボックス 56">
            <a:extLst>
              <a:ext uri="{FF2B5EF4-FFF2-40B4-BE49-F238E27FC236}">
                <a16:creationId xmlns:a16="http://schemas.microsoft.com/office/drawing/2014/main" id="{45CE2629-5EFB-45E2-89D6-D1BE3AA28520}"/>
              </a:ext>
            </a:extLst>
          </p:cNvPr>
          <p:cNvSpPr txBox="1">
            <a:spLocks noChangeArrowheads="1"/>
          </p:cNvSpPr>
          <p:nvPr/>
        </p:nvSpPr>
        <p:spPr bwMode="auto">
          <a:xfrm>
            <a:off x="3986213" y="6777038"/>
            <a:ext cx="2589212" cy="738664"/>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集計結果を部署ごとや検索ワード（勤務地・居住地）ごとに集計表示することができます。</a:t>
            </a:r>
            <a:endParaRPr lang="en-US" altLang="ja-JP" sz="1400" dirty="0">
              <a:latin typeface="+mj-ea"/>
              <a:ea typeface="+mj-ea"/>
            </a:endParaRPr>
          </a:p>
        </p:txBody>
      </p:sp>
      <p:pic>
        <p:nvPicPr>
          <p:cNvPr id="15373" name="図 3">
            <a:extLst>
              <a:ext uri="{FF2B5EF4-FFF2-40B4-BE49-F238E27FC236}">
                <a16:creationId xmlns:a16="http://schemas.microsoft.com/office/drawing/2014/main" id="{BC2BB02F-4B19-4D4D-AEBF-C5538A30AB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313" y="6788150"/>
            <a:ext cx="3724275" cy="18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4" name="AutoShape 177">
            <a:extLst>
              <a:ext uri="{FF2B5EF4-FFF2-40B4-BE49-F238E27FC236}">
                <a16:creationId xmlns:a16="http://schemas.microsoft.com/office/drawing/2014/main" id="{FEE7F342-F1AE-447E-A57A-A3B531BE713E}"/>
              </a:ext>
            </a:extLst>
          </p:cNvPr>
          <p:cNvSpPr>
            <a:spLocks noChangeArrowheads="1"/>
          </p:cNvSpPr>
          <p:nvPr/>
        </p:nvSpPr>
        <p:spPr bwMode="auto">
          <a:xfrm>
            <a:off x="608013" y="6985000"/>
            <a:ext cx="1930400" cy="22860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5375" name="AutoShape 177">
            <a:extLst>
              <a:ext uri="{FF2B5EF4-FFF2-40B4-BE49-F238E27FC236}">
                <a16:creationId xmlns:a16="http://schemas.microsoft.com/office/drawing/2014/main" id="{84656413-C934-44EB-AFBF-873DAF074B38}"/>
              </a:ext>
            </a:extLst>
          </p:cNvPr>
          <p:cNvSpPr>
            <a:spLocks noChangeArrowheads="1"/>
          </p:cNvSpPr>
          <p:nvPr/>
        </p:nvSpPr>
        <p:spPr bwMode="auto">
          <a:xfrm>
            <a:off x="2100263" y="2065338"/>
            <a:ext cx="528637" cy="303212"/>
          </a:xfrm>
          <a:prstGeom prst="roundRect">
            <a:avLst>
              <a:gd name="adj" fmla="val 431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8" name="図 7">
            <a:extLst>
              <a:ext uri="{FF2B5EF4-FFF2-40B4-BE49-F238E27FC236}">
                <a16:creationId xmlns:a16="http://schemas.microsoft.com/office/drawing/2014/main" id="{747202BC-3D6E-4CC6-BF65-F123696D3FC3}"/>
              </a:ext>
            </a:extLst>
          </p:cNvPr>
          <p:cNvPicPr>
            <a:picLocks noChangeAspect="1"/>
          </p:cNvPicPr>
          <p:nvPr/>
        </p:nvPicPr>
        <p:blipFill>
          <a:blip r:embed="rId5"/>
          <a:stretch>
            <a:fillRect/>
          </a:stretch>
        </p:blipFill>
        <p:spPr>
          <a:xfrm>
            <a:off x="187325" y="3279775"/>
            <a:ext cx="4017963" cy="2371725"/>
          </a:xfrm>
          <a:prstGeom prst="rect">
            <a:avLst/>
          </a:prstGeom>
          <a:ln>
            <a:solidFill>
              <a:schemeClr val="tx1">
                <a:lumMod val="50000"/>
                <a:lumOff val="50000"/>
              </a:schemeClr>
            </a:solidFill>
          </a:ln>
        </p:spPr>
      </p:pic>
      <p:sp>
        <p:nvSpPr>
          <p:cNvPr id="32" name="テキスト ボックス 56">
            <a:extLst>
              <a:ext uri="{FF2B5EF4-FFF2-40B4-BE49-F238E27FC236}">
                <a16:creationId xmlns:a16="http://schemas.microsoft.com/office/drawing/2014/main" id="{5DE0FE9D-F7F6-4E05-A227-ED15584AA8AD}"/>
              </a:ext>
            </a:extLst>
          </p:cNvPr>
          <p:cNvSpPr txBox="1">
            <a:spLocks noChangeArrowheads="1"/>
          </p:cNvSpPr>
          <p:nvPr/>
        </p:nvSpPr>
        <p:spPr bwMode="auto">
          <a:xfrm>
            <a:off x="4349750" y="3206750"/>
            <a:ext cx="2320925" cy="5222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④対象のユーザが表示されます。</a:t>
            </a:r>
            <a:endParaRPr lang="en-US" altLang="ja-JP" sz="1400" dirty="0">
              <a:latin typeface="+mj-ea"/>
              <a:ea typeface="+mj-ea"/>
            </a:endParaRPr>
          </a:p>
        </p:txBody>
      </p:sp>
      <p:grpSp>
        <p:nvGrpSpPr>
          <p:cNvPr id="2" name="グループ化 1">
            <a:extLst>
              <a:ext uri="{FF2B5EF4-FFF2-40B4-BE49-F238E27FC236}">
                <a16:creationId xmlns:a16="http://schemas.microsoft.com/office/drawing/2014/main" id="{970E9604-BB10-A312-5B53-1F1EBE3E18A7}"/>
              </a:ext>
            </a:extLst>
          </p:cNvPr>
          <p:cNvGrpSpPr/>
          <p:nvPr/>
        </p:nvGrpSpPr>
        <p:grpSpPr>
          <a:xfrm>
            <a:off x="59895" y="29844"/>
            <a:ext cx="6748137" cy="398631"/>
            <a:chOff x="59895" y="29844"/>
            <a:chExt cx="6748137" cy="398631"/>
          </a:xfrm>
        </p:grpSpPr>
        <p:sp>
          <p:nvSpPr>
            <p:cNvPr id="3" name="正方形/長方形 2">
              <a:extLst>
                <a:ext uri="{FF2B5EF4-FFF2-40B4-BE49-F238E27FC236}">
                  <a16:creationId xmlns:a16="http://schemas.microsoft.com/office/drawing/2014/main" id="{E5A00317-3212-913D-FC03-7E3DDC01EEBA}"/>
                </a:ext>
              </a:extLst>
            </p:cNvPr>
            <p:cNvSpPr/>
            <p:nvPr/>
          </p:nvSpPr>
          <p:spPr>
            <a:xfrm>
              <a:off x="59895" y="33392"/>
              <a:ext cx="1651242" cy="388470"/>
            </a:xfrm>
            <a:prstGeom prst="rect">
              <a:avLst/>
            </a:prstGeom>
            <a:solidFill>
              <a:srgbClr val="00B0F0"/>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安否集計</a:t>
              </a:r>
            </a:p>
          </p:txBody>
        </p:sp>
        <p:sp>
          <p:nvSpPr>
            <p:cNvPr id="4" name="正方形/長方形 3">
              <a:extLst>
                <a:ext uri="{FF2B5EF4-FFF2-40B4-BE49-F238E27FC236}">
                  <a16:creationId xmlns:a16="http://schemas.microsoft.com/office/drawing/2014/main" id="{792028BE-35DC-073B-6E48-412342D6EA10}"/>
                </a:ext>
              </a:extLst>
            </p:cNvPr>
            <p:cNvSpPr/>
            <p:nvPr/>
          </p:nvSpPr>
          <p:spPr>
            <a:xfrm>
              <a:off x="1701210" y="33392"/>
              <a:ext cx="1671096" cy="388470"/>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5" name="正方形/長方形 4">
              <a:extLst>
                <a:ext uri="{FF2B5EF4-FFF2-40B4-BE49-F238E27FC236}">
                  <a16:creationId xmlns:a16="http://schemas.microsoft.com/office/drawing/2014/main" id="{DE2A7906-7F2B-2F73-C14F-15F355207B16}"/>
                </a:ext>
              </a:extLst>
            </p:cNvPr>
            <p:cNvSpPr/>
            <p:nvPr/>
          </p:nvSpPr>
          <p:spPr>
            <a:xfrm>
              <a:off x="3372306" y="29844"/>
              <a:ext cx="1793468" cy="395565"/>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7" name="正方形/長方形 6">
              <a:extLst>
                <a:ext uri="{FF2B5EF4-FFF2-40B4-BE49-F238E27FC236}">
                  <a16:creationId xmlns:a16="http://schemas.microsoft.com/office/drawing/2014/main" id="{2C0FE3E5-8B6F-3EC9-62B4-5BE6F998AD85}"/>
                </a:ext>
              </a:extLst>
            </p:cNvPr>
            <p:cNvSpPr/>
            <p:nvPr/>
          </p:nvSpPr>
          <p:spPr>
            <a:xfrm>
              <a:off x="5165774" y="32910"/>
              <a:ext cx="1642258" cy="395565"/>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その他</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E81D579C-847F-FB64-BBC1-521B12530E96}"/>
              </a:ext>
            </a:extLst>
          </p:cNvPr>
          <p:cNvPicPr>
            <a:picLocks noChangeAspect="1"/>
          </p:cNvPicPr>
          <p:nvPr/>
        </p:nvPicPr>
        <p:blipFill>
          <a:blip r:embed="rId3"/>
          <a:stretch>
            <a:fillRect/>
          </a:stretch>
        </p:blipFill>
        <p:spPr>
          <a:xfrm>
            <a:off x="144695" y="2219152"/>
            <a:ext cx="3864805" cy="1924082"/>
          </a:xfrm>
          <a:prstGeom prst="rect">
            <a:avLst/>
          </a:prstGeom>
          <a:ln>
            <a:solidFill>
              <a:schemeClr val="bg1">
                <a:lumMod val="75000"/>
              </a:schemeClr>
            </a:solidFill>
          </a:ln>
        </p:spPr>
      </p:pic>
      <p:grpSp>
        <p:nvGrpSpPr>
          <p:cNvPr id="20482" name="グループ化 11">
            <a:extLst>
              <a:ext uri="{FF2B5EF4-FFF2-40B4-BE49-F238E27FC236}">
                <a16:creationId xmlns:a16="http://schemas.microsoft.com/office/drawing/2014/main" id="{12746C25-6C74-4A9B-8819-9723693DF1E2}"/>
              </a:ext>
            </a:extLst>
          </p:cNvPr>
          <p:cNvGrpSpPr>
            <a:grpSpLocks/>
          </p:cNvGrpSpPr>
          <p:nvPr/>
        </p:nvGrpSpPr>
        <p:grpSpPr bwMode="auto">
          <a:xfrm>
            <a:off x="189145" y="4827975"/>
            <a:ext cx="4029075" cy="2673350"/>
            <a:chOff x="159637" y="3717313"/>
            <a:chExt cx="6864083" cy="3727428"/>
          </a:xfrm>
        </p:grpSpPr>
        <p:pic>
          <p:nvPicPr>
            <p:cNvPr id="56340" name="図 10">
              <a:extLst>
                <a:ext uri="{FF2B5EF4-FFF2-40B4-BE49-F238E27FC236}">
                  <a16:creationId xmlns:a16="http://schemas.microsoft.com/office/drawing/2014/main" id="{26B623B5-3C42-41B3-90E6-777DB8E8C5FA}"/>
                </a:ext>
              </a:extLst>
            </p:cNvPr>
            <p:cNvPicPr>
              <a:picLocks noChangeAspect="1"/>
            </p:cNvPicPr>
            <p:nvPr/>
          </p:nvPicPr>
          <p:blipFill>
            <a:blip r:embed="rId4"/>
            <a:stretch>
              <a:fillRect/>
            </a:stretch>
          </p:blipFill>
          <p:spPr bwMode="auto">
            <a:xfrm>
              <a:off x="165046" y="3717313"/>
              <a:ext cx="6858674" cy="3727428"/>
            </a:xfrm>
            <a:prstGeom prst="rect">
              <a:avLst/>
            </a:prstGeom>
            <a:noFill/>
            <a:ln w="9525">
              <a:solidFill>
                <a:schemeClr val="bg1">
                  <a:lumMod val="50000"/>
                </a:schemeClr>
              </a:solidFill>
              <a:miter lim="800000"/>
              <a:headEnd/>
              <a:tailEnd/>
            </a:ln>
          </p:spPr>
        </p:pic>
        <p:pic>
          <p:nvPicPr>
            <p:cNvPr id="20506" name="図 25">
              <a:extLst>
                <a:ext uri="{FF2B5EF4-FFF2-40B4-BE49-F238E27FC236}">
                  <a16:creationId xmlns:a16="http://schemas.microsoft.com/office/drawing/2014/main" id="{233199F3-1FE0-4399-A746-2EFBAABA31C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59637" y="5475889"/>
              <a:ext cx="932292" cy="1968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484" name="スライド番号プレースホルダ 2">
            <a:extLst>
              <a:ext uri="{FF2B5EF4-FFF2-40B4-BE49-F238E27FC236}">
                <a16:creationId xmlns:a16="http://schemas.microsoft.com/office/drawing/2014/main" id="{B7245DEE-B6A6-4402-9256-22A62FC5FA1B}"/>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C7B67990-0450-4AD2-A485-9A4F2170A49A}" type="slidenum">
              <a:rPr lang="ja-JP" altLang="en-US" sz="1800" smtClean="0">
                <a:solidFill>
                  <a:schemeClr val="bg1"/>
                </a:solidFill>
              </a:rPr>
              <a:pPr>
                <a:spcBef>
                  <a:spcPct val="0"/>
                </a:spcBef>
                <a:buFontTx/>
                <a:buNone/>
              </a:pPr>
              <a:t>4</a:t>
            </a:fld>
            <a:endParaRPr lang="ja-JP" altLang="en-US" sz="1800">
              <a:solidFill>
                <a:schemeClr val="bg1"/>
              </a:solidFill>
            </a:endParaRPr>
          </a:p>
        </p:txBody>
      </p:sp>
      <p:sp>
        <p:nvSpPr>
          <p:cNvPr id="25" name="テキスト ボックス 56">
            <a:extLst>
              <a:ext uri="{FF2B5EF4-FFF2-40B4-BE49-F238E27FC236}">
                <a16:creationId xmlns:a16="http://schemas.microsoft.com/office/drawing/2014/main" id="{9BFD2B69-EE4B-49B9-8804-48161E997D03}"/>
              </a:ext>
            </a:extLst>
          </p:cNvPr>
          <p:cNvSpPr txBox="1">
            <a:spLocks noChangeArrowheads="1"/>
          </p:cNvSpPr>
          <p:nvPr/>
        </p:nvSpPr>
        <p:spPr bwMode="auto">
          <a:xfrm>
            <a:off x="4296007" y="2141925"/>
            <a:ext cx="2589213"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①ホーム画面の「まとめて集計」を選択します。</a:t>
            </a:r>
            <a:endParaRPr lang="en-US" altLang="ja-JP" sz="1400" dirty="0">
              <a:latin typeface="+mj-ea"/>
              <a:ea typeface="+mj-ea"/>
            </a:endParaRPr>
          </a:p>
        </p:txBody>
      </p:sp>
      <p:sp>
        <p:nvSpPr>
          <p:cNvPr id="20486" name="テキスト ボックス 23">
            <a:extLst>
              <a:ext uri="{FF2B5EF4-FFF2-40B4-BE49-F238E27FC236}">
                <a16:creationId xmlns:a16="http://schemas.microsoft.com/office/drawing/2014/main" id="{B6335E94-0198-425D-AF5A-4CB116D90150}"/>
              </a:ext>
            </a:extLst>
          </p:cNvPr>
          <p:cNvSpPr txBox="1">
            <a:spLocks noChangeArrowheads="1"/>
          </p:cNvSpPr>
          <p:nvPr/>
        </p:nvSpPr>
        <p:spPr bwMode="auto">
          <a:xfrm>
            <a:off x="144695" y="673487"/>
            <a:ext cx="5853112" cy="369888"/>
          </a:xfrm>
          <a:prstGeom prst="rect">
            <a:avLst/>
          </a:prstGeom>
          <a:solidFill>
            <a:schemeClr val="bg1"/>
          </a:solidFill>
          <a:ln w="28575">
            <a:solidFill>
              <a:srgbClr val="00B0F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pPr>
            <a:r>
              <a:rPr lang="ja-JP" altLang="en-US" sz="1800" dirty="0"/>
              <a:t>（２）複数の連絡をまとめて集計する</a:t>
            </a:r>
          </a:p>
        </p:txBody>
      </p:sp>
      <p:sp>
        <p:nvSpPr>
          <p:cNvPr id="20487" name="Rectangle 2">
            <a:extLst>
              <a:ext uri="{FF2B5EF4-FFF2-40B4-BE49-F238E27FC236}">
                <a16:creationId xmlns:a16="http://schemas.microsoft.com/office/drawing/2014/main" id="{C2E05859-566B-4D0A-9997-30DB705CD136}"/>
              </a:ext>
            </a:extLst>
          </p:cNvPr>
          <p:cNvSpPr>
            <a:spLocks noChangeArrowheads="1"/>
          </p:cNvSpPr>
          <p:nvPr/>
        </p:nvSpPr>
        <p:spPr bwMode="auto">
          <a:xfrm>
            <a:off x="532045" y="2130812"/>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20488" name="AutoShape 177">
            <a:extLst>
              <a:ext uri="{FF2B5EF4-FFF2-40B4-BE49-F238E27FC236}">
                <a16:creationId xmlns:a16="http://schemas.microsoft.com/office/drawing/2014/main" id="{882E1272-65F1-47D5-8FCD-BD45F6895F93}"/>
              </a:ext>
            </a:extLst>
          </p:cNvPr>
          <p:cNvSpPr>
            <a:spLocks noChangeArrowheads="1"/>
          </p:cNvSpPr>
          <p:nvPr/>
        </p:nvSpPr>
        <p:spPr bwMode="auto">
          <a:xfrm>
            <a:off x="2464032" y="3236506"/>
            <a:ext cx="1235075" cy="242887"/>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0489" name="AutoShape 177">
            <a:extLst>
              <a:ext uri="{FF2B5EF4-FFF2-40B4-BE49-F238E27FC236}">
                <a16:creationId xmlns:a16="http://schemas.microsoft.com/office/drawing/2014/main" id="{C216AE9C-AA39-4D5F-AF09-ED3454477967}"/>
              </a:ext>
            </a:extLst>
          </p:cNvPr>
          <p:cNvSpPr>
            <a:spLocks noChangeArrowheads="1"/>
          </p:cNvSpPr>
          <p:nvPr/>
        </p:nvSpPr>
        <p:spPr bwMode="auto">
          <a:xfrm>
            <a:off x="1449620" y="5632837"/>
            <a:ext cx="604837" cy="17145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6" name="テキスト ボックス 56">
            <a:extLst>
              <a:ext uri="{FF2B5EF4-FFF2-40B4-BE49-F238E27FC236}">
                <a16:creationId xmlns:a16="http://schemas.microsoft.com/office/drawing/2014/main" id="{CDE159CC-375F-4DB9-A50C-7A2617262376}"/>
              </a:ext>
            </a:extLst>
          </p:cNvPr>
          <p:cNvSpPr txBox="1">
            <a:spLocks noChangeArrowheads="1"/>
          </p:cNvSpPr>
          <p:nvPr/>
        </p:nvSpPr>
        <p:spPr bwMode="auto">
          <a:xfrm>
            <a:off x="4276957" y="4805750"/>
            <a:ext cx="2757488" cy="5222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②「権限範囲の全員を集計する」を選択します。</a:t>
            </a:r>
            <a:endParaRPr lang="en-US" altLang="ja-JP" sz="1400" dirty="0">
              <a:latin typeface="+mj-ea"/>
              <a:ea typeface="+mj-ea"/>
            </a:endParaRPr>
          </a:p>
        </p:txBody>
      </p:sp>
      <p:sp>
        <p:nvSpPr>
          <p:cNvPr id="20491" name="テキスト ボックス 23">
            <a:extLst>
              <a:ext uri="{FF2B5EF4-FFF2-40B4-BE49-F238E27FC236}">
                <a16:creationId xmlns:a16="http://schemas.microsoft.com/office/drawing/2014/main" id="{57A6E6E0-F6EC-4BA5-8242-C3DB39D55E31}"/>
              </a:ext>
            </a:extLst>
          </p:cNvPr>
          <p:cNvSpPr txBox="1">
            <a:spLocks noChangeArrowheads="1"/>
          </p:cNvSpPr>
          <p:nvPr/>
        </p:nvSpPr>
        <p:spPr bwMode="auto">
          <a:xfrm>
            <a:off x="144695" y="1613287"/>
            <a:ext cx="6494462" cy="357188"/>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chemeClr val="bg1"/>
                </a:solidFill>
              </a:rPr>
              <a:t>（２）</a:t>
            </a:r>
            <a:r>
              <a:rPr lang="en-US" altLang="ja-JP" sz="1600" b="1" dirty="0">
                <a:solidFill>
                  <a:schemeClr val="bg1"/>
                </a:solidFill>
              </a:rPr>
              <a:t>-</a:t>
            </a:r>
            <a:r>
              <a:rPr lang="ja-JP" altLang="en-US" sz="1600" b="1" dirty="0">
                <a:solidFill>
                  <a:schemeClr val="bg1"/>
                </a:solidFill>
              </a:rPr>
              <a:t>１　権限範囲の全ユーザを集計する場合</a:t>
            </a:r>
          </a:p>
        </p:txBody>
      </p:sp>
      <p:sp>
        <p:nvSpPr>
          <p:cNvPr id="22" name="テキスト ボックス 56">
            <a:extLst>
              <a:ext uri="{FF2B5EF4-FFF2-40B4-BE49-F238E27FC236}">
                <a16:creationId xmlns:a16="http://schemas.microsoft.com/office/drawing/2014/main" id="{1A67AE29-D1CC-4EE4-9923-F15309FEF2C8}"/>
              </a:ext>
            </a:extLst>
          </p:cNvPr>
          <p:cNvSpPr txBox="1">
            <a:spLocks noChangeArrowheads="1"/>
          </p:cNvSpPr>
          <p:nvPr/>
        </p:nvSpPr>
        <p:spPr bwMode="auto">
          <a:xfrm>
            <a:off x="4276957" y="5829687"/>
            <a:ext cx="2757488"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③「集計する」を選択します。</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20493" name="AutoShape 177">
            <a:extLst>
              <a:ext uri="{FF2B5EF4-FFF2-40B4-BE49-F238E27FC236}">
                <a16:creationId xmlns:a16="http://schemas.microsoft.com/office/drawing/2014/main" id="{1F2630E4-06BA-45DC-BB02-7A9F387E54A4}"/>
              </a:ext>
            </a:extLst>
          </p:cNvPr>
          <p:cNvSpPr>
            <a:spLocks noChangeArrowheads="1"/>
          </p:cNvSpPr>
          <p:nvPr/>
        </p:nvSpPr>
        <p:spPr bwMode="auto">
          <a:xfrm>
            <a:off x="2000482" y="5982087"/>
            <a:ext cx="546100" cy="21590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4" name="テキスト ボックス 56">
            <a:extLst>
              <a:ext uri="{FF2B5EF4-FFF2-40B4-BE49-F238E27FC236}">
                <a16:creationId xmlns:a16="http://schemas.microsoft.com/office/drawing/2014/main" id="{C89E9AB8-34FC-4C9E-BDBF-9673777ABBEE}"/>
              </a:ext>
            </a:extLst>
          </p:cNvPr>
          <p:cNvSpPr txBox="1">
            <a:spLocks noChangeArrowheads="1"/>
          </p:cNvSpPr>
          <p:nvPr/>
        </p:nvSpPr>
        <p:spPr bwMode="auto">
          <a:xfrm>
            <a:off x="4264257" y="6507550"/>
            <a:ext cx="2584450" cy="13843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④集計結果が表示されます。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回答内容を選択すると選択した回答を行ったユーザが一覧で表示されます。</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30" name="角丸四角形 37">
            <a:extLst>
              <a:ext uri="{FF2B5EF4-FFF2-40B4-BE49-F238E27FC236}">
                <a16:creationId xmlns:a16="http://schemas.microsoft.com/office/drawing/2014/main" id="{0FD3095D-467D-4A83-ACA1-75782FE51C08}"/>
              </a:ext>
            </a:extLst>
          </p:cNvPr>
          <p:cNvSpPr/>
          <p:nvPr/>
        </p:nvSpPr>
        <p:spPr bwMode="auto">
          <a:xfrm>
            <a:off x="4365857" y="7903823"/>
            <a:ext cx="2054225" cy="3048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回答状況の集計完了</a:t>
            </a:r>
          </a:p>
        </p:txBody>
      </p:sp>
      <p:sp>
        <p:nvSpPr>
          <p:cNvPr id="20496" name="AutoShape 177">
            <a:extLst>
              <a:ext uri="{FF2B5EF4-FFF2-40B4-BE49-F238E27FC236}">
                <a16:creationId xmlns:a16="http://schemas.microsoft.com/office/drawing/2014/main" id="{0B277293-EB7F-4B6A-AC74-60C7A70D7039}"/>
              </a:ext>
            </a:extLst>
          </p:cNvPr>
          <p:cNvSpPr>
            <a:spLocks noChangeArrowheads="1"/>
          </p:cNvSpPr>
          <p:nvPr/>
        </p:nvSpPr>
        <p:spPr bwMode="auto">
          <a:xfrm>
            <a:off x="1390882" y="6409125"/>
            <a:ext cx="2146300" cy="108585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9" name="テキスト ボックス 56">
            <a:extLst>
              <a:ext uri="{FF2B5EF4-FFF2-40B4-BE49-F238E27FC236}">
                <a16:creationId xmlns:a16="http://schemas.microsoft.com/office/drawing/2014/main" id="{D2F785D7-5529-4AC2-BC41-074D469C1292}"/>
              </a:ext>
            </a:extLst>
          </p:cNvPr>
          <p:cNvSpPr txBox="1">
            <a:spLocks noChangeArrowheads="1"/>
          </p:cNvSpPr>
          <p:nvPr/>
        </p:nvSpPr>
        <p:spPr bwMode="auto">
          <a:xfrm>
            <a:off x="144695" y="1133862"/>
            <a:ext cx="6321425"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複数の連絡をまとめて集計することができます。</a:t>
            </a:r>
            <a:endParaRPr lang="en-US" altLang="ja-JP" sz="1400" dirty="0">
              <a:latin typeface="+mj-ea"/>
              <a:ea typeface="+mj-ea"/>
            </a:endParaRPr>
          </a:p>
        </p:txBody>
      </p:sp>
      <p:grpSp>
        <p:nvGrpSpPr>
          <p:cNvPr id="3" name="グループ化 2">
            <a:extLst>
              <a:ext uri="{FF2B5EF4-FFF2-40B4-BE49-F238E27FC236}">
                <a16:creationId xmlns:a16="http://schemas.microsoft.com/office/drawing/2014/main" id="{0687CDE1-354A-C0B5-1474-67A0068FAC21}"/>
              </a:ext>
            </a:extLst>
          </p:cNvPr>
          <p:cNvGrpSpPr/>
          <p:nvPr/>
        </p:nvGrpSpPr>
        <p:grpSpPr>
          <a:xfrm>
            <a:off x="59895" y="29844"/>
            <a:ext cx="6748137" cy="398631"/>
            <a:chOff x="59895" y="29844"/>
            <a:chExt cx="6748137" cy="398631"/>
          </a:xfrm>
        </p:grpSpPr>
        <p:sp>
          <p:nvSpPr>
            <p:cNvPr id="4" name="正方形/長方形 3">
              <a:extLst>
                <a:ext uri="{FF2B5EF4-FFF2-40B4-BE49-F238E27FC236}">
                  <a16:creationId xmlns:a16="http://schemas.microsoft.com/office/drawing/2014/main" id="{382F8D2A-5E17-7CF4-DCDC-E8488E70E79C}"/>
                </a:ext>
              </a:extLst>
            </p:cNvPr>
            <p:cNvSpPr/>
            <p:nvPr/>
          </p:nvSpPr>
          <p:spPr>
            <a:xfrm>
              <a:off x="59895" y="33392"/>
              <a:ext cx="1651242" cy="388470"/>
            </a:xfrm>
            <a:prstGeom prst="rect">
              <a:avLst/>
            </a:prstGeom>
            <a:solidFill>
              <a:srgbClr val="00B0F0"/>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安否集計</a:t>
              </a:r>
            </a:p>
          </p:txBody>
        </p:sp>
        <p:sp>
          <p:nvSpPr>
            <p:cNvPr id="5" name="正方形/長方形 4">
              <a:extLst>
                <a:ext uri="{FF2B5EF4-FFF2-40B4-BE49-F238E27FC236}">
                  <a16:creationId xmlns:a16="http://schemas.microsoft.com/office/drawing/2014/main" id="{B130B828-4E93-EDB2-F12E-B423A60F1AD9}"/>
                </a:ext>
              </a:extLst>
            </p:cNvPr>
            <p:cNvSpPr/>
            <p:nvPr/>
          </p:nvSpPr>
          <p:spPr>
            <a:xfrm>
              <a:off x="1701210" y="33392"/>
              <a:ext cx="1671096" cy="388470"/>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6" name="正方形/長方形 5">
              <a:extLst>
                <a:ext uri="{FF2B5EF4-FFF2-40B4-BE49-F238E27FC236}">
                  <a16:creationId xmlns:a16="http://schemas.microsoft.com/office/drawing/2014/main" id="{0AD983C1-2B02-DED9-40B2-E3669341DD87}"/>
                </a:ext>
              </a:extLst>
            </p:cNvPr>
            <p:cNvSpPr/>
            <p:nvPr/>
          </p:nvSpPr>
          <p:spPr>
            <a:xfrm>
              <a:off x="3372306" y="29844"/>
              <a:ext cx="1793468" cy="395565"/>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7" name="正方形/長方形 6">
              <a:extLst>
                <a:ext uri="{FF2B5EF4-FFF2-40B4-BE49-F238E27FC236}">
                  <a16:creationId xmlns:a16="http://schemas.microsoft.com/office/drawing/2014/main" id="{B92E2120-717F-1005-038A-E86489B7309D}"/>
                </a:ext>
              </a:extLst>
            </p:cNvPr>
            <p:cNvSpPr/>
            <p:nvPr/>
          </p:nvSpPr>
          <p:spPr>
            <a:xfrm>
              <a:off x="5165774" y="32910"/>
              <a:ext cx="1642258" cy="395565"/>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その他</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グループ化 19">
            <a:extLst>
              <a:ext uri="{FF2B5EF4-FFF2-40B4-BE49-F238E27FC236}">
                <a16:creationId xmlns:a16="http://schemas.microsoft.com/office/drawing/2014/main" id="{A1464E96-51D9-6A53-6C3C-E0A010FB4646}"/>
              </a:ext>
            </a:extLst>
          </p:cNvPr>
          <p:cNvGrpSpPr>
            <a:grpSpLocks/>
          </p:cNvGrpSpPr>
          <p:nvPr/>
        </p:nvGrpSpPr>
        <p:grpSpPr bwMode="auto">
          <a:xfrm>
            <a:off x="187325" y="1146176"/>
            <a:ext cx="3998913" cy="2139950"/>
            <a:chOff x="-4286251" y="2157983"/>
            <a:chExt cx="6858001" cy="3970421"/>
          </a:xfrm>
        </p:grpSpPr>
        <p:pic>
          <p:nvPicPr>
            <p:cNvPr id="3" name="図 20">
              <a:extLst>
                <a:ext uri="{FF2B5EF4-FFF2-40B4-BE49-F238E27FC236}">
                  <a16:creationId xmlns:a16="http://schemas.microsoft.com/office/drawing/2014/main" id="{66F6D513-C4BB-C995-B47F-797F2CC0A14E}"/>
                </a:ext>
              </a:extLst>
            </p:cNvPr>
            <p:cNvPicPr>
              <a:picLocks noChangeAspect="1"/>
            </p:cNvPicPr>
            <p:nvPr/>
          </p:nvPicPr>
          <p:blipFill>
            <a:blip r:embed="rId3"/>
            <a:srcRect/>
            <a:stretch>
              <a:fillRect/>
            </a:stretch>
          </p:blipFill>
          <p:spPr bwMode="auto">
            <a:xfrm>
              <a:off x="-4286251" y="2157983"/>
              <a:ext cx="6858001" cy="3970421"/>
            </a:xfrm>
            <a:prstGeom prst="rect">
              <a:avLst/>
            </a:prstGeom>
            <a:noFill/>
            <a:ln w="9525">
              <a:solidFill>
                <a:schemeClr val="bg1">
                  <a:lumMod val="50000"/>
                </a:schemeClr>
              </a:solidFill>
              <a:miter lim="800000"/>
              <a:headEnd/>
              <a:tailEnd/>
            </a:ln>
          </p:spPr>
        </p:pic>
        <p:pic>
          <p:nvPicPr>
            <p:cNvPr id="4" name="図 21">
              <a:extLst>
                <a:ext uri="{FF2B5EF4-FFF2-40B4-BE49-F238E27FC236}">
                  <a16:creationId xmlns:a16="http://schemas.microsoft.com/office/drawing/2014/main" id="{357E16DF-E1A7-D7A7-0F2B-2F8872E2A8A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86251" y="4453840"/>
              <a:ext cx="1047291" cy="1674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2530" name="図 2">
            <a:extLst>
              <a:ext uri="{FF2B5EF4-FFF2-40B4-BE49-F238E27FC236}">
                <a16:creationId xmlns:a16="http://schemas.microsoft.com/office/drawing/2014/main" id="{11FAAA0C-90E6-493A-8301-6D9861D655F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 y="5981700"/>
            <a:ext cx="4184650" cy="273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スライド番号プレースホルダ 2">
            <a:extLst>
              <a:ext uri="{FF2B5EF4-FFF2-40B4-BE49-F238E27FC236}">
                <a16:creationId xmlns:a16="http://schemas.microsoft.com/office/drawing/2014/main" id="{7DE251C7-6BB5-4139-B2EC-E3BB0716DFD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F4DC5D30-B826-46D3-AFC5-89E582603A00}" type="slidenum">
              <a:rPr lang="ja-JP" altLang="en-US" sz="1800" smtClean="0">
                <a:solidFill>
                  <a:schemeClr val="bg1"/>
                </a:solidFill>
              </a:rPr>
              <a:pPr>
                <a:spcBef>
                  <a:spcPct val="0"/>
                </a:spcBef>
                <a:buFontTx/>
                <a:buNone/>
              </a:pPr>
              <a:t>5</a:t>
            </a:fld>
            <a:endParaRPr lang="ja-JP" altLang="en-US" sz="1800">
              <a:solidFill>
                <a:schemeClr val="bg1"/>
              </a:solidFill>
            </a:endParaRPr>
          </a:p>
        </p:txBody>
      </p:sp>
      <p:sp>
        <p:nvSpPr>
          <p:cNvPr id="36" name="テキスト ボックス 56">
            <a:extLst>
              <a:ext uri="{FF2B5EF4-FFF2-40B4-BE49-F238E27FC236}">
                <a16:creationId xmlns:a16="http://schemas.microsoft.com/office/drawing/2014/main" id="{16DFC7C3-3F2E-4B8C-923F-8D70F0D8F520}"/>
              </a:ext>
            </a:extLst>
          </p:cNvPr>
          <p:cNvSpPr txBox="1">
            <a:spLocks noChangeArrowheads="1"/>
          </p:cNvSpPr>
          <p:nvPr/>
        </p:nvSpPr>
        <p:spPr bwMode="auto">
          <a:xfrm>
            <a:off x="4229100" y="3554413"/>
            <a:ext cx="2589213" cy="16002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②「選択した連絡の対象者を集計する」を選択します。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③「▶連絡を選択する」をクリックし、対象とする連絡を選択する</a:t>
            </a:r>
            <a:endParaRPr lang="en-US" altLang="ja-JP" sz="1400" dirty="0">
              <a:latin typeface="+mj-ea"/>
              <a:ea typeface="+mj-ea"/>
            </a:endParaRPr>
          </a:p>
          <a:p>
            <a:pPr eaLnBrk="1" hangingPunct="1">
              <a:defRPr/>
            </a:pPr>
            <a:r>
              <a:rPr lang="ja-JP" altLang="en-US" sz="1400" dirty="0">
                <a:latin typeface="+mj-ea"/>
                <a:ea typeface="+mj-ea"/>
              </a:rPr>
              <a:t>画面に遷移します。</a:t>
            </a:r>
            <a:endParaRPr lang="en-US" altLang="ja-JP" sz="1400" dirty="0">
              <a:latin typeface="+mj-ea"/>
              <a:ea typeface="+mj-ea"/>
            </a:endParaRPr>
          </a:p>
        </p:txBody>
      </p:sp>
      <p:sp>
        <p:nvSpPr>
          <p:cNvPr id="22533" name="テキスト ボックス 23">
            <a:extLst>
              <a:ext uri="{FF2B5EF4-FFF2-40B4-BE49-F238E27FC236}">
                <a16:creationId xmlns:a16="http://schemas.microsoft.com/office/drawing/2014/main" id="{80AFB093-0084-4E8B-AE8C-98975D2A186A}"/>
              </a:ext>
            </a:extLst>
          </p:cNvPr>
          <p:cNvSpPr txBox="1">
            <a:spLocks noChangeArrowheads="1"/>
          </p:cNvSpPr>
          <p:nvPr/>
        </p:nvSpPr>
        <p:spPr bwMode="auto">
          <a:xfrm>
            <a:off x="187325" y="622301"/>
            <a:ext cx="6575425" cy="357187"/>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chemeClr val="bg1"/>
                </a:solidFill>
              </a:rPr>
              <a:t>（２）</a:t>
            </a:r>
            <a:r>
              <a:rPr lang="en-US" altLang="ja-JP" sz="1600" b="1" dirty="0">
                <a:solidFill>
                  <a:schemeClr val="bg1"/>
                </a:solidFill>
              </a:rPr>
              <a:t>-</a:t>
            </a:r>
            <a:r>
              <a:rPr lang="ja-JP" altLang="en-US" sz="1600" b="1" dirty="0">
                <a:solidFill>
                  <a:schemeClr val="bg1"/>
                </a:solidFill>
              </a:rPr>
              <a:t>２　複数の連絡を選択して集計する場合</a:t>
            </a:r>
          </a:p>
        </p:txBody>
      </p:sp>
      <p:pic>
        <p:nvPicPr>
          <p:cNvPr id="7" name="図 6">
            <a:extLst>
              <a:ext uri="{FF2B5EF4-FFF2-40B4-BE49-F238E27FC236}">
                <a16:creationId xmlns:a16="http://schemas.microsoft.com/office/drawing/2014/main" id="{57BC7354-435B-4814-A8A9-7E711517185E}"/>
              </a:ext>
            </a:extLst>
          </p:cNvPr>
          <p:cNvPicPr>
            <a:picLocks noChangeAspect="1"/>
          </p:cNvPicPr>
          <p:nvPr/>
        </p:nvPicPr>
        <p:blipFill rotWithShape="1">
          <a:blip r:embed="rId6"/>
          <a:srcRect/>
          <a:stretch/>
        </p:blipFill>
        <p:spPr>
          <a:xfrm>
            <a:off x="214313" y="3536951"/>
            <a:ext cx="3986212" cy="2139950"/>
          </a:xfrm>
          <a:prstGeom prst="rect">
            <a:avLst/>
          </a:prstGeom>
          <a:ln>
            <a:solidFill>
              <a:schemeClr val="bg1">
                <a:lumMod val="85000"/>
              </a:schemeClr>
            </a:solidFill>
          </a:ln>
        </p:spPr>
      </p:pic>
      <p:sp>
        <p:nvSpPr>
          <p:cNvPr id="22535" name="AutoShape 177">
            <a:extLst>
              <a:ext uri="{FF2B5EF4-FFF2-40B4-BE49-F238E27FC236}">
                <a16:creationId xmlns:a16="http://schemas.microsoft.com/office/drawing/2014/main" id="{AA21EA36-0EAD-4947-9EF2-56AB9C0D7C97}"/>
              </a:ext>
            </a:extLst>
          </p:cNvPr>
          <p:cNvSpPr>
            <a:spLocks noChangeArrowheads="1"/>
          </p:cNvSpPr>
          <p:nvPr/>
        </p:nvSpPr>
        <p:spPr bwMode="auto">
          <a:xfrm>
            <a:off x="1957388" y="4451351"/>
            <a:ext cx="815975" cy="147637"/>
          </a:xfrm>
          <a:prstGeom prst="roundRect">
            <a:avLst>
              <a:gd name="adj" fmla="val 9241"/>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2536" name="AutoShape 177">
            <a:extLst>
              <a:ext uri="{FF2B5EF4-FFF2-40B4-BE49-F238E27FC236}">
                <a16:creationId xmlns:a16="http://schemas.microsoft.com/office/drawing/2014/main" id="{6AD3C905-FF25-4FE3-B9F4-9E72A0CA2124}"/>
              </a:ext>
            </a:extLst>
          </p:cNvPr>
          <p:cNvSpPr>
            <a:spLocks noChangeArrowheads="1"/>
          </p:cNvSpPr>
          <p:nvPr/>
        </p:nvSpPr>
        <p:spPr bwMode="auto">
          <a:xfrm>
            <a:off x="1330325" y="4546601"/>
            <a:ext cx="569913" cy="147637"/>
          </a:xfrm>
          <a:prstGeom prst="roundRect">
            <a:avLst>
              <a:gd name="adj" fmla="val 9241"/>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3" name="テキスト ボックス 56">
            <a:extLst>
              <a:ext uri="{FF2B5EF4-FFF2-40B4-BE49-F238E27FC236}">
                <a16:creationId xmlns:a16="http://schemas.microsoft.com/office/drawing/2014/main" id="{DF87B7A0-627E-48F5-B82E-431C82F27FA8}"/>
              </a:ext>
            </a:extLst>
          </p:cNvPr>
          <p:cNvSpPr txBox="1">
            <a:spLocks noChangeArrowheads="1"/>
          </p:cNvSpPr>
          <p:nvPr/>
        </p:nvSpPr>
        <p:spPr bwMode="auto">
          <a:xfrm>
            <a:off x="4298950" y="5981700"/>
            <a:ext cx="2590800" cy="7397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④連絡から対象とする安否連絡にチェックを入れ、「選択」をクリックします。</a:t>
            </a:r>
            <a:endParaRPr lang="en-US" altLang="ja-JP" sz="1400" dirty="0">
              <a:latin typeface="+mj-ea"/>
              <a:ea typeface="+mj-ea"/>
            </a:endParaRPr>
          </a:p>
        </p:txBody>
      </p:sp>
      <p:sp>
        <p:nvSpPr>
          <p:cNvPr id="25" name="テキスト ボックス 56">
            <a:extLst>
              <a:ext uri="{FF2B5EF4-FFF2-40B4-BE49-F238E27FC236}">
                <a16:creationId xmlns:a16="http://schemas.microsoft.com/office/drawing/2014/main" id="{2C8D93A0-1746-46B9-932C-AA0388E51B93}"/>
              </a:ext>
            </a:extLst>
          </p:cNvPr>
          <p:cNvSpPr txBox="1">
            <a:spLocks noChangeArrowheads="1"/>
          </p:cNvSpPr>
          <p:nvPr/>
        </p:nvSpPr>
        <p:spPr bwMode="auto">
          <a:xfrm>
            <a:off x="4186238" y="1179513"/>
            <a:ext cx="2589212"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①ホーム画面の「まとめて集計」を選択します。</a:t>
            </a:r>
            <a:endParaRPr lang="en-US" altLang="ja-JP" sz="1400" dirty="0">
              <a:latin typeface="+mj-ea"/>
              <a:ea typeface="+mj-ea"/>
            </a:endParaRPr>
          </a:p>
        </p:txBody>
      </p:sp>
      <p:sp>
        <p:nvSpPr>
          <p:cNvPr id="22540" name="Rectangle 2">
            <a:extLst>
              <a:ext uri="{FF2B5EF4-FFF2-40B4-BE49-F238E27FC236}">
                <a16:creationId xmlns:a16="http://schemas.microsoft.com/office/drawing/2014/main" id="{068C44A2-2498-4827-91BD-06343664E5B8}"/>
              </a:ext>
            </a:extLst>
          </p:cNvPr>
          <p:cNvSpPr>
            <a:spLocks noChangeArrowheads="1"/>
          </p:cNvSpPr>
          <p:nvPr/>
        </p:nvSpPr>
        <p:spPr bwMode="auto">
          <a:xfrm>
            <a:off x="490538" y="1087438"/>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22541" name="AutoShape 177">
            <a:extLst>
              <a:ext uri="{FF2B5EF4-FFF2-40B4-BE49-F238E27FC236}">
                <a16:creationId xmlns:a16="http://schemas.microsoft.com/office/drawing/2014/main" id="{B473E952-B561-40B2-A734-E6F55207DD2B}"/>
              </a:ext>
            </a:extLst>
          </p:cNvPr>
          <p:cNvSpPr>
            <a:spLocks noChangeArrowheads="1"/>
          </p:cNvSpPr>
          <p:nvPr/>
        </p:nvSpPr>
        <p:spPr bwMode="auto">
          <a:xfrm>
            <a:off x="2548731" y="1703388"/>
            <a:ext cx="1119755" cy="197305"/>
          </a:xfrm>
          <a:prstGeom prst="roundRect">
            <a:avLst>
              <a:gd name="adj" fmla="val 9241"/>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2542" name="AutoShape 177">
            <a:extLst>
              <a:ext uri="{FF2B5EF4-FFF2-40B4-BE49-F238E27FC236}">
                <a16:creationId xmlns:a16="http://schemas.microsoft.com/office/drawing/2014/main" id="{1302B26D-F2F9-4A9A-B9CC-10B6B1A64482}"/>
              </a:ext>
            </a:extLst>
          </p:cNvPr>
          <p:cNvSpPr>
            <a:spLocks noChangeArrowheads="1"/>
          </p:cNvSpPr>
          <p:nvPr/>
        </p:nvSpPr>
        <p:spPr bwMode="auto">
          <a:xfrm>
            <a:off x="1501775" y="6834188"/>
            <a:ext cx="166688" cy="95885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2543" name="AutoShape 177">
            <a:extLst>
              <a:ext uri="{FF2B5EF4-FFF2-40B4-BE49-F238E27FC236}">
                <a16:creationId xmlns:a16="http://schemas.microsoft.com/office/drawing/2014/main" id="{663EA309-241A-4C74-8F7D-E5B3E90C8C19}"/>
              </a:ext>
            </a:extLst>
          </p:cNvPr>
          <p:cNvSpPr>
            <a:spLocks noChangeArrowheads="1"/>
          </p:cNvSpPr>
          <p:nvPr/>
        </p:nvSpPr>
        <p:spPr bwMode="auto">
          <a:xfrm>
            <a:off x="2260600" y="8143875"/>
            <a:ext cx="576263" cy="27146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5" name="グループ化 4">
            <a:extLst>
              <a:ext uri="{FF2B5EF4-FFF2-40B4-BE49-F238E27FC236}">
                <a16:creationId xmlns:a16="http://schemas.microsoft.com/office/drawing/2014/main" id="{93C626E8-C66F-A41E-8290-53C56E52A332}"/>
              </a:ext>
            </a:extLst>
          </p:cNvPr>
          <p:cNvGrpSpPr/>
          <p:nvPr/>
        </p:nvGrpSpPr>
        <p:grpSpPr>
          <a:xfrm>
            <a:off x="59895" y="29844"/>
            <a:ext cx="6748137" cy="398631"/>
            <a:chOff x="59895" y="29844"/>
            <a:chExt cx="6748137" cy="398631"/>
          </a:xfrm>
        </p:grpSpPr>
        <p:sp>
          <p:nvSpPr>
            <p:cNvPr id="6" name="正方形/長方形 5">
              <a:extLst>
                <a:ext uri="{FF2B5EF4-FFF2-40B4-BE49-F238E27FC236}">
                  <a16:creationId xmlns:a16="http://schemas.microsoft.com/office/drawing/2014/main" id="{7C8C7A54-4CD0-88DC-5377-D61D5431F386}"/>
                </a:ext>
              </a:extLst>
            </p:cNvPr>
            <p:cNvSpPr/>
            <p:nvPr/>
          </p:nvSpPr>
          <p:spPr>
            <a:xfrm>
              <a:off x="59895" y="33392"/>
              <a:ext cx="1651242" cy="388470"/>
            </a:xfrm>
            <a:prstGeom prst="rect">
              <a:avLst/>
            </a:prstGeom>
            <a:solidFill>
              <a:srgbClr val="00B0F0"/>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安否集計</a:t>
              </a:r>
            </a:p>
          </p:txBody>
        </p:sp>
        <p:sp>
          <p:nvSpPr>
            <p:cNvPr id="8" name="正方形/長方形 7">
              <a:extLst>
                <a:ext uri="{FF2B5EF4-FFF2-40B4-BE49-F238E27FC236}">
                  <a16:creationId xmlns:a16="http://schemas.microsoft.com/office/drawing/2014/main" id="{1150B7C6-D164-4917-E4BD-BC428332820E}"/>
                </a:ext>
              </a:extLst>
            </p:cNvPr>
            <p:cNvSpPr/>
            <p:nvPr/>
          </p:nvSpPr>
          <p:spPr>
            <a:xfrm>
              <a:off x="1701210" y="33392"/>
              <a:ext cx="1671096" cy="388470"/>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9" name="正方形/長方形 8">
              <a:extLst>
                <a:ext uri="{FF2B5EF4-FFF2-40B4-BE49-F238E27FC236}">
                  <a16:creationId xmlns:a16="http://schemas.microsoft.com/office/drawing/2014/main" id="{BD1D52EF-6899-3064-166A-94723647861A}"/>
                </a:ext>
              </a:extLst>
            </p:cNvPr>
            <p:cNvSpPr/>
            <p:nvPr/>
          </p:nvSpPr>
          <p:spPr>
            <a:xfrm>
              <a:off x="3372306" y="29844"/>
              <a:ext cx="1793468" cy="395565"/>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0" name="正方形/長方形 9">
              <a:extLst>
                <a:ext uri="{FF2B5EF4-FFF2-40B4-BE49-F238E27FC236}">
                  <a16:creationId xmlns:a16="http://schemas.microsoft.com/office/drawing/2014/main" id="{00E6D44A-F3E2-D2F7-FA5E-F5828035503C}"/>
                </a:ext>
              </a:extLst>
            </p:cNvPr>
            <p:cNvSpPr/>
            <p:nvPr/>
          </p:nvSpPr>
          <p:spPr>
            <a:xfrm>
              <a:off x="5165774" y="32910"/>
              <a:ext cx="1642258" cy="395565"/>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その他</a:t>
              </a: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スライド番号プレースホルダ 2">
            <a:extLst>
              <a:ext uri="{FF2B5EF4-FFF2-40B4-BE49-F238E27FC236}">
                <a16:creationId xmlns:a16="http://schemas.microsoft.com/office/drawing/2014/main" id="{625D4879-FB3E-4482-8885-92EDB23858A1}"/>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F620BBDC-3EBC-4B8E-8C17-1BDF0F85644C}" type="slidenum">
              <a:rPr lang="ja-JP" altLang="en-US" sz="1800" smtClean="0">
                <a:solidFill>
                  <a:schemeClr val="bg1"/>
                </a:solidFill>
              </a:rPr>
              <a:pPr>
                <a:spcBef>
                  <a:spcPct val="0"/>
                </a:spcBef>
                <a:buFontTx/>
                <a:buNone/>
              </a:pPr>
              <a:t>6</a:t>
            </a:fld>
            <a:endParaRPr lang="ja-JP" altLang="en-US" sz="1800">
              <a:solidFill>
                <a:schemeClr val="bg1"/>
              </a:solidFill>
            </a:endParaRPr>
          </a:p>
        </p:txBody>
      </p:sp>
      <p:grpSp>
        <p:nvGrpSpPr>
          <p:cNvPr id="24579" name="グループ化 14">
            <a:extLst>
              <a:ext uri="{FF2B5EF4-FFF2-40B4-BE49-F238E27FC236}">
                <a16:creationId xmlns:a16="http://schemas.microsoft.com/office/drawing/2014/main" id="{98515B3D-5F17-4184-8118-712A6453576D}"/>
              </a:ext>
            </a:extLst>
          </p:cNvPr>
          <p:cNvGrpSpPr>
            <a:grpSpLocks/>
          </p:cNvGrpSpPr>
          <p:nvPr/>
        </p:nvGrpSpPr>
        <p:grpSpPr bwMode="auto">
          <a:xfrm>
            <a:off x="98270" y="3317483"/>
            <a:ext cx="3998913" cy="1725613"/>
            <a:chOff x="-259604" y="2943225"/>
            <a:chExt cx="6858708" cy="2988083"/>
          </a:xfrm>
        </p:grpSpPr>
        <p:pic>
          <p:nvPicPr>
            <p:cNvPr id="14" name="図 13">
              <a:extLst>
                <a:ext uri="{FF2B5EF4-FFF2-40B4-BE49-F238E27FC236}">
                  <a16:creationId xmlns:a16="http://schemas.microsoft.com/office/drawing/2014/main" id="{5F33D94E-E038-40F0-ADB3-0B9F8EDEFA71}"/>
                </a:ext>
              </a:extLst>
            </p:cNvPr>
            <p:cNvPicPr>
              <a:picLocks noChangeAspect="1"/>
            </p:cNvPicPr>
            <p:nvPr/>
          </p:nvPicPr>
          <p:blipFill rotWithShape="1">
            <a:blip r:embed="rId3"/>
            <a:srcRect r="-10"/>
            <a:stretch/>
          </p:blipFill>
          <p:spPr>
            <a:xfrm>
              <a:off x="-259604" y="2943225"/>
              <a:ext cx="6858708" cy="2960594"/>
            </a:xfrm>
            <a:prstGeom prst="rect">
              <a:avLst/>
            </a:prstGeom>
            <a:ln>
              <a:solidFill>
                <a:schemeClr val="bg1">
                  <a:lumMod val="65000"/>
                </a:schemeClr>
              </a:solidFill>
            </a:ln>
          </p:spPr>
        </p:pic>
        <p:pic>
          <p:nvPicPr>
            <p:cNvPr id="34" name="図 33">
              <a:extLst>
                <a:ext uri="{FF2B5EF4-FFF2-40B4-BE49-F238E27FC236}">
                  <a16:creationId xmlns:a16="http://schemas.microsoft.com/office/drawing/2014/main" id="{6637A8F2-E20D-45E1-A49E-F996F0BEF188}"/>
                </a:ext>
              </a:extLst>
            </p:cNvPr>
            <p:cNvPicPr>
              <a:picLocks noChangeAspect="1"/>
            </p:cNvPicPr>
            <p:nvPr/>
          </p:nvPicPr>
          <p:blipFill rotWithShape="1">
            <a:blip r:embed="rId4"/>
            <a:srcRect/>
            <a:stretch/>
          </p:blipFill>
          <p:spPr>
            <a:xfrm>
              <a:off x="-259604" y="4881218"/>
              <a:ext cx="1053720" cy="1050090"/>
            </a:xfrm>
            <a:prstGeom prst="rect">
              <a:avLst/>
            </a:prstGeom>
            <a:ln>
              <a:solidFill>
                <a:schemeClr val="bg1">
                  <a:lumMod val="85000"/>
                </a:schemeClr>
              </a:solidFill>
            </a:ln>
          </p:spPr>
        </p:pic>
      </p:grpSp>
      <p:sp>
        <p:nvSpPr>
          <p:cNvPr id="24580" name="AutoShape 177">
            <a:extLst>
              <a:ext uri="{FF2B5EF4-FFF2-40B4-BE49-F238E27FC236}">
                <a16:creationId xmlns:a16="http://schemas.microsoft.com/office/drawing/2014/main" id="{908E81AD-C2B3-4677-AA1E-3BF523BE9BB7}"/>
              </a:ext>
            </a:extLst>
          </p:cNvPr>
          <p:cNvSpPr>
            <a:spLocks noChangeArrowheads="1"/>
          </p:cNvSpPr>
          <p:nvPr/>
        </p:nvSpPr>
        <p:spPr bwMode="auto">
          <a:xfrm>
            <a:off x="2457295" y="4774808"/>
            <a:ext cx="769938" cy="252413"/>
          </a:xfrm>
          <a:prstGeom prst="roundRect">
            <a:avLst>
              <a:gd name="adj" fmla="val 9241"/>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8" name="テキスト ボックス 56">
            <a:extLst>
              <a:ext uri="{FF2B5EF4-FFF2-40B4-BE49-F238E27FC236}">
                <a16:creationId xmlns:a16="http://schemas.microsoft.com/office/drawing/2014/main" id="{0983214A-B046-4246-95E2-6D2C60056275}"/>
              </a:ext>
            </a:extLst>
          </p:cNvPr>
          <p:cNvSpPr txBox="1">
            <a:spLocks noChangeArrowheads="1"/>
          </p:cNvSpPr>
          <p:nvPr/>
        </p:nvSpPr>
        <p:spPr bwMode="auto">
          <a:xfrm>
            <a:off x="4184495" y="3279383"/>
            <a:ext cx="2557463" cy="18161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⑤「集計する」を選択します。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必要に応じて、回答済みと扱う回答期間を設定してください。</a:t>
            </a:r>
            <a:endParaRPr lang="en-US" altLang="ja-JP" sz="1400" dirty="0">
              <a:latin typeface="+mj-ea"/>
              <a:ea typeface="+mj-ea"/>
            </a:endParaRPr>
          </a:p>
          <a:p>
            <a:pPr eaLnBrk="1" hangingPunct="1">
              <a:defRPr/>
            </a:pPr>
            <a:r>
              <a:rPr lang="ja-JP" altLang="en-US" sz="1400" dirty="0">
                <a:latin typeface="+mj-ea"/>
                <a:ea typeface="+mj-ea"/>
              </a:rPr>
              <a:t>期間の初期値は、選択した安否連絡の連絡開始日時が設定されます。</a:t>
            </a:r>
            <a:endParaRPr lang="en-US" altLang="ja-JP" sz="1400" dirty="0">
              <a:latin typeface="+mj-ea"/>
              <a:ea typeface="+mj-ea"/>
            </a:endParaRPr>
          </a:p>
        </p:txBody>
      </p:sp>
      <p:grpSp>
        <p:nvGrpSpPr>
          <p:cNvPr id="24582" name="グループ化 2">
            <a:extLst>
              <a:ext uri="{FF2B5EF4-FFF2-40B4-BE49-F238E27FC236}">
                <a16:creationId xmlns:a16="http://schemas.microsoft.com/office/drawing/2014/main" id="{C6CEA73B-09D1-41DD-8F81-B4AC90468670}"/>
              </a:ext>
            </a:extLst>
          </p:cNvPr>
          <p:cNvGrpSpPr>
            <a:grpSpLocks/>
          </p:cNvGrpSpPr>
          <p:nvPr/>
        </p:nvGrpSpPr>
        <p:grpSpPr bwMode="auto">
          <a:xfrm>
            <a:off x="104620" y="5581258"/>
            <a:ext cx="4010025" cy="2616200"/>
            <a:chOff x="268349" y="3969068"/>
            <a:chExt cx="4010078" cy="2703011"/>
          </a:xfrm>
        </p:grpSpPr>
        <p:pic>
          <p:nvPicPr>
            <p:cNvPr id="60433" name="図 1">
              <a:extLst>
                <a:ext uri="{FF2B5EF4-FFF2-40B4-BE49-F238E27FC236}">
                  <a16:creationId xmlns:a16="http://schemas.microsoft.com/office/drawing/2014/main" id="{0A48723B-E687-467C-A936-8C2DA5D8AF82}"/>
                </a:ext>
              </a:extLst>
            </p:cNvPr>
            <p:cNvPicPr>
              <a:picLocks noChangeAspect="1"/>
            </p:cNvPicPr>
            <p:nvPr/>
          </p:nvPicPr>
          <p:blipFill rotWithShape="1">
            <a:blip r:embed="rId5"/>
            <a:srcRect/>
            <a:stretch/>
          </p:blipFill>
          <p:spPr bwMode="auto">
            <a:xfrm>
              <a:off x="279462" y="3969068"/>
              <a:ext cx="3998965" cy="2703011"/>
            </a:xfrm>
            <a:prstGeom prst="rect">
              <a:avLst/>
            </a:prstGeom>
            <a:noFill/>
            <a:ln w="9525">
              <a:solidFill>
                <a:schemeClr val="bg1">
                  <a:lumMod val="50000"/>
                </a:schemeClr>
              </a:solidFill>
              <a:miter lim="800000"/>
              <a:headEnd/>
              <a:tailEnd/>
            </a:ln>
          </p:spPr>
        </p:pic>
        <p:pic>
          <p:nvPicPr>
            <p:cNvPr id="24597" name="図 22">
              <a:extLst>
                <a:ext uri="{FF2B5EF4-FFF2-40B4-BE49-F238E27FC236}">
                  <a16:creationId xmlns:a16="http://schemas.microsoft.com/office/drawing/2014/main" id="{20196319-7C39-427D-978A-C59A10A8AA01}"/>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68349" y="5143434"/>
              <a:ext cx="555614" cy="1528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5" name="テキスト ボックス 56">
            <a:extLst>
              <a:ext uri="{FF2B5EF4-FFF2-40B4-BE49-F238E27FC236}">
                <a16:creationId xmlns:a16="http://schemas.microsoft.com/office/drawing/2014/main" id="{CA52F898-5819-467C-BACB-F1B8CE0BB252}"/>
              </a:ext>
            </a:extLst>
          </p:cNvPr>
          <p:cNvSpPr txBox="1">
            <a:spLocks noChangeArrowheads="1"/>
          </p:cNvSpPr>
          <p:nvPr/>
        </p:nvSpPr>
        <p:spPr bwMode="auto">
          <a:xfrm>
            <a:off x="4184495" y="5516171"/>
            <a:ext cx="2557463" cy="13858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⑥集計結果が表示されます。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回答内容を選択すると選択した回答を行ったユーザが一覧で表示されます。</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24584" name="AutoShape 177">
            <a:extLst>
              <a:ext uri="{FF2B5EF4-FFF2-40B4-BE49-F238E27FC236}">
                <a16:creationId xmlns:a16="http://schemas.microsoft.com/office/drawing/2014/main" id="{A0CCF7BF-DD01-4501-8745-941BE1FB0DFD}"/>
              </a:ext>
            </a:extLst>
          </p:cNvPr>
          <p:cNvSpPr>
            <a:spLocks noChangeArrowheads="1"/>
          </p:cNvSpPr>
          <p:nvPr/>
        </p:nvSpPr>
        <p:spPr bwMode="auto">
          <a:xfrm>
            <a:off x="1242858" y="7016358"/>
            <a:ext cx="2346325" cy="1133475"/>
          </a:xfrm>
          <a:prstGeom prst="roundRect">
            <a:avLst>
              <a:gd name="adj" fmla="val 9241"/>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24585" name="グループ化 14">
            <a:extLst>
              <a:ext uri="{FF2B5EF4-FFF2-40B4-BE49-F238E27FC236}">
                <a16:creationId xmlns:a16="http://schemas.microsoft.com/office/drawing/2014/main" id="{F9DCE2B7-FBC9-488C-9D7B-8DB0690E9229}"/>
              </a:ext>
            </a:extLst>
          </p:cNvPr>
          <p:cNvGrpSpPr>
            <a:grpSpLocks/>
          </p:cNvGrpSpPr>
          <p:nvPr/>
        </p:nvGrpSpPr>
        <p:grpSpPr bwMode="auto">
          <a:xfrm>
            <a:off x="115733" y="915596"/>
            <a:ext cx="3921125" cy="2082800"/>
            <a:chOff x="-259604" y="2943225"/>
            <a:chExt cx="6858708" cy="2988083"/>
          </a:xfrm>
        </p:grpSpPr>
        <p:pic>
          <p:nvPicPr>
            <p:cNvPr id="22" name="図 13">
              <a:extLst>
                <a:ext uri="{FF2B5EF4-FFF2-40B4-BE49-F238E27FC236}">
                  <a16:creationId xmlns:a16="http://schemas.microsoft.com/office/drawing/2014/main" id="{BDBA74D9-D36D-4CA3-9488-2DE0A1AEE1E1}"/>
                </a:ext>
              </a:extLst>
            </p:cNvPr>
            <p:cNvPicPr>
              <a:picLocks noChangeAspect="1"/>
            </p:cNvPicPr>
            <p:nvPr/>
          </p:nvPicPr>
          <p:blipFill>
            <a:blip r:embed="rId7"/>
            <a:srcRect r="-11"/>
            <a:stretch>
              <a:fillRect/>
            </a:stretch>
          </p:blipFill>
          <p:spPr bwMode="auto">
            <a:xfrm>
              <a:off x="-259604" y="2943225"/>
              <a:ext cx="6858708" cy="2960753"/>
            </a:xfrm>
            <a:prstGeom prst="rect">
              <a:avLst/>
            </a:prstGeom>
            <a:noFill/>
            <a:ln w="9525">
              <a:solidFill>
                <a:schemeClr val="bg1">
                  <a:lumMod val="50000"/>
                </a:schemeClr>
              </a:solidFill>
              <a:miter lim="800000"/>
              <a:headEnd/>
              <a:tailEnd/>
            </a:ln>
          </p:spPr>
        </p:pic>
        <p:pic>
          <p:nvPicPr>
            <p:cNvPr id="24595" name="図 33">
              <a:extLst>
                <a:ext uri="{FF2B5EF4-FFF2-40B4-BE49-F238E27FC236}">
                  <a16:creationId xmlns:a16="http://schemas.microsoft.com/office/drawing/2014/main" id="{6A49FA65-1941-4967-AC8E-0A6491DBED92}"/>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59604" y="4881186"/>
              <a:ext cx="1054655" cy="1050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4586" name="AutoShape 177">
            <a:extLst>
              <a:ext uri="{FF2B5EF4-FFF2-40B4-BE49-F238E27FC236}">
                <a16:creationId xmlns:a16="http://schemas.microsoft.com/office/drawing/2014/main" id="{1EB52FB1-87F1-4042-AAD5-6BA3515C05FA}"/>
              </a:ext>
            </a:extLst>
          </p:cNvPr>
          <p:cNvSpPr>
            <a:spLocks noChangeArrowheads="1"/>
          </p:cNvSpPr>
          <p:nvPr/>
        </p:nvSpPr>
        <p:spPr bwMode="auto">
          <a:xfrm>
            <a:off x="1242858" y="2266558"/>
            <a:ext cx="1214437" cy="188913"/>
          </a:xfrm>
          <a:prstGeom prst="roundRect">
            <a:avLst>
              <a:gd name="adj" fmla="val 9241"/>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6" name="テキスト ボックス 56">
            <a:extLst>
              <a:ext uri="{FF2B5EF4-FFF2-40B4-BE49-F238E27FC236}">
                <a16:creationId xmlns:a16="http://schemas.microsoft.com/office/drawing/2014/main" id="{53A4B571-5828-46E9-8C18-02F5400DB39A}"/>
              </a:ext>
            </a:extLst>
          </p:cNvPr>
          <p:cNvSpPr txBox="1">
            <a:spLocks noChangeArrowheads="1"/>
          </p:cNvSpPr>
          <p:nvPr/>
        </p:nvSpPr>
        <p:spPr bwMode="auto">
          <a:xfrm>
            <a:off x="4184495" y="823521"/>
            <a:ext cx="2557463" cy="20320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④集計対象を選択します。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＜安否連絡対象者＞</a:t>
            </a:r>
            <a:endParaRPr lang="en-US" altLang="ja-JP" sz="1400" dirty="0">
              <a:latin typeface="+mj-ea"/>
              <a:ea typeface="+mj-ea"/>
            </a:endParaRPr>
          </a:p>
          <a:p>
            <a:pPr eaLnBrk="1" hangingPunct="1">
              <a:defRPr/>
            </a:pPr>
            <a:r>
              <a:rPr lang="ja-JP" altLang="en-US" sz="1400" dirty="0">
                <a:latin typeface="+mj-ea"/>
                <a:ea typeface="+mj-ea"/>
              </a:rPr>
              <a:t>選択した連絡の連絡対象となっているユーザ</a:t>
            </a:r>
            <a:endParaRPr lang="en-US" altLang="ja-JP" sz="1400" dirty="0">
              <a:latin typeface="+mj-ea"/>
              <a:ea typeface="+mj-ea"/>
            </a:endParaRPr>
          </a:p>
          <a:p>
            <a:pPr eaLnBrk="1" hangingPunct="1">
              <a:defRPr/>
            </a:pPr>
            <a:r>
              <a:rPr lang="ja-JP" altLang="en-US" sz="1400" dirty="0">
                <a:latin typeface="+mj-ea"/>
                <a:ea typeface="+mj-ea"/>
              </a:rPr>
              <a:t>＜自主回答者＞</a:t>
            </a:r>
            <a:endParaRPr lang="en-US" altLang="ja-JP" sz="1400" dirty="0">
              <a:latin typeface="+mj-ea"/>
              <a:ea typeface="+mj-ea"/>
            </a:endParaRPr>
          </a:p>
          <a:p>
            <a:pPr eaLnBrk="1" hangingPunct="1">
              <a:defRPr/>
            </a:pPr>
            <a:r>
              <a:rPr lang="ja-JP" altLang="en-US" sz="1400" dirty="0">
                <a:latin typeface="+mj-ea"/>
                <a:ea typeface="+mj-ea"/>
              </a:rPr>
              <a:t>選択した連絡の連絡対象とはなっていないが、設定した期間内に回答したユーザ</a:t>
            </a:r>
            <a:endParaRPr lang="en-US" altLang="ja-JP" sz="1400" dirty="0">
              <a:latin typeface="+mj-ea"/>
              <a:ea typeface="+mj-ea"/>
            </a:endParaRPr>
          </a:p>
        </p:txBody>
      </p:sp>
      <p:grpSp>
        <p:nvGrpSpPr>
          <p:cNvPr id="28" name="グループ化 1">
            <a:extLst>
              <a:ext uri="{FF2B5EF4-FFF2-40B4-BE49-F238E27FC236}">
                <a16:creationId xmlns:a16="http://schemas.microsoft.com/office/drawing/2014/main" id="{C1C68210-11BC-4DEB-B16E-3BF512D81022}"/>
              </a:ext>
            </a:extLst>
          </p:cNvPr>
          <p:cNvGrpSpPr>
            <a:grpSpLocks/>
          </p:cNvGrpSpPr>
          <p:nvPr/>
        </p:nvGrpSpPr>
        <p:grpSpPr bwMode="auto">
          <a:xfrm>
            <a:off x="4402137" y="7946633"/>
            <a:ext cx="2054225" cy="693211"/>
            <a:chOff x="1922222" y="2831036"/>
            <a:chExt cx="2927350" cy="982090"/>
          </a:xfrm>
          <a:solidFill>
            <a:srgbClr val="00B0F0"/>
          </a:solidFill>
        </p:grpSpPr>
        <p:sp>
          <p:nvSpPr>
            <p:cNvPr id="30" name="角丸四角形 37">
              <a:extLst>
                <a:ext uri="{FF2B5EF4-FFF2-40B4-BE49-F238E27FC236}">
                  <a16:creationId xmlns:a16="http://schemas.microsoft.com/office/drawing/2014/main" id="{6058A31D-58D2-49F8-993A-52737C3E52EE}"/>
                </a:ext>
              </a:extLst>
            </p:cNvPr>
            <p:cNvSpPr/>
            <p:nvPr/>
          </p:nvSpPr>
          <p:spPr>
            <a:xfrm>
              <a:off x="1922222" y="3381308"/>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回答状況の集計完了</a:t>
              </a:r>
            </a:p>
          </p:txBody>
        </p:sp>
        <p:sp>
          <p:nvSpPr>
            <p:cNvPr id="31" name="下矢印 38">
              <a:extLst>
                <a:ext uri="{FF2B5EF4-FFF2-40B4-BE49-F238E27FC236}">
                  <a16:creationId xmlns:a16="http://schemas.microsoft.com/office/drawing/2014/main" id="{00DE52A5-FB3F-4937-9EE6-F45C69348803}"/>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grpSp>
        <p:nvGrpSpPr>
          <p:cNvPr id="2" name="グループ化 1">
            <a:extLst>
              <a:ext uri="{FF2B5EF4-FFF2-40B4-BE49-F238E27FC236}">
                <a16:creationId xmlns:a16="http://schemas.microsoft.com/office/drawing/2014/main" id="{545D4662-BD1B-FFB7-9035-4B85799297C2}"/>
              </a:ext>
            </a:extLst>
          </p:cNvPr>
          <p:cNvGrpSpPr/>
          <p:nvPr/>
        </p:nvGrpSpPr>
        <p:grpSpPr>
          <a:xfrm>
            <a:off x="59895" y="29844"/>
            <a:ext cx="6748137" cy="398631"/>
            <a:chOff x="59895" y="29844"/>
            <a:chExt cx="6748137" cy="398631"/>
          </a:xfrm>
        </p:grpSpPr>
        <p:sp>
          <p:nvSpPr>
            <p:cNvPr id="3" name="正方形/長方形 2">
              <a:extLst>
                <a:ext uri="{FF2B5EF4-FFF2-40B4-BE49-F238E27FC236}">
                  <a16:creationId xmlns:a16="http://schemas.microsoft.com/office/drawing/2014/main" id="{26467FD3-799A-690F-D043-37F8DE6A3E2A}"/>
                </a:ext>
              </a:extLst>
            </p:cNvPr>
            <p:cNvSpPr/>
            <p:nvPr/>
          </p:nvSpPr>
          <p:spPr>
            <a:xfrm>
              <a:off x="59895" y="33392"/>
              <a:ext cx="1651242" cy="388470"/>
            </a:xfrm>
            <a:prstGeom prst="rect">
              <a:avLst/>
            </a:prstGeom>
            <a:solidFill>
              <a:srgbClr val="00B0F0"/>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安否集計</a:t>
              </a:r>
            </a:p>
          </p:txBody>
        </p:sp>
        <p:sp>
          <p:nvSpPr>
            <p:cNvPr id="4" name="正方形/長方形 3">
              <a:extLst>
                <a:ext uri="{FF2B5EF4-FFF2-40B4-BE49-F238E27FC236}">
                  <a16:creationId xmlns:a16="http://schemas.microsoft.com/office/drawing/2014/main" id="{F2C1C361-5651-9CF9-061A-A208F15B4213}"/>
                </a:ext>
              </a:extLst>
            </p:cNvPr>
            <p:cNvSpPr/>
            <p:nvPr/>
          </p:nvSpPr>
          <p:spPr>
            <a:xfrm>
              <a:off x="1701210" y="33392"/>
              <a:ext cx="1671096" cy="388470"/>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5" name="正方形/長方形 4">
              <a:extLst>
                <a:ext uri="{FF2B5EF4-FFF2-40B4-BE49-F238E27FC236}">
                  <a16:creationId xmlns:a16="http://schemas.microsoft.com/office/drawing/2014/main" id="{5D115672-A32E-B36A-FBBC-A20AD293F43E}"/>
                </a:ext>
              </a:extLst>
            </p:cNvPr>
            <p:cNvSpPr/>
            <p:nvPr/>
          </p:nvSpPr>
          <p:spPr>
            <a:xfrm>
              <a:off x="3372306" y="29844"/>
              <a:ext cx="1793468" cy="395565"/>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6" name="正方形/長方形 5">
              <a:extLst>
                <a:ext uri="{FF2B5EF4-FFF2-40B4-BE49-F238E27FC236}">
                  <a16:creationId xmlns:a16="http://schemas.microsoft.com/office/drawing/2014/main" id="{F02EC402-5273-C281-F89F-1128849421E0}"/>
                </a:ext>
              </a:extLst>
            </p:cNvPr>
            <p:cNvSpPr/>
            <p:nvPr/>
          </p:nvSpPr>
          <p:spPr>
            <a:xfrm>
              <a:off x="5165774" y="32910"/>
              <a:ext cx="1642258" cy="395565"/>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その他</a:t>
              </a: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759CFC1C-DF75-B978-4C14-58415E6F8AE0}"/>
              </a:ext>
            </a:extLst>
          </p:cNvPr>
          <p:cNvPicPr>
            <a:picLocks noChangeAspect="1"/>
          </p:cNvPicPr>
          <p:nvPr/>
        </p:nvPicPr>
        <p:blipFill>
          <a:blip r:embed="rId2"/>
          <a:stretch>
            <a:fillRect/>
          </a:stretch>
        </p:blipFill>
        <p:spPr>
          <a:xfrm>
            <a:off x="158789" y="1629627"/>
            <a:ext cx="3783013" cy="1924082"/>
          </a:xfrm>
          <a:prstGeom prst="rect">
            <a:avLst/>
          </a:prstGeom>
          <a:ln>
            <a:solidFill>
              <a:schemeClr val="bg1">
                <a:lumMod val="75000"/>
              </a:schemeClr>
            </a:solidFill>
          </a:ln>
        </p:spPr>
      </p:pic>
      <p:sp>
        <p:nvSpPr>
          <p:cNvPr id="17410" name="スライド番号プレースホルダー 2">
            <a:extLst>
              <a:ext uri="{FF2B5EF4-FFF2-40B4-BE49-F238E27FC236}">
                <a16:creationId xmlns:a16="http://schemas.microsoft.com/office/drawing/2014/main" id="{697EE2B5-598F-4592-AF4A-AB1EF11CE0D2}"/>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70832717-F6A8-452C-9612-B96D67595B5E}" type="slidenum">
              <a:rPr lang="ja-JP" altLang="en-US" sz="1800" smtClean="0">
                <a:solidFill>
                  <a:schemeClr val="bg1"/>
                </a:solidFill>
              </a:rPr>
              <a:pPr>
                <a:spcBef>
                  <a:spcPct val="0"/>
                </a:spcBef>
                <a:buFontTx/>
                <a:buNone/>
              </a:pPr>
              <a:t>7</a:t>
            </a:fld>
            <a:endParaRPr lang="ja-JP" altLang="en-US" sz="1800">
              <a:solidFill>
                <a:schemeClr val="bg1"/>
              </a:solidFill>
            </a:endParaRPr>
          </a:p>
        </p:txBody>
      </p:sp>
      <p:sp>
        <p:nvSpPr>
          <p:cNvPr id="17411" name="テキスト ボックス 23">
            <a:extLst>
              <a:ext uri="{FF2B5EF4-FFF2-40B4-BE49-F238E27FC236}">
                <a16:creationId xmlns:a16="http://schemas.microsoft.com/office/drawing/2014/main" id="{DF886DB9-7642-47D9-9DBC-DC6747050606}"/>
              </a:ext>
            </a:extLst>
          </p:cNvPr>
          <p:cNvSpPr txBox="1">
            <a:spLocks noChangeArrowheads="1"/>
          </p:cNvSpPr>
          <p:nvPr/>
        </p:nvSpPr>
        <p:spPr bwMode="auto">
          <a:xfrm>
            <a:off x="176251" y="710309"/>
            <a:ext cx="6448425" cy="369888"/>
          </a:xfrm>
          <a:prstGeom prst="rect">
            <a:avLst/>
          </a:prstGeom>
          <a:solidFill>
            <a:schemeClr val="bg1"/>
          </a:solidFill>
          <a:ln w="28575">
            <a:solidFill>
              <a:srgbClr val="00B0F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（３）連絡状況を確認する </a:t>
            </a:r>
          </a:p>
        </p:txBody>
      </p:sp>
      <p:sp>
        <p:nvSpPr>
          <p:cNvPr id="17412" name="Rectangle 2">
            <a:extLst>
              <a:ext uri="{FF2B5EF4-FFF2-40B4-BE49-F238E27FC236}">
                <a16:creationId xmlns:a16="http://schemas.microsoft.com/office/drawing/2014/main" id="{1CA958B7-1F45-4923-93AB-3E27C6306B54}"/>
              </a:ext>
            </a:extLst>
          </p:cNvPr>
          <p:cNvSpPr>
            <a:spLocks noChangeArrowheads="1"/>
          </p:cNvSpPr>
          <p:nvPr/>
        </p:nvSpPr>
        <p:spPr bwMode="auto">
          <a:xfrm>
            <a:off x="549314" y="3074601"/>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16" name="テキスト ボックス 56">
            <a:extLst>
              <a:ext uri="{FF2B5EF4-FFF2-40B4-BE49-F238E27FC236}">
                <a16:creationId xmlns:a16="http://schemas.microsoft.com/office/drawing/2014/main" id="{59805629-5896-4435-AC59-F18F0E93FB41}"/>
              </a:ext>
            </a:extLst>
          </p:cNvPr>
          <p:cNvSpPr txBox="1">
            <a:spLocks noChangeArrowheads="1"/>
          </p:cNvSpPr>
          <p:nvPr/>
        </p:nvSpPr>
        <p:spPr bwMode="auto">
          <a:xfrm>
            <a:off x="158789" y="1118452"/>
            <a:ext cx="6608762"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回答率の推移や連絡の発信ステータスを確認することができます。</a:t>
            </a:r>
            <a:endParaRPr lang="en-US" altLang="ja-JP" sz="1400" dirty="0">
              <a:latin typeface="+mj-ea"/>
              <a:ea typeface="+mj-ea"/>
            </a:endParaRPr>
          </a:p>
        </p:txBody>
      </p:sp>
      <p:sp>
        <p:nvSpPr>
          <p:cNvPr id="17414" name="スライド番号プレースホルダ 2">
            <a:extLst>
              <a:ext uri="{FF2B5EF4-FFF2-40B4-BE49-F238E27FC236}">
                <a16:creationId xmlns:a16="http://schemas.microsoft.com/office/drawing/2014/main" id="{2C30EBA2-DE88-4E2C-89B5-F6FFD339305B}"/>
              </a:ext>
            </a:extLst>
          </p:cNvPr>
          <p:cNvSpPr txBox="1">
            <a:spLocks/>
          </p:cNvSpPr>
          <p:nvPr/>
        </p:nvSpPr>
        <p:spPr bwMode="auto">
          <a:xfrm>
            <a:off x="2711489" y="8314938"/>
            <a:ext cx="1600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fld id="{2375F0A1-6C63-4408-B3C8-FE45FD4AC0E3}" type="slidenum">
              <a:rPr lang="ja-JP" altLang="en-US" sz="1800">
                <a:solidFill>
                  <a:schemeClr val="bg1"/>
                </a:solidFill>
              </a:rPr>
              <a:pPr algn="ctr" eaLnBrk="1" hangingPunct="1">
                <a:spcBef>
                  <a:spcPct val="0"/>
                </a:spcBef>
                <a:buFontTx/>
                <a:buNone/>
              </a:pPr>
              <a:t>7</a:t>
            </a:fld>
            <a:endParaRPr lang="ja-JP" altLang="en-US" sz="1800">
              <a:solidFill>
                <a:schemeClr val="bg1"/>
              </a:solidFill>
            </a:endParaRPr>
          </a:p>
        </p:txBody>
      </p:sp>
      <p:sp>
        <p:nvSpPr>
          <p:cNvPr id="21" name="テキスト ボックス 56">
            <a:extLst>
              <a:ext uri="{FF2B5EF4-FFF2-40B4-BE49-F238E27FC236}">
                <a16:creationId xmlns:a16="http://schemas.microsoft.com/office/drawing/2014/main" id="{0D2B4C5D-DC38-46D3-9E60-8F42E3D80973}"/>
              </a:ext>
            </a:extLst>
          </p:cNvPr>
          <p:cNvSpPr txBox="1">
            <a:spLocks noChangeArrowheads="1"/>
          </p:cNvSpPr>
          <p:nvPr/>
        </p:nvSpPr>
        <p:spPr bwMode="auto">
          <a:xfrm>
            <a:off x="4049751" y="1501388"/>
            <a:ext cx="2679700" cy="2030413"/>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①ホーム画面の</a:t>
            </a:r>
            <a:endParaRPr lang="en-US" altLang="ja-JP" sz="1400" dirty="0">
              <a:latin typeface="+mj-ea"/>
              <a:ea typeface="+mj-ea"/>
            </a:endParaRPr>
          </a:p>
          <a:p>
            <a:pPr eaLnBrk="1" hangingPunct="1">
              <a:defRPr/>
            </a:pPr>
            <a:r>
              <a:rPr lang="ja-JP" altLang="en-US" sz="1400" dirty="0">
                <a:latin typeface="+mj-ea"/>
                <a:ea typeface="+mj-ea"/>
              </a:rPr>
              <a:t>“連絡ごとの集計”からの中から集計したい連絡を選択します。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直近</a:t>
            </a:r>
            <a:r>
              <a:rPr lang="en-US" altLang="ja-JP" sz="1400" dirty="0">
                <a:latin typeface="+mj-ea"/>
                <a:ea typeface="+mj-ea"/>
              </a:rPr>
              <a:t>30</a:t>
            </a:r>
            <a:r>
              <a:rPr lang="ja-JP" altLang="en-US" sz="1400" dirty="0">
                <a:latin typeface="+mj-ea"/>
                <a:ea typeface="+mj-ea"/>
              </a:rPr>
              <a:t>件以前の連絡の場合は、「全件表示」を選択した先の連絡ごとの集計画面から連絡を選択してください。</a:t>
            </a:r>
            <a:endParaRPr lang="en-US" altLang="ja-JP" sz="1400" dirty="0">
              <a:latin typeface="+mj-ea"/>
              <a:ea typeface="+mj-ea"/>
            </a:endParaRPr>
          </a:p>
        </p:txBody>
      </p:sp>
      <p:sp>
        <p:nvSpPr>
          <p:cNvPr id="17418" name="AutoShape 177">
            <a:extLst>
              <a:ext uri="{FF2B5EF4-FFF2-40B4-BE49-F238E27FC236}">
                <a16:creationId xmlns:a16="http://schemas.microsoft.com/office/drawing/2014/main" id="{E84D91DC-CC09-4120-B99C-DD13DA2A379C}"/>
              </a:ext>
            </a:extLst>
          </p:cNvPr>
          <p:cNvSpPr>
            <a:spLocks noChangeArrowheads="1"/>
          </p:cNvSpPr>
          <p:nvPr/>
        </p:nvSpPr>
        <p:spPr bwMode="auto">
          <a:xfrm>
            <a:off x="1144099" y="2680900"/>
            <a:ext cx="1239872" cy="552147"/>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4" name="図 23">
            <a:extLst>
              <a:ext uri="{FF2B5EF4-FFF2-40B4-BE49-F238E27FC236}">
                <a16:creationId xmlns:a16="http://schemas.microsoft.com/office/drawing/2014/main" id="{89F2F4EA-4BD6-4D40-A57F-CCFC4C535DC8}"/>
              </a:ext>
            </a:extLst>
          </p:cNvPr>
          <p:cNvPicPr>
            <a:picLocks noChangeAspect="1"/>
          </p:cNvPicPr>
          <p:nvPr/>
        </p:nvPicPr>
        <p:blipFill>
          <a:blip r:embed="rId3"/>
          <a:stretch>
            <a:fillRect/>
          </a:stretch>
        </p:blipFill>
        <p:spPr>
          <a:xfrm>
            <a:off x="176251" y="4335076"/>
            <a:ext cx="3783013" cy="4256087"/>
          </a:xfrm>
          <a:prstGeom prst="rect">
            <a:avLst/>
          </a:prstGeom>
          <a:ln>
            <a:solidFill>
              <a:schemeClr val="tx1">
                <a:lumMod val="50000"/>
                <a:lumOff val="50000"/>
              </a:schemeClr>
            </a:solidFill>
          </a:ln>
        </p:spPr>
      </p:pic>
      <p:sp>
        <p:nvSpPr>
          <p:cNvPr id="25" name="テキスト ボックス 56">
            <a:extLst>
              <a:ext uri="{FF2B5EF4-FFF2-40B4-BE49-F238E27FC236}">
                <a16:creationId xmlns:a16="http://schemas.microsoft.com/office/drawing/2014/main" id="{7683D11A-7436-4AE9-B03A-45DCC365E313}"/>
              </a:ext>
            </a:extLst>
          </p:cNvPr>
          <p:cNvSpPr txBox="1">
            <a:spLocks noChangeArrowheads="1"/>
          </p:cNvSpPr>
          <p:nvPr/>
        </p:nvSpPr>
        <p:spPr bwMode="auto">
          <a:xfrm>
            <a:off x="4049751" y="4335076"/>
            <a:ext cx="2540000" cy="11699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②連絡履歴詳細の画面が表示されますので、下部にある</a:t>
            </a:r>
            <a:endParaRPr lang="en-US" altLang="ja-JP" sz="1400" dirty="0">
              <a:latin typeface="+mj-ea"/>
              <a:ea typeface="+mj-ea"/>
            </a:endParaRPr>
          </a:p>
          <a:p>
            <a:pPr eaLnBrk="1" hangingPunct="1">
              <a:defRPr/>
            </a:pPr>
            <a:r>
              <a:rPr lang="ja-JP" altLang="en-US" sz="1400" dirty="0">
                <a:latin typeface="+mj-ea"/>
                <a:ea typeface="+mj-ea"/>
              </a:rPr>
              <a:t>「確認者情報」のメニューを選択します。</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17421" name="AutoShape 177">
            <a:extLst>
              <a:ext uri="{FF2B5EF4-FFF2-40B4-BE49-F238E27FC236}">
                <a16:creationId xmlns:a16="http://schemas.microsoft.com/office/drawing/2014/main" id="{60D96CE9-DF6F-4EC3-A63E-95FB3449A7EF}"/>
              </a:ext>
            </a:extLst>
          </p:cNvPr>
          <p:cNvSpPr>
            <a:spLocks noChangeArrowheads="1"/>
          </p:cNvSpPr>
          <p:nvPr/>
        </p:nvSpPr>
        <p:spPr bwMode="auto">
          <a:xfrm>
            <a:off x="158789" y="8111738"/>
            <a:ext cx="3890962" cy="28416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3" name="グループ化 2">
            <a:extLst>
              <a:ext uri="{FF2B5EF4-FFF2-40B4-BE49-F238E27FC236}">
                <a16:creationId xmlns:a16="http://schemas.microsoft.com/office/drawing/2014/main" id="{AA272EE0-5929-F959-992D-05180CBA570D}"/>
              </a:ext>
            </a:extLst>
          </p:cNvPr>
          <p:cNvGrpSpPr/>
          <p:nvPr/>
        </p:nvGrpSpPr>
        <p:grpSpPr>
          <a:xfrm>
            <a:off x="59895" y="29844"/>
            <a:ext cx="6748137" cy="398631"/>
            <a:chOff x="59895" y="29844"/>
            <a:chExt cx="6748137" cy="398631"/>
          </a:xfrm>
        </p:grpSpPr>
        <p:sp>
          <p:nvSpPr>
            <p:cNvPr id="4" name="正方形/長方形 3">
              <a:extLst>
                <a:ext uri="{FF2B5EF4-FFF2-40B4-BE49-F238E27FC236}">
                  <a16:creationId xmlns:a16="http://schemas.microsoft.com/office/drawing/2014/main" id="{507254D1-7FDD-DFC2-644F-C6D5F9C13262}"/>
                </a:ext>
              </a:extLst>
            </p:cNvPr>
            <p:cNvSpPr/>
            <p:nvPr/>
          </p:nvSpPr>
          <p:spPr>
            <a:xfrm>
              <a:off x="59895" y="33392"/>
              <a:ext cx="1651242" cy="388470"/>
            </a:xfrm>
            <a:prstGeom prst="rect">
              <a:avLst/>
            </a:prstGeom>
            <a:solidFill>
              <a:srgbClr val="00B0F0"/>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安否集計</a:t>
              </a:r>
            </a:p>
          </p:txBody>
        </p:sp>
        <p:sp>
          <p:nvSpPr>
            <p:cNvPr id="5" name="正方形/長方形 4">
              <a:extLst>
                <a:ext uri="{FF2B5EF4-FFF2-40B4-BE49-F238E27FC236}">
                  <a16:creationId xmlns:a16="http://schemas.microsoft.com/office/drawing/2014/main" id="{EA68FC64-D2F8-054A-715F-252F24F2A943}"/>
                </a:ext>
              </a:extLst>
            </p:cNvPr>
            <p:cNvSpPr/>
            <p:nvPr/>
          </p:nvSpPr>
          <p:spPr>
            <a:xfrm>
              <a:off x="1701210" y="33392"/>
              <a:ext cx="1671096" cy="388470"/>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6" name="正方形/長方形 5">
              <a:extLst>
                <a:ext uri="{FF2B5EF4-FFF2-40B4-BE49-F238E27FC236}">
                  <a16:creationId xmlns:a16="http://schemas.microsoft.com/office/drawing/2014/main" id="{D0184402-BA73-C048-2C77-8B611F497116}"/>
                </a:ext>
              </a:extLst>
            </p:cNvPr>
            <p:cNvSpPr/>
            <p:nvPr/>
          </p:nvSpPr>
          <p:spPr>
            <a:xfrm>
              <a:off x="3372306" y="29844"/>
              <a:ext cx="1793468" cy="395565"/>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7" name="正方形/長方形 6">
              <a:extLst>
                <a:ext uri="{FF2B5EF4-FFF2-40B4-BE49-F238E27FC236}">
                  <a16:creationId xmlns:a16="http://schemas.microsoft.com/office/drawing/2014/main" id="{A1484A09-980B-AD76-808C-7DA1AA77E3E9}"/>
                </a:ext>
              </a:extLst>
            </p:cNvPr>
            <p:cNvSpPr/>
            <p:nvPr/>
          </p:nvSpPr>
          <p:spPr>
            <a:xfrm>
              <a:off x="5165774" y="32910"/>
              <a:ext cx="1642258" cy="395565"/>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その他</a:t>
              </a: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スライド番号プレースホルダ 2">
            <a:extLst>
              <a:ext uri="{FF2B5EF4-FFF2-40B4-BE49-F238E27FC236}">
                <a16:creationId xmlns:a16="http://schemas.microsoft.com/office/drawing/2014/main" id="{D46B8C0C-0DFF-46AC-99F8-38D0B643CF3F}"/>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77AE4973-8666-495C-A3DA-062D0D8FACFD}" type="slidenum">
              <a:rPr lang="ja-JP" altLang="en-US" sz="1800" smtClean="0">
                <a:solidFill>
                  <a:schemeClr val="bg1"/>
                </a:solidFill>
              </a:rPr>
              <a:pPr>
                <a:spcBef>
                  <a:spcPct val="0"/>
                </a:spcBef>
                <a:buFontTx/>
                <a:buNone/>
              </a:pPr>
              <a:t>8</a:t>
            </a:fld>
            <a:endParaRPr lang="ja-JP" altLang="en-US" sz="1800">
              <a:solidFill>
                <a:schemeClr val="bg1"/>
              </a:solidFill>
            </a:endParaRPr>
          </a:p>
        </p:txBody>
      </p:sp>
      <p:sp>
        <p:nvSpPr>
          <p:cNvPr id="21" name="テキスト ボックス 56">
            <a:extLst>
              <a:ext uri="{FF2B5EF4-FFF2-40B4-BE49-F238E27FC236}">
                <a16:creationId xmlns:a16="http://schemas.microsoft.com/office/drawing/2014/main" id="{95562449-91FF-4B7F-8A30-C6F719B89E11}"/>
              </a:ext>
            </a:extLst>
          </p:cNvPr>
          <p:cNvSpPr txBox="1">
            <a:spLocks noChangeArrowheads="1"/>
          </p:cNvSpPr>
          <p:nvPr/>
        </p:nvSpPr>
        <p:spPr bwMode="auto">
          <a:xfrm>
            <a:off x="4229100" y="771525"/>
            <a:ext cx="2589213" cy="13843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③回答率の推移のグラフが表示されます。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発信状況の詳細を確認するには、「発着信ステータス詳細へ」をクリックしてください。</a:t>
            </a:r>
            <a:endParaRPr lang="en-US" altLang="ja-JP" sz="1400" dirty="0">
              <a:latin typeface="+mj-ea"/>
              <a:ea typeface="+mj-ea"/>
            </a:endParaRPr>
          </a:p>
        </p:txBody>
      </p:sp>
      <p:grpSp>
        <p:nvGrpSpPr>
          <p:cNvPr id="26" name="グループ化 1">
            <a:extLst>
              <a:ext uri="{FF2B5EF4-FFF2-40B4-BE49-F238E27FC236}">
                <a16:creationId xmlns:a16="http://schemas.microsoft.com/office/drawing/2014/main" id="{F4174775-36AF-4F64-BBFC-DD370BA3E602}"/>
              </a:ext>
            </a:extLst>
          </p:cNvPr>
          <p:cNvGrpSpPr>
            <a:grpSpLocks/>
          </p:cNvGrpSpPr>
          <p:nvPr/>
        </p:nvGrpSpPr>
        <p:grpSpPr bwMode="auto">
          <a:xfrm>
            <a:off x="4486275" y="5477154"/>
            <a:ext cx="2054225" cy="693211"/>
            <a:chOff x="1922222" y="2831036"/>
            <a:chExt cx="2927350" cy="982090"/>
          </a:xfrm>
          <a:solidFill>
            <a:srgbClr val="00B0F0"/>
          </a:solidFill>
        </p:grpSpPr>
        <p:sp>
          <p:nvSpPr>
            <p:cNvPr id="28" name="角丸四角形 37">
              <a:extLst>
                <a:ext uri="{FF2B5EF4-FFF2-40B4-BE49-F238E27FC236}">
                  <a16:creationId xmlns:a16="http://schemas.microsoft.com/office/drawing/2014/main" id="{5114B673-5D00-439B-BC5E-811CB17F47E9}"/>
                </a:ext>
              </a:extLst>
            </p:cNvPr>
            <p:cNvSpPr/>
            <p:nvPr/>
          </p:nvSpPr>
          <p:spPr>
            <a:xfrm>
              <a:off x="1922222" y="3381308"/>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連絡状況の確認 完了</a:t>
              </a:r>
            </a:p>
          </p:txBody>
        </p:sp>
        <p:sp>
          <p:nvSpPr>
            <p:cNvPr id="30" name="下矢印 38">
              <a:extLst>
                <a:ext uri="{FF2B5EF4-FFF2-40B4-BE49-F238E27FC236}">
                  <a16:creationId xmlns:a16="http://schemas.microsoft.com/office/drawing/2014/main" id="{C2594589-8F6E-4F9C-88CC-B405CDE3684E}"/>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pic>
        <p:nvPicPr>
          <p:cNvPr id="4" name="図 3">
            <a:extLst>
              <a:ext uri="{FF2B5EF4-FFF2-40B4-BE49-F238E27FC236}">
                <a16:creationId xmlns:a16="http://schemas.microsoft.com/office/drawing/2014/main" id="{7874D9A2-4C05-460F-9363-5F6B215AEDE6}"/>
              </a:ext>
            </a:extLst>
          </p:cNvPr>
          <p:cNvPicPr>
            <a:picLocks noChangeAspect="1"/>
          </p:cNvPicPr>
          <p:nvPr/>
        </p:nvPicPr>
        <p:blipFill>
          <a:blip r:embed="rId3"/>
          <a:stretch>
            <a:fillRect/>
          </a:stretch>
        </p:blipFill>
        <p:spPr>
          <a:xfrm>
            <a:off x="184150" y="771525"/>
            <a:ext cx="3967163" cy="2263775"/>
          </a:xfrm>
          <a:prstGeom prst="rect">
            <a:avLst/>
          </a:prstGeom>
          <a:ln>
            <a:solidFill>
              <a:schemeClr val="tx1">
                <a:lumMod val="50000"/>
                <a:lumOff val="50000"/>
              </a:schemeClr>
            </a:solidFill>
          </a:ln>
        </p:spPr>
      </p:pic>
      <p:sp>
        <p:nvSpPr>
          <p:cNvPr id="18443" name="AutoShape 177">
            <a:extLst>
              <a:ext uri="{FF2B5EF4-FFF2-40B4-BE49-F238E27FC236}">
                <a16:creationId xmlns:a16="http://schemas.microsoft.com/office/drawing/2014/main" id="{BA01690D-1170-488C-BED0-CAC74860B903}"/>
              </a:ext>
            </a:extLst>
          </p:cNvPr>
          <p:cNvSpPr>
            <a:spLocks noChangeArrowheads="1"/>
          </p:cNvSpPr>
          <p:nvPr/>
        </p:nvSpPr>
        <p:spPr bwMode="auto">
          <a:xfrm>
            <a:off x="3411538" y="954088"/>
            <a:ext cx="771525" cy="271462"/>
          </a:xfrm>
          <a:prstGeom prst="roundRect">
            <a:avLst>
              <a:gd name="adj" fmla="val 431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6" name="図 5">
            <a:extLst>
              <a:ext uri="{FF2B5EF4-FFF2-40B4-BE49-F238E27FC236}">
                <a16:creationId xmlns:a16="http://schemas.microsoft.com/office/drawing/2014/main" id="{8B7F06AC-6815-4C72-A6B2-EF23B2B3F6A5}"/>
              </a:ext>
            </a:extLst>
          </p:cNvPr>
          <p:cNvPicPr>
            <a:picLocks noChangeAspect="1"/>
          </p:cNvPicPr>
          <p:nvPr/>
        </p:nvPicPr>
        <p:blipFill>
          <a:blip r:embed="rId4"/>
          <a:stretch>
            <a:fillRect/>
          </a:stretch>
        </p:blipFill>
        <p:spPr>
          <a:xfrm>
            <a:off x="184150" y="3287713"/>
            <a:ext cx="4044950" cy="2882900"/>
          </a:xfrm>
          <a:prstGeom prst="rect">
            <a:avLst/>
          </a:prstGeom>
          <a:ln>
            <a:solidFill>
              <a:schemeClr val="tx1">
                <a:lumMod val="50000"/>
                <a:lumOff val="50000"/>
              </a:schemeClr>
            </a:solidFill>
          </a:ln>
        </p:spPr>
      </p:pic>
      <p:sp>
        <p:nvSpPr>
          <p:cNvPr id="24" name="テキスト ボックス 56">
            <a:extLst>
              <a:ext uri="{FF2B5EF4-FFF2-40B4-BE49-F238E27FC236}">
                <a16:creationId xmlns:a16="http://schemas.microsoft.com/office/drawing/2014/main" id="{27566767-6881-4BA8-82DE-7AA322A76930}"/>
              </a:ext>
            </a:extLst>
          </p:cNvPr>
          <p:cNvSpPr txBox="1">
            <a:spLocks noChangeArrowheads="1"/>
          </p:cNvSpPr>
          <p:nvPr/>
        </p:nvSpPr>
        <p:spPr bwMode="auto">
          <a:xfrm>
            <a:off x="4298950" y="3252788"/>
            <a:ext cx="2470150" cy="7397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④各連絡先への連絡日時やステータスの情報が表示されます。</a:t>
            </a:r>
            <a:endParaRPr lang="en-US" altLang="ja-JP" sz="1400" dirty="0">
              <a:latin typeface="+mj-ea"/>
              <a:ea typeface="+mj-ea"/>
            </a:endParaRPr>
          </a:p>
        </p:txBody>
      </p:sp>
      <p:sp>
        <p:nvSpPr>
          <p:cNvPr id="34" name="Text Box 59">
            <a:extLst>
              <a:ext uri="{FF2B5EF4-FFF2-40B4-BE49-F238E27FC236}">
                <a16:creationId xmlns:a16="http://schemas.microsoft.com/office/drawing/2014/main" id="{42C7F6EC-9C23-40DB-A8E2-38A8C306E917}"/>
              </a:ext>
            </a:extLst>
          </p:cNvPr>
          <p:cNvSpPr txBox="1">
            <a:spLocks noChangeArrowheads="1"/>
          </p:cNvSpPr>
          <p:nvPr/>
        </p:nvSpPr>
        <p:spPr bwMode="auto">
          <a:xfrm>
            <a:off x="20638" y="6465888"/>
            <a:ext cx="6537325" cy="2263775"/>
          </a:xfrm>
          <a:prstGeom prst="rect">
            <a:avLst/>
          </a:prstGeom>
          <a:solidFill>
            <a:schemeClr val="accent1">
              <a:lumMod val="20000"/>
              <a:lumOff val="80000"/>
            </a:schemeClr>
          </a:solidFill>
          <a:ln w="28575">
            <a:solidFill>
              <a:schemeClr val="bg1">
                <a:lumMod val="6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0070C0"/>
                </a:solidFill>
                <a:latin typeface="ＭＳ Ｐゴシック"/>
              </a:rPr>
              <a:t>　＜ユーザ別のステータス＞</a:t>
            </a:r>
            <a:endParaRPr lang="en-US" altLang="ja-JP" sz="1600" b="1" dirty="0">
              <a:solidFill>
                <a:srgbClr val="0070C0"/>
              </a:solidFill>
              <a:latin typeface="ＭＳ Ｐゴシック"/>
            </a:endParaRPr>
          </a:p>
          <a:p>
            <a:pPr eaLnBrk="1" fontAlgn="auto" hangingPunct="1">
              <a:spcBef>
                <a:spcPts val="0"/>
              </a:spcBef>
              <a:spcAft>
                <a:spcPts val="0"/>
              </a:spcAft>
              <a:defRPr sz="1000"/>
            </a:pPr>
            <a:br>
              <a:rPr lang="en-US" altLang="ja-JP" sz="1400" b="1" dirty="0">
                <a:solidFill>
                  <a:srgbClr val="FF0000"/>
                </a:solidFill>
                <a:latin typeface="ＭＳ Ｐゴシック"/>
              </a:rPr>
            </a:br>
            <a:r>
              <a:rPr lang="ja-JP" altLang="en-US" sz="900" b="1" dirty="0">
                <a:solidFill>
                  <a:srgbClr val="FF0000"/>
                </a:solidFill>
                <a:latin typeface="ＭＳ Ｐゴシック"/>
              </a:rPr>
              <a:t>　</a:t>
            </a:r>
            <a:r>
              <a:rPr lang="ja-JP" altLang="en-US" sz="1050" dirty="0">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pic>
        <p:nvPicPr>
          <p:cNvPr id="9" name="図 8">
            <a:extLst>
              <a:ext uri="{FF2B5EF4-FFF2-40B4-BE49-F238E27FC236}">
                <a16:creationId xmlns:a16="http://schemas.microsoft.com/office/drawing/2014/main" id="{D76D7A45-F06C-4CBF-800A-E7EC97D37268}"/>
              </a:ext>
            </a:extLst>
          </p:cNvPr>
          <p:cNvPicPr>
            <a:picLocks noChangeAspect="1"/>
          </p:cNvPicPr>
          <p:nvPr/>
        </p:nvPicPr>
        <p:blipFill>
          <a:blip r:embed="rId5"/>
          <a:stretch>
            <a:fillRect/>
          </a:stretch>
        </p:blipFill>
        <p:spPr>
          <a:xfrm>
            <a:off x="195263" y="6905625"/>
            <a:ext cx="3216275" cy="1784350"/>
          </a:xfrm>
          <a:prstGeom prst="rect">
            <a:avLst/>
          </a:prstGeom>
          <a:ln>
            <a:solidFill>
              <a:schemeClr val="tx1">
                <a:lumMod val="50000"/>
                <a:lumOff val="50000"/>
              </a:schemeClr>
            </a:solidFill>
          </a:ln>
        </p:spPr>
      </p:pic>
      <p:sp>
        <p:nvSpPr>
          <p:cNvPr id="18448" name="AutoShape 177">
            <a:extLst>
              <a:ext uri="{FF2B5EF4-FFF2-40B4-BE49-F238E27FC236}">
                <a16:creationId xmlns:a16="http://schemas.microsoft.com/office/drawing/2014/main" id="{2CAA5846-6454-4CEF-B2CD-B2C87DF41695}"/>
              </a:ext>
            </a:extLst>
          </p:cNvPr>
          <p:cNvSpPr>
            <a:spLocks noChangeArrowheads="1"/>
          </p:cNvSpPr>
          <p:nvPr/>
        </p:nvSpPr>
        <p:spPr bwMode="auto">
          <a:xfrm>
            <a:off x="608013" y="6905625"/>
            <a:ext cx="430212" cy="22860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7" name="テキスト ボックス 56">
            <a:extLst>
              <a:ext uri="{FF2B5EF4-FFF2-40B4-BE49-F238E27FC236}">
                <a16:creationId xmlns:a16="http://schemas.microsoft.com/office/drawing/2014/main" id="{23A95A84-760A-4CBE-910B-423318BA3E65}"/>
              </a:ext>
            </a:extLst>
          </p:cNvPr>
          <p:cNvSpPr txBox="1">
            <a:spLocks noChangeArrowheads="1"/>
          </p:cNvSpPr>
          <p:nvPr/>
        </p:nvSpPr>
        <p:spPr bwMode="auto">
          <a:xfrm>
            <a:off x="3706813" y="6775450"/>
            <a:ext cx="2589212" cy="7381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「ユーザ別」のタブからは</a:t>
            </a:r>
            <a:endParaRPr lang="en-US" altLang="ja-JP" sz="1400" dirty="0">
              <a:latin typeface="+mj-ea"/>
              <a:ea typeface="+mj-ea"/>
            </a:endParaRPr>
          </a:p>
          <a:p>
            <a:pPr eaLnBrk="1" hangingPunct="1">
              <a:defRPr/>
            </a:pPr>
            <a:r>
              <a:rPr lang="ja-JP" altLang="en-US" sz="1400" dirty="0">
                <a:latin typeface="+mj-ea"/>
                <a:ea typeface="+mj-ea"/>
              </a:rPr>
              <a:t>ユーザごとのステータスを確認することができます。</a:t>
            </a:r>
            <a:endParaRPr lang="en-US" altLang="ja-JP" sz="1400" dirty="0">
              <a:latin typeface="+mj-ea"/>
              <a:ea typeface="+mj-ea"/>
            </a:endParaRPr>
          </a:p>
        </p:txBody>
      </p:sp>
      <p:grpSp>
        <p:nvGrpSpPr>
          <p:cNvPr id="2" name="グループ化 1">
            <a:extLst>
              <a:ext uri="{FF2B5EF4-FFF2-40B4-BE49-F238E27FC236}">
                <a16:creationId xmlns:a16="http://schemas.microsoft.com/office/drawing/2014/main" id="{24488198-2651-B09F-C439-6C9DBD32AE37}"/>
              </a:ext>
            </a:extLst>
          </p:cNvPr>
          <p:cNvGrpSpPr/>
          <p:nvPr/>
        </p:nvGrpSpPr>
        <p:grpSpPr>
          <a:xfrm>
            <a:off x="59895" y="29844"/>
            <a:ext cx="6748137" cy="398631"/>
            <a:chOff x="59895" y="29844"/>
            <a:chExt cx="6748137" cy="398631"/>
          </a:xfrm>
        </p:grpSpPr>
        <p:sp>
          <p:nvSpPr>
            <p:cNvPr id="3" name="正方形/長方形 2">
              <a:extLst>
                <a:ext uri="{FF2B5EF4-FFF2-40B4-BE49-F238E27FC236}">
                  <a16:creationId xmlns:a16="http://schemas.microsoft.com/office/drawing/2014/main" id="{F8FE4413-5EEA-9788-EFE3-CE6C7DD82684}"/>
                </a:ext>
              </a:extLst>
            </p:cNvPr>
            <p:cNvSpPr/>
            <p:nvPr/>
          </p:nvSpPr>
          <p:spPr>
            <a:xfrm>
              <a:off x="59895" y="33392"/>
              <a:ext cx="1651242" cy="388470"/>
            </a:xfrm>
            <a:prstGeom prst="rect">
              <a:avLst/>
            </a:prstGeom>
            <a:solidFill>
              <a:srgbClr val="00B0F0"/>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安否集計</a:t>
              </a:r>
            </a:p>
          </p:txBody>
        </p:sp>
        <p:sp>
          <p:nvSpPr>
            <p:cNvPr id="5" name="正方形/長方形 4">
              <a:extLst>
                <a:ext uri="{FF2B5EF4-FFF2-40B4-BE49-F238E27FC236}">
                  <a16:creationId xmlns:a16="http://schemas.microsoft.com/office/drawing/2014/main" id="{02E46718-174B-284C-BC53-B947A306CA9D}"/>
                </a:ext>
              </a:extLst>
            </p:cNvPr>
            <p:cNvSpPr/>
            <p:nvPr/>
          </p:nvSpPr>
          <p:spPr>
            <a:xfrm>
              <a:off x="1701210" y="33392"/>
              <a:ext cx="1671096" cy="388470"/>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7" name="正方形/長方形 6">
              <a:extLst>
                <a:ext uri="{FF2B5EF4-FFF2-40B4-BE49-F238E27FC236}">
                  <a16:creationId xmlns:a16="http://schemas.microsoft.com/office/drawing/2014/main" id="{88AAF77F-D6B7-0DA3-CAF4-F717D3BA1347}"/>
                </a:ext>
              </a:extLst>
            </p:cNvPr>
            <p:cNvSpPr/>
            <p:nvPr/>
          </p:nvSpPr>
          <p:spPr>
            <a:xfrm>
              <a:off x="3372306" y="29844"/>
              <a:ext cx="1793468" cy="395565"/>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8" name="正方形/長方形 7">
              <a:extLst>
                <a:ext uri="{FF2B5EF4-FFF2-40B4-BE49-F238E27FC236}">
                  <a16:creationId xmlns:a16="http://schemas.microsoft.com/office/drawing/2014/main" id="{05529915-7B2C-2470-182E-6C5395E05DD8}"/>
                </a:ext>
              </a:extLst>
            </p:cNvPr>
            <p:cNvSpPr/>
            <p:nvPr/>
          </p:nvSpPr>
          <p:spPr>
            <a:xfrm>
              <a:off x="5165774" y="32910"/>
              <a:ext cx="1642258" cy="395565"/>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その他</a:t>
              </a: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スライド番号プレースホルダ 2">
            <a:extLst>
              <a:ext uri="{FF2B5EF4-FFF2-40B4-BE49-F238E27FC236}">
                <a16:creationId xmlns:a16="http://schemas.microsoft.com/office/drawing/2014/main" id="{DCB5532C-9E7C-4F54-B88B-FBADB583EEDC}"/>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4094DE53-CAC8-4C1A-92CC-E1B868ABC2C6}" type="slidenum">
              <a:rPr lang="ja-JP" altLang="en-US" sz="1800" smtClean="0">
                <a:solidFill>
                  <a:schemeClr val="bg1"/>
                </a:solidFill>
              </a:rPr>
              <a:pPr>
                <a:spcBef>
                  <a:spcPct val="0"/>
                </a:spcBef>
                <a:buFontTx/>
                <a:buNone/>
              </a:pPr>
              <a:t>9</a:t>
            </a:fld>
            <a:endParaRPr lang="ja-JP" altLang="en-US" sz="1800">
              <a:solidFill>
                <a:schemeClr val="bg1"/>
              </a:solidFill>
            </a:endParaRPr>
          </a:p>
        </p:txBody>
      </p:sp>
      <p:sp>
        <p:nvSpPr>
          <p:cNvPr id="46086" name="テキスト ボックス 24">
            <a:extLst>
              <a:ext uri="{FF2B5EF4-FFF2-40B4-BE49-F238E27FC236}">
                <a16:creationId xmlns:a16="http://schemas.microsoft.com/office/drawing/2014/main" id="{4724146F-6850-4200-8100-667851C63C65}"/>
              </a:ext>
            </a:extLst>
          </p:cNvPr>
          <p:cNvSpPr txBox="1">
            <a:spLocks noChangeArrowheads="1"/>
          </p:cNvSpPr>
          <p:nvPr/>
        </p:nvSpPr>
        <p:spPr bwMode="auto">
          <a:xfrm>
            <a:off x="66675" y="538378"/>
            <a:ext cx="6929437" cy="523875"/>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2800" b="1" dirty="0">
                <a:solidFill>
                  <a:schemeClr val="accent4">
                    <a:lumMod val="75000"/>
                  </a:schemeClr>
                </a:solidFill>
              </a:rPr>
              <a:t>２．代理回答</a:t>
            </a:r>
            <a:endParaRPr lang="en-US" altLang="ja-JP" sz="2800" dirty="0">
              <a:solidFill>
                <a:schemeClr val="accent4">
                  <a:lumMod val="75000"/>
                </a:schemeClr>
              </a:solidFill>
            </a:endParaRPr>
          </a:p>
        </p:txBody>
      </p:sp>
      <p:sp>
        <p:nvSpPr>
          <p:cNvPr id="46105" name="テキスト ボックス 23">
            <a:extLst>
              <a:ext uri="{FF2B5EF4-FFF2-40B4-BE49-F238E27FC236}">
                <a16:creationId xmlns:a16="http://schemas.microsoft.com/office/drawing/2014/main" id="{FF310F6D-EF5B-4106-9BC4-DF596736E591}"/>
              </a:ext>
            </a:extLst>
          </p:cNvPr>
          <p:cNvSpPr txBox="1">
            <a:spLocks noChangeArrowheads="1"/>
          </p:cNvSpPr>
          <p:nvPr/>
        </p:nvSpPr>
        <p:spPr bwMode="auto">
          <a:xfrm>
            <a:off x="185738" y="1592263"/>
            <a:ext cx="6078537" cy="369887"/>
          </a:xfrm>
          <a:prstGeom prst="rect">
            <a:avLst/>
          </a:prstGeom>
          <a:solidFill>
            <a:schemeClr val="bg1"/>
          </a:solidFill>
          <a:ln w="28575">
            <a:solidFill>
              <a:schemeClr val="accent4">
                <a:lumMod val="75000"/>
              </a:schemeClr>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defRPr/>
            </a:pPr>
            <a:r>
              <a:rPr lang="ja-JP" altLang="en-US" sz="1800" dirty="0"/>
              <a:t>（１）１人ずつ代理安否回答を行う</a:t>
            </a:r>
          </a:p>
        </p:txBody>
      </p:sp>
      <p:sp>
        <p:nvSpPr>
          <p:cNvPr id="38" name="テキスト ボックス 56">
            <a:extLst>
              <a:ext uri="{FF2B5EF4-FFF2-40B4-BE49-F238E27FC236}">
                <a16:creationId xmlns:a16="http://schemas.microsoft.com/office/drawing/2014/main" id="{CB0C3619-EFC4-44D7-85DD-04B26B606CC3}"/>
              </a:ext>
            </a:extLst>
          </p:cNvPr>
          <p:cNvSpPr txBox="1">
            <a:spLocks noChangeArrowheads="1"/>
          </p:cNvSpPr>
          <p:nvPr/>
        </p:nvSpPr>
        <p:spPr bwMode="auto">
          <a:xfrm>
            <a:off x="0" y="2120900"/>
            <a:ext cx="6764338" cy="8921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　①安否回答状況の確認を行い、集計結果を表示します。</a:t>
            </a:r>
            <a:endParaRPr lang="en-US" altLang="ja-JP" sz="1400" dirty="0">
              <a:latin typeface="+mj-ea"/>
              <a:ea typeface="+mj-ea"/>
            </a:endParaRPr>
          </a:p>
          <a:p>
            <a:pPr eaLnBrk="1" hangingPunct="1">
              <a:defRPr/>
            </a:pPr>
            <a:r>
              <a:rPr lang="ja-JP" altLang="en-US" sz="1200" dirty="0">
                <a:latin typeface="+mj-ea"/>
                <a:ea typeface="+mj-ea"/>
              </a:rPr>
              <a:t>　</a:t>
            </a:r>
            <a:r>
              <a:rPr lang="en-US" altLang="ja-JP" sz="1200" dirty="0">
                <a:latin typeface="+mj-ea"/>
                <a:ea typeface="+mj-ea"/>
              </a:rPr>
              <a:t>※</a:t>
            </a:r>
            <a:r>
              <a:rPr lang="ja-JP" altLang="en-US" sz="1200" dirty="0">
                <a:latin typeface="+mj-ea"/>
                <a:ea typeface="+mj-ea"/>
              </a:rPr>
              <a:t>手順詳細は、（１）回答状況を集計する　もしくは、（３）安否回答状況をまとめて集計する　</a:t>
            </a:r>
            <a:endParaRPr lang="en-US" altLang="ja-JP" sz="1200" dirty="0">
              <a:latin typeface="+mj-ea"/>
              <a:ea typeface="+mj-ea"/>
            </a:endParaRPr>
          </a:p>
          <a:p>
            <a:pPr eaLnBrk="1" hangingPunct="1">
              <a:defRPr/>
            </a:pPr>
            <a:r>
              <a:rPr lang="ja-JP" altLang="en-US" sz="1200" dirty="0">
                <a:latin typeface="+mj-ea"/>
                <a:ea typeface="+mj-ea"/>
              </a:rPr>
              <a:t>　　の章からご確認ください。</a:t>
            </a:r>
          </a:p>
          <a:p>
            <a:pPr eaLnBrk="1" hangingPunct="1">
              <a:defRPr/>
            </a:pPr>
            <a:endParaRPr lang="en-US" altLang="ja-JP" sz="1400" dirty="0">
              <a:latin typeface="+mj-ea"/>
              <a:ea typeface="+mj-ea"/>
            </a:endParaRPr>
          </a:p>
        </p:txBody>
      </p:sp>
      <p:pic>
        <p:nvPicPr>
          <p:cNvPr id="7" name="図 6">
            <a:extLst>
              <a:ext uri="{FF2B5EF4-FFF2-40B4-BE49-F238E27FC236}">
                <a16:creationId xmlns:a16="http://schemas.microsoft.com/office/drawing/2014/main" id="{D6096236-99E8-4D3C-9EF1-735402F62C68}"/>
              </a:ext>
            </a:extLst>
          </p:cNvPr>
          <p:cNvPicPr>
            <a:picLocks noChangeAspect="1"/>
          </p:cNvPicPr>
          <p:nvPr/>
        </p:nvPicPr>
        <p:blipFill rotWithShape="1">
          <a:blip r:embed="rId3"/>
          <a:srcRect/>
          <a:stretch/>
        </p:blipFill>
        <p:spPr>
          <a:xfrm>
            <a:off x="211138" y="3000375"/>
            <a:ext cx="4017962" cy="2112963"/>
          </a:xfrm>
          <a:prstGeom prst="rect">
            <a:avLst/>
          </a:prstGeom>
          <a:ln>
            <a:solidFill>
              <a:schemeClr val="bg1">
                <a:lumMod val="65000"/>
              </a:schemeClr>
            </a:solidFill>
          </a:ln>
        </p:spPr>
      </p:pic>
      <p:sp>
        <p:nvSpPr>
          <p:cNvPr id="31" name="テキスト ボックス 56">
            <a:extLst>
              <a:ext uri="{FF2B5EF4-FFF2-40B4-BE49-F238E27FC236}">
                <a16:creationId xmlns:a16="http://schemas.microsoft.com/office/drawing/2014/main" id="{ABE2BF84-6F02-4FDE-84EC-783D2B925C63}"/>
              </a:ext>
            </a:extLst>
          </p:cNvPr>
          <p:cNvSpPr txBox="1">
            <a:spLocks noChangeArrowheads="1"/>
          </p:cNvSpPr>
          <p:nvPr/>
        </p:nvSpPr>
        <p:spPr bwMode="auto">
          <a:xfrm>
            <a:off x="4252913" y="2911475"/>
            <a:ext cx="2535237" cy="7381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②ユーザの一覧から代わりに回答する対象ユーザを選択します。</a:t>
            </a:r>
            <a:endParaRPr lang="en-US" altLang="ja-JP" sz="1400" dirty="0">
              <a:latin typeface="+mj-ea"/>
              <a:ea typeface="+mj-ea"/>
            </a:endParaRPr>
          </a:p>
        </p:txBody>
      </p:sp>
      <p:sp>
        <p:nvSpPr>
          <p:cNvPr id="26632" name="AutoShape 177">
            <a:extLst>
              <a:ext uri="{FF2B5EF4-FFF2-40B4-BE49-F238E27FC236}">
                <a16:creationId xmlns:a16="http://schemas.microsoft.com/office/drawing/2014/main" id="{DAF9D0E5-DB6E-4F96-96E4-CB5202341721}"/>
              </a:ext>
            </a:extLst>
          </p:cNvPr>
          <p:cNvSpPr>
            <a:spLocks noChangeArrowheads="1"/>
          </p:cNvSpPr>
          <p:nvPr/>
        </p:nvSpPr>
        <p:spPr bwMode="auto">
          <a:xfrm>
            <a:off x="1366838" y="4076700"/>
            <a:ext cx="2346325" cy="471488"/>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26633" name="グループ化 8">
            <a:extLst>
              <a:ext uri="{FF2B5EF4-FFF2-40B4-BE49-F238E27FC236}">
                <a16:creationId xmlns:a16="http://schemas.microsoft.com/office/drawing/2014/main" id="{BEEDC09F-94DE-4187-AED9-DD42989603AB}"/>
              </a:ext>
            </a:extLst>
          </p:cNvPr>
          <p:cNvGrpSpPr>
            <a:grpSpLocks/>
          </p:cNvGrpSpPr>
          <p:nvPr/>
        </p:nvGrpSpPr>
        <p:grpSpPr bwMode="auto">
          <a:xfrm>
            <a:off x="211138" y="5451475"/>
            <a:ext cx="4017962" cy="2921000"/>
            <a:chOff x="242792" y="4524158"/>
            <a:chExt cx="4017716" cy="2921704"/>
          </a:xfrm>
        </p:grpSpPr>
        <p:pic>
          <p:nvPicPr>
            <p:cNvPr id="8" name="図 7">
              <a:extLst>
                <a:ext uri="{FF2B5EF4-FFF2-40B4-BE49-F238E27FC236}">
                  <a16:creationId xmlns:a16="http://schemas.microsoft.com/office/drawing/2014/main" id="{D1E3E8FC-E8C1-40CD-B480-A7C9870778CF}"/>
                </a:ext>
              </a:extLst>
            </p:cNvPr>
            <p:cNvPicPr>
              <a:picLocks noChangeAspect="1"/>
            </p:cNvPicPr>
            <p:nvPr/>
          </p:nvPicPr>
          <p:blipFill>
            <a:blip r:embed="rId4"/>
            <a:stretch>
              <a:fillRect/>
            </a:stretch>
          </p:blipFill>
          <p:spPr>
            <a:xfrm>
              <a:off x="242792" y="4524158"/>
              <a:ext cx="4017716" cy="2921704"/>
            </a:xfrm>
            <a:prstGeom prst="rect">
              <a:avLst/>
            </a:prstGeom>
            <a:ln>
              <a:solidFill>
                <a:schemeClr val="bg1">
                  <a:lumMod val="50000"/>
                </a:schemeClr>
              </a:solidFill>
            </a:ln>
          </p:spPr>
        </p:pic>
        <p:pic>
          <p:nvPicPr>
            <p:cNvPr id="26644" name="図 32">
              <a:extLst>
                <a:ext uri="{FF2B5EF4-FFF2-40B4-BE49-F238E27FC236}">
                  <a16:creationId xmlns:a16="http://schemas.microsoft.com/office/drawing/2014/main" id="{CB36168D-AAB4-4279-BCA0-9D199A6419A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42792" y="5638800"/>
              <a:ext cx="618268" cy="180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5" name="テキスト ボックス 56">
            <a:extLst>
              <a:ext uri="{FF2B5EF4-FFF2-40B4-BE49-F238E27FC236}">
                <a16:creationId xmlns:a16="http://schemas.microsoft.com/office/drawing/2014/main" id="{5ED0F035-680B-4668-8AB1-8207798A6144}"/>
              </a:ext>
            </a:extLst>
          </p:cNvPr>
          <p:cNvSpPr txBox="1">
            <a:spLocks noChangeArrowheads="1"/>
          </p:cNvSpPr>
          <p:nvPr/>
        </p:nvSpPr>
        <p:spPr bwMode="auto">
          <a:xfrm>
            <a:off x="4252913" y="5402263"/>
            <a:ext cx="2535237"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③代理で回答する項目を入力し、「回答する」を選択します。</a:t>
            </a:r>
            <a:endParaRPr lang="en-US" altLang="ja-JP" sz="1400" dirty="0">
              <a:latin typeface="+mj-ea"/>
              <a:ea typeface="+mj-ea"/>
            </a:endParaRPr>
          </a:p>
        </p:txBody>
      </p:sp>
      <p:sp>
        <p:nvSpPr>
          <p:cNvPr id="26635" name="AutoShape 177">
            <a:extLst>
              <a:ext uri="{FF2B5EF4-FFF2-40B4-BE49-F238E27FC236}">
                <a16:creationId xmlns:a16="http://schemas.microsoft.com/office/drawing/2014/main" id="{BBFE4536-E3CF-49EB-A0E0-1DAC369C5D85}"/>
              </a:ext>
            </a:extLst>
          </p:cNvPr>
          <p:cNvSpPr>
            <a:spLocks noChangeArrowheads="1"/>
          </p:cNvSpPr>
          <p:nvPr/>
        </p:nvSpPr>
        <p:spPr bwMode="auto">
          <a:xfrm>
            <a:off x="1366838" y="6440488"/>
            <a:ext cx="2346325" cy="1824037"/>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6" name="テキスト ボックス 56">
            <a:extLst>
              <a:ext uri="{FF2B5EF4-FFF2-40B4-BE49-F238E27FC236}">
                <a16:creationId xmlns:a16="http://schemas.microsoft.com/office/drawing/2014/main" id="{0FBA9001-DE8C-4F9B-8884-3FE27013DEE0}"/>
              </a:ext>
            </a:extLst>
          </p:cNvPr>
          <p:cNvSpPr txBox="1">
            <a:spLocks noChangeArrowheads="1"/>
          </p:cNvSpPr>
          <p:nvPr/>
        </p:nvSpPr>
        <p:spPr bwMode="auto">
          <a:xfrm>
            <a:off x="66675" y="1043125"/>
            <a:ext cx="6724650" cy="307777"/>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安否集計の権限が付与されている場合、本人の代わりに代理で回答することができます。</a:t>
            </a:r>
            <a:endParaRPr lang="en-US" altLang="ja-JP" sz="1400" dirty="0">
              <a:latin typeface="+mj-ea"/>
              <a:ea typeface="+mj-ea"/>
            </a:endParaRPr>
          </a:p>
        </p:txBody>
      </p:sp>
      <p:sp>
        <p:nvSpPr>
          <p:cNvPr id="18" name="角丸四角形 37">
            <a:extLst>
              <a:ext uri="{FF2B5EF4-FFF2-40B4-BE49-F238E27FC236}">
                <a16:creationId xmlns:a16="http://schemas.microsoft.com/office/drawing/2014/main" id="{07A45C51-5F62-4F4C-8522-DF0FAFD640B3}"/>
              </a:ext>
            </a:extLst>
          </p:cNvPr>
          <p:cNvSpPr/>
          <p:nvPr/>
        </p:nvSpPr>
        <p:spPr bwMode="auto">
          <a:xfrm>
            <a:off x="4462231" y="7948940"/>
            <a:ext cx="2244725" cy="523219"/>
          </a:xfrm>
          <a:prstGeom prst="round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代理安否回答（１人ずつ）完了</a:t>
            </a:r>
          </a:p>
        </p:txBody>
      </p:sp>
      <p:grpSp>
        <p:nvGrpSpPr>
          <p:cNvPr id="2" name="グループ化 1">
            <a:extLst>
              <a:ext uri="{FF2B5EF4-FFF2-40B4-BE49-F238E27FC236}">
                <a16:creationId xmlns:a16="http://schemas.microsoft.com/office/drawing/2014/main" id="{B97EB0CF-DB62-7B27-4F2F-35798AFD4C39}"/>
              </a:ext>
            </a:extLst>
          </p:cNvPr>
          <p:cNvGrpSpPr/>
          <p:nvPr/>
        </p:nvGrpSpPr>
        <p:grpSpPr>
          <a:xfrm>
            <a:off x="3372306" y="33873"/>
            <a:ext cx="3435726" cy="394602"/>
            <a:chOff x="3372306" y="33873"/>
            <a:chExt cx="3435726" cy="394602"/>
          </a:xfrm>
        </p:grpSpPr>
        <p:sp>
          <p:nvSpPr>
            <p:cNvPr id="5" name="正方形/長方形 4">
              <a:extLst>
                <a:ext uri="{FF2B5EF4-FFF2-40B4-BE49-F238E27FC236}">
                  <a16:creationId xmlns:a16="http://schemas.microsoft.com/office/drawing/2014/main" id="{AAC62832-807B-9C2B-6DF8-5D15C39CCB38}"/>
                </a:ext>
              </a:extLst>
            </p:cNvPr>
            <p:cNvSpPr/>
            <p:nvPr/>
          </p:nvSpPr>
          <p:spPr>
            <a:xfrm>
              <a:off x="3372306" y="36939"/>
              <a:ext cx="1793468" cy="388470"/>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6" name="正方形/長方形 5">
              <a:extLst>
                <a:ext uri="{FF2B5EF4-FFF2-40B4-BE49-F238E27FC236}">
                  <a16:creationId xmlns:a16="http://schemas.microsoft.com/office/drawing/2014/main" id="{1A9E2CF0-8646-C339-4A0B-B60B30DEE8E7}"/>
                </a:ext>
              </a:extLst>
            </p:cNvPr>
            <p:cNvSpPr/>
            <p:nvPr/>
          </p:nvSpPr>
          <p:spPr>
            <a:xfrm>
              <a:off x="5165774" y="33873"/>
              <a:ext cx="1642258" cy="394602"/>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その他</a:t>
              </a:r>
            </a:p>
          </p:txBody>
        </p:sp>
      </p:grpSp>
      <p:sp>
        <p:nvSpPr>
          <p:cNvPr id="9" name="正方形/長方形 8">
            <a:extLst>
              <a:ext uri="{FF2B5EF4-FFF2-40B4-BE49-F238E27FC236}">
                <a16:creationId xmlns:a16="http://schemas.microsoft.com/office/drawing/2014/main" id="{49A075E5-BCE9-CB12-420F-34B2358304A6}"/>
              </a:ext>
            </a:extLst>
          </p:cNvPr>
          <p:cNvSpPr/>
          <p:nvPr/>
        </p:nvSpPr>
        <p:spPr>
          <a:xfrm>
            <a:off x="72581" y="40004"/>
            <a:ext cx="1628630" cy="381857"/>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安否集計</a:t>
            </a:r>
          </a:p>
        </p:txBody>
      </p:sp>
      <p:sp>
        <p:nvSpPr>
          <p:cNvPr id="10" name="正方形/長方形 9">
            <a:extLst>
              <a:ext uri="{FF2B5EF4-FFF2-40B4-BE49-F238E27FC236}">
                <a16:creationId xmlns:a16="http://schemas.microsoft.com/office/drawing/2014/main" id="{A6CE34E3-D9B2-9123-932C-FAB53B6B7211}"/>
              </a:ext>
            </a:extLst>
          </p:cNvPr>
          <p:cNvSpPr/>
          <p:nvPr/>
        </p:nvSpPr>
        <p:spPr>
          <a:xfrm>
            <a:off x="1701210" y="40005"/>
            <a:ext cx="1671095" cy="388470"/>
          </a:xfrm>
          <a:prstGeom prst="rect">
            <a:avLst/>
          </a:prstGeom>
          <a:solidFill>
            <a:srgbClr val="7030A0"/>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代理回答</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A300D0C0-6CEF-230A-0FEB-BA8A3750CD89}"/>
              </a:ext>
            </a:extLst>
          </p:cNvPr>
          <p:cNvPicPr>
            <a:picLocks noChangeAspect="1"/>
          </p:cNvPicPr>
          <p:nvPr/>
        </p:nvPicPr>
        <p:blipFill>
          <a:blip r:embed="rId3"/>
          <a:stretch>
            <a:fillRect/>
          </a:stretch>
        </p:blipFill>
        <p:spPr>
          <a:xfrm>
            <a:off x="136370" y="1485062"/>
            <a:ext cx="3783013" cy="2215025"/>
          </a:xfrm>
          <a:prstGeom prst="rect">
            <a:avLst/>
          </a:prstGeom>
          <a:ln>
            <a:solidFill>
              <a:schemeClr val="bg1">
                <a:lumMod val="75000"/>
              </a:schemeClr>
            </a:solidFill>
          </a:ln>
        </p:spPr>
      </p:pic>
      <p:pic>
        <p:nvPicPr>
          <p:cNvPr id="28675" name="図 2">
            <a:extLst>
              <a:ext uri="{FF2B5EF4-FFF2-40B4-BE49-F238E27FC236}">
                <a16:creationId xmlns:a16="http://schemas.microsoft.com/office/drawing/2014/main" id="{874BC788-1ED7-4287-BE96-2155493736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6370" y="4131140"/>
            <a:ext cx="4179887" cy="305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6" name="スライド番号プレースホルダ 2">
            <a:extLst>
              <a:ext uri="{FF2B5EF4-FFF2-40B4-BE49-F238E27FC236}">
                <a16:creationId xmlns:a16="http://schemas.microsoft.com/office/drawing/2014/main" id="{0F324201-337B-4622-86A2-FFC3A3BD8097}"/>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06B029EA-EB12-4DF0-92D5-6BD62E3801D2}" type="slidenum">
              <a:rPr lang="ja-JP" altLang="en-US" sz="1800" smtClean="0">
                <a:solidFill>
                  <a:schemeClr val="bg1"/>
                </a:solidFill>
              </a:rPr>
              <a:pPr>
                <a:spcBef>
                  <a:spcPct val="0"/>
                </a:spcBef>
                <a:buFontTx/>
                <a:buNone/>
              </a:pPr>
              <a:t>10</a:t>
            </a:fld>
            <a:endParaRPr lang="ja-JP" altLang="en-US" sz="1800">
              <a:solidFill>
                <a:schemeClr val="bg1"/>
              </a:solidFill>
            </a:endParaRPr>
          </a:p>
        </p:txBody>
      </p:sp>
      <p:sp>
        <p:nvSpPr>
          <p:cNvPr id="31" name="テキスト ボックス 56">
            <a:extLst>
              <a:ext uri="{FF2B5EF4-FFF2-40B4-BE49-F238E27FC236}">
                <a16:creationId xmlns:a16="http://schemas.microsoft.com/office/drawing/2014/main" id="{4258E7FC-DCCA-4BFD-8BF1-C4A83FE716BE}"/>
              </a:ext>
            </a:extLst>
          </p:cNvPr>
          <p:cNvSpPr txBox="1">
            <a:spLocks noChangeArrowheads="1"/>
          </p:cNvSpPr>
          <p:nvPr/>
        </p:nvSpPr>
        <p:spPr bwMode="auto">
          <a:xfrm>
            <a:off x="4179732" y="1411753"/>
            <a:ext cx="2628900" cy="5222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a:t>
            </a:r>
            <a:endParaRPr lang="en-US" altLang="ja-JP" sz="1400" dirty="0">
              <a:latin typeface="+mj-ea"/>
              <a:ea typeface="+mj-ea"/>
            </a:endParaRPr>
          </a:p>
          <a:p>
            <a:pPr eaLnBrk="1" hangingPunct="1">
              <a:defRPr/>
            </a:pPr>
            <a:r>
              <a:rPr lang="ja-JP" altLang="en-US" sz="1400" dirty="0">
                <a:latin typeface="+mj-ea"/>
                <a:ea typeface="+mj-ea"/>
              </a:rPr>
              <a:t>「代理安否回答」を選択します。</a:t>
            </a:r>
            <a:endParaRPr lang="en-US" altLang="ja-JP" sz="1400" dirty="0">
              <a:latin typeface="+mj-ea"/>
              <a:ea typeface="+mj-ea"/>
            </a:endParaRPr>
          </a:p>
        </p:txBody>
      </p:sp>
      <p:sp>
        <p:nvSpPr>
          <p:cNvPr id="35" name="テキスト ボックス 56">
            <a:extLst>
              <a:ext uri="{FF2B5EF4-FFF2-40B4-BE49-F238E27FC236}">
                <a16:creationId xmlns:a16="http://schemas.microsoft.com/office/drawing/2014/main" id="{7FA7946C-C9E8-43AA-9EA0-B71408BFE781}"/>
              </a:ext>
            </a:extLst>
          </p:cNvPr>
          <p:cNvSpPr txBox="1">
            <a:spLocks noChangeArrowheads="1"/>
          </p:cNvSpPr>
          <p:nvPr/>
        </p:nvSpPr>
        <p:spPr bwMode="auto">
          <a:xfrm>
            <a:off x="4273395" y="4131140"/>
            <a:ext cx="2535237" cy="13843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②代理回答したい対象ユーザを検索します。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検索する項目を入力・選択後に</a:t>
            </a:r>
            <a:endParaRPr lang="en-US" altLang="ja-JP" sz="1400" dirty="0">
              <a:latin typeface="+mj-ea"/>
              <a:ea typeface="+mj-ea"/>
            </a:endParaRPr>
          </a:p>
          <a:p>
            <a:pPr eaLnBrk="1" hangingPunct="1">
              <a:defRPr/>
            </a:pPr>
            <a:r>
              <a:rPr lang="ja-JP" altLang="en-US" sz="1400" dirty="0">
                <a:latin typeface="+mj-ea"/>
                <a:ea typeface="+mj-ea"/>
              </a:rPr>
              <a:t>「検索」をクリックすることで対象ユーザが表示されます。</a:t>
            </a:r>
            <a:endParaRPr lang="en-US" altLang="ja-JP" sz="1400" dirty="0">
              <a:latin typeface="+mj-ea"/>
              <a:ea typeface="+mj-ea"/>
            </a:endParaRPr>
          </a:p>
        </p:txBody>
      </p:sp>
      <p:sp>
        <p:nvSpPr>
          <p:cNvPr id="28679" name="AutoShape 177">
            <a:extLst>
              <a:ext uri="{FF2B5EF4-FFF2-40B4-BE49-F238E27FC236}">
                <a16:creationId xmlns:a16="http://schemas.microsoft.com/office/drawing/2014/main" id="{43173202-1630-42C0-9B34-F43639E894AD}"/>
              </a:ext>
            </a:extLst>
          </p:cNvPr>
          <p:cNvSpPr>
            <a:spLocks noChangeArrowheads="1"/>
          </p:cNvSpPr>
          <p:nvPr/>
        </p:nvSpPr>
        <p:spPr bwMode="auto">
          <a:xfrm>
            <a:off x="2380868" y="2946070"/>
            <a:ext cx="1173163" cy="26521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8680" name="AutoShape 177">
            <a:extLst>
              <a:ext uri="{FF2B5EF4-FFF2-40B4-BE49-F238E27FC236}">
                <a16:creationId xmlns:a16="http://schemas.microsoft.com/office/drawing/2014/main" id="{DC8CDB25-3149-4E4B-8FA6-4024DA726D51}"/>
              </a:ext>
            </a:extLst>
          </p:cNvPr>
          <p:cNvSpPr>
            <a:spLocks noChangeArrowheads="1"/>
          </p:cNvSpPr>
          <p:nvPr/>
        </p:nvSpPr>
        <p:spPr bwMode="auto">
          <a:xfrm>
            <a:off x="1409545" y="4531190"/>
            <a:ext cx="2338387" cy="159861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7" name="テキスト ボックス 23">
            <a:extLst>
              <a:ext uri="{FF2B5EF4-FFF2-40B4-BE49-F238E27FC236}">
                <a16:creationId xmlns:a16="http://schemas.microsoft.com/office/drawing/2014/main" id="{0294B7AA-567C-406C-A05A-54D9FC9A948B}"/>
              </a:ext>
            </a:extLst>
          </p:cNvPr>
          <p:cNvSpPr txBox="1">
            <a:spLocks noChangeArrowheads="1"/>
          </p:cNvSpPr>
          <p:nvPr/>
        </p:nvSpPr>
        <p:spPr bwMode="auto">
          <a:xfrm>
            <a:off x="69695" y="794215"/>
            <a:ext cx="6281737" cy="369888"/>
          </a:xfrm>
          <a:prstGeom prst="rect">
            <a:avLst/>
          </a:prstGeom>
          <a:solidFill>
            <a:schemeClr val="bg1"/>
          </a:solidFill>
          <a:ln w="28575">
            <a:solidFill>
              <a:schemeClr val="accent4">
                <a:lumMod val="75000"/>
              </a:schemeClr>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defRPr/>
            </a:pPr>
            <a:r>
              <a:rPr lang="ja-JP" altLang="en-US" sz="1800" dirty="0"/>
              <a:t>（２）複数名まとめて代理安否回答を行う</a:t>
            </a:r>
          </a:p>
        </p:txBody>
      </p:sp>
      <p:grpSp>
        <p:nvGrpSpPr>
          <p:cNvPr id="3" name="グループ化 2">
            <a:extLst>
              <a:ext uri="{FF2B5EF4-FFF2-40B4-BE49-F238E27FC236}">
                <a16:creationId xmlns:a16="http://schemas.microsoft.com/office/drawing/2014/main" id="{C90C1D6F-E02A-7C35-F8C4-10D1CED3FDAF}"/>
              </a:ext>
            </a:extLst>
          </p:cNvPr>
          <p:cNvGrpSpPr/>
          <p:nvPr/>
        </p:nvGrpSpPr>
        <p:grpSpPr>
          <a:xfrm>
            <a:off x="3372306" y="33873"/>
            <a:ext cx="3435726" cy="394602"/>
            <a:chOff x="3372306" y="33873"/>
            <a:chExt cx="3435726" cy="394602"/>
          </a:xfrm>
        </p:grpSpPr>
        <p:sp>
          <p:nvSpPr>
            <p:cNvPr id="4" name="正方形/長方形 3">
              <a:extLst>
                <a:ext uri="{FF2B5EF4-FFF2-40B4-BE49-F238E27FC236}">
                  <a16:creationId xmlns:a16="http://schemas.microsoft.com/office/drawing/2014/main" id="{25E9AAB8-FCBF-62E9-61F4-77DBA5B44A2B}"/>
                </a:ext>
              </a:extLst>
            </p:cNvPr>
            <p:cNvSpPr/>
            <p:nvPr/>
          </p:nvSpPr>
          <p:spPr>
            <a:xfrm>
              <a:off x="3372306" y="36939"/>
              <a:ext cx="1793468" cy="388470"/>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5" name="正方形/長方形 4">
              <a:extLst>
                <a:ext uri="{FF2B5EF4-FFF2-40B4-BE49-F238E27FC236}">
                  <a16:creationId xmlns:a16="http://schemas.microsoft.com/office/drawing/2014/main" id="{A59850C0-4F16-79EB-4257-867338778CFE}"/>
                </a:ext>
              </a:extLst>
            </p:cNvPr>
            <p:cNvSpPr/>
            <p:nvPr/>
          </p:nvSpPr>
          <p:spPr>
            <a:xfrm>
              <a:off x="5165774" y="33873"/>
              <a:ext cx="1642258" cy="394602"/>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その他</a:t>
              </a:r>
            </a:p>
          </p:txBody>
        </p:sp>
      </p:grpSp>
      <p:sp>
        <p:nvSpPr>
          <p:cNvPr id="6" name="正方形/長方形 5">
            <a:extLst>
              <a:ext uri="{FF2B5EF4-FFF2-40B4-BE49-F238E27FC236}">
                <a16:creationId xmlns:a16="http://schemas.microsoft.com/office/drawing/2014/main" id="{6383D6A5-D181-0ED1-3DC8-02C35F013465}"/>
              </a:ext>
            </a:extLst>
          </p:cNvPr>
          <p:cNvSpPr/>
          <p:nvPr/>
        </p:nvSpPr>
        <p:spPr>
          <a:xfrm>
            <a:off x="72581" y="40004"/>
            <a:ext cx="1628630" cy="381857"/>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安否集計</a:t>
            </a:r>
          </a:p>
        </p:txBody>
      </p:sp>
      <p:sp>
        <p:nvSpPr>
          <p:cNvPr id="7" name="正方形/長方形 6">
            <a:extLst>
              <a:ext uri="{FF2B5EF4-FFF2-40B4-BE49-F238E27FC236}">
                <a16:creationId xmlns:a16="http://schemas.microsoft.com/office/drawing/2014/main" id="{3F655686-CDAA-43EE-867B-EE54DDA185A8}"/>
              </a:ext>
            </a:extLst>
          </p:cNvPr>
          <p:cNvSpPr/>
          <p:nvPr/>
        </p:nvSpPr>
        <p:spPr>
          <a:xfrm>
            <a:off x="1701210" y="40005"/>
            <a:ext cx="1671095" cy="388470"/>
          </a:xfrm>
          <a:prstGeom prst="rect">
            <a:avLst/>
          </a:prstGeom>
          <a:solidFill>
            <a:srgbClr val="7030A0"/>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代理回答</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図 3">
            <a:extLst>
              <a:ext uri="{FF2B5EF4-FFF2-40B4-BE49-F238E27FC236}">
                <a16:creationId xmlns:a16="http://schemas.microsoft.com/office/drawing/2014/main" id="{4B90A784-1363-49C4-A548-0576239894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313" y="4434545"/>
            <a:ext cx="4024312" cy="426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3" name="図 3">
            <a:extLst>
              <a:ext uri="{FF2B5EF4-FFF2-40B4-BE49-F238E27FC236}">
                <a16:creationId xmlns:a16="http://schemas.microsoft.com/office/drawing/2014/main" id="{EB135924-F57D-49DE-BE95-797CB6C344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2413" y="802345"/>
            <a:ext cx="4027487" cy="337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4" name="スライド番号プレースホルダ 2">
            <a:extLst>
              <a:ext uri="{FF2B5EF4-FFF2-40B4-BE49-F238E27FC236}">
                <a16:creationId xmlns:a16="http://schemas.microsoft.com/office/drawing/2014/main" id="{076645ED-4C3E-42AD-8103-85E5C8FE96D4}"/>
              </a:ext>
            </a:extLst>
          </p:cNvPr>
          <p:cNvSpPr>
            <a:spLocks noGrp="1"/>
          </p:cNvSpPr>
          <p:nvPr>
            <p:ph type="sldNum" sz="quarter" idx="10"/>
          </p:nvPr>
        </p:nvSpPr>
        <p:spPr bwMode="auto">
          <a:xfrm>
            <a:off x="2628900" y="9248775"/>
            <a:ext cx="1600200" cy="2143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CD2CC24E-8B19-4A62-9E8A-BF0AE01377B3}" type="slidenum">
              <a:rPr lang="ja-JP" altLang="en-US" sz="1800" smtClean="0">
                <a:solidFill>
                  <a:schemeClr val="bg1"/>
                </a:solidFill>
              </a:rPr>
              <a:pPr>
                <a:spcBef>
                  <a:spcPct val="0"/>
                </a:spcBef>
                <a:buFontTx/>
                <a:buNone/>
              </a:pPr>
              <a:t>11</a:t>
            </a:fld>
            <a:endParaRPr lang="ja-JP" altLang="en-US" sz="1800">
              <a:solidFill>
                <a:schemeClr val="bg1"/>
              </a:solidFill>
            </a:endParaRPr>
          </a:p>
        </p:txBody>
      </p:sp>
      <p:sp>
        <p:nvSpPr>
          <p:cNvPr id="31" name="テキスト ボックス 56">
            <a:extLst>
              <a:ext uri="{FF2B5EF4-FFF2-40B4-BE49-F238E27FC236}">
                <a16:creationId xmlns:a16="http://schemas.microsoft.com/office/drawing/2014/main" id="{69DB080C-AD2B-450E-A87D-0549EF3D2941}"/>
              </a:ext>
            </a:extLst>
          </p:cNvPr>
          <p:cNvSpPr txBox="1">
            <a:spLocks noChangeArrowheads="1"/>
          </p:cNvSpPr>
          <p:nvPr/>
        </p:nvSpPr>
        <p:spPr bwMode="auto">
          <a:xfrm>
            <a:off x="4322763" y="789645"/>
            <a:ext cx="2535237" cy="9540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③検索したユーザ一覧から</a:t>
            </a:r>
            <a:endParaRPr lang="en-US" altLang="ja-JP" sz="1400" dirty="0">
              <a:latin typeface="+mj-ea"/>
              <a:ea typeface="+mj-ea"/>
            </a:endParaRPr>
          </a:p>
          <a:p>
            <a:pPr eaLnBrk="1" hangingPunct="1">
              <a:defRPr/>
            </a:pPr>
            <a:r>
              <a:rPr lang="ja-JP" altLang="en-US" sz="1400" dirty="0">
                <a:latin typeface="+mj-ea"/>
                <a:ea typeface="+mj-ea"/>
              </a:rPr>
              <a:t>代理回答したいユーザを選択し、「チェックユーザを対象にする」を選択します。</a:t>
            </a:r>
            <a:endParaRPr lang="en-US" altLang="ja-JP" sz="1400" dirty="0">
              <a:latin typeface="+mj-ea"/>
              <a:ea typeface="+mj-ea"/>
            </a:endParaRPr>
          </a:p>
        </p:txBody>
      </p:sp>
      <p:sp>
        <p:nvSpPr>
          <p:cNvPr id="35" name="テキスト ボックス 56">
            <a:extLst>
              <a:ext uri="{FF2B5EF4-FFF2-40B4-BE49-F238E27FC236}">
                <a16:creationId xmlns:a16="http://schemas.microsoft.com/office/drawing/2014/main" id="{F9EF4822-2EE9-4001-9544-5896CF72BD1F}"/>
              </a:ext>
            </a:extLst>
          </p:cNvPr>
          <p:cNvSpPr txBox="1">
            <a:spLocks noChangeArrowheads="1"/>
          </p:cNvSpPr>
          <p:nvPr/>
        </p:nvSpPr>
        <p:spPr bwMode="auto">
          <a:xfrm>
            <a:off x="4322763" y="4410733"/>
            <a:ext cx="2535237" cy="7381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③代理で回答する項目を入力し、「選択ユーザの回答をする」を選択します。</a:t>
            </a:r>
            <a:endParaRPr lang="en-US" altLang="ja-JP" sz="1400" dirty="0">
              <a:latin typeface="+mj-ea"/>
              <a:ea typeface="+mj-ea"/>
            </a:endParaRPr>
          </a:p>
        </p:txBody>
      </p:sp>
      <p:sp>
        <p:nvSpPr>
          <p:cNvPr id="30727" name="AutoShape 177">
            <a:extLst>
              <a:ext uri="{FF2B5EF4-FFF2-40B4-BE49-F238E27FC236}">
                <a16:creationId xmlns:a16="http://schemas.microsoft.com/office/drawing/2014/main" id="{EA3638A1-0925-43F5-9089-A90AD018FC22}"/>
              </a:ext>
            </a:extLst>
          </p:cNvPr>
          <p:cNvSpPr>
            <a:spLocks noChangeArrowheads="1"/>
          </p:cNvSpPr>
          <p:nvPr/>
        </p:nvSpPr>
        <p:spPr bwMode="auto">
          <a:xfrm>
            <a:off x="1354138" y="3067708"/>
            <a:ext cx="255587" cy="804862"/>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0728" name="AutoShape 177">
            <a:extLst>
              <a:ext uri="{FF2B5EF4-FFF2-40B4-BE49-F238E27FC236}">
                <a16:creationId xmlns:a16="http://schemas.microsoft.com/office/drawing/2014/main" id="{AEA32C78-F351-450F-8B57-8D87DFB1ADBF}"/>
              </a:ext>
            </a:extLst>
          </p:cNvPr>
          <p:cNvSpPr>
            <a:spLocks noChangeArrowheads="1"/>
          </p:cNvSpPr>
          <p:nvPr/>
        </p:nvSpPr>
        <p:spPr bwMode="auto">
          <a:xfrm>
            <a:off x="1444625" y="6874533"/>
            <a:ext cx="2463800" cy="1817687"/>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0" name="角丸四角形 37">
            <a:extLst>
              <a:ext uri="{FF2B5EF4-FFF2-40B4-BE49-F238E27FC236}">
                <a16:creationId xmlns:a16="http://schemas.microsoft.com/office/drawing/2014/main" id="{FAEF1E2C-B34F-4898-BC51-EFF16C6EF899}"/>
              </a:ext>
            </a:extLst>
          </p:cNvPr>
          <p:cNvSpPr/>
          <p:nvPr/>
        </p:nvSpPr>
        <p:spPr bwMode="auto">
          <a:xfrm>
            <a:off x="4415632" y="7098206"/>
            <a:ext cx="2244725" cy="523219"/>
          </a:xfrm>
          <a:prstGeom prst="round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代理安否回答（まとめて）完了</a:t>
            </a:r>
          </a:p>
        </p:txBody>
      </p:sp>
      <p:sp>
        <p:nvSpPr>
          <p:cNvPr id="30735" name="AutoShape 177">
            <a:extLst>
              <a:ext uri="{FF2B5EF4-FFF2-40B4-BE49-F238E27FC236}">
                <a16:creationId xmlns:a16="http://schemas.microsoft.com/office/drawing/2014/main" id="{D645C37A-7574-433D-B32A-B8C76A67C1B7}"/>
              </a:ext>
            </a:extLst>
          </p:cNvPr>
          <p:cNvSpPr>
            <a:spLocks noChangeArrowheads="1"/>
          </p:cNvSpPr>
          <p:nvPr/>
        </p:nvSpPr>
        <p:spPr bwMode="auto">
          <a:xfrm>
            <a:off x="2676525" y="3901145"/>
            <a:ext cx="717550" cy="20637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2" name="グループ化 1">
            <a:extLst>
              <a:ext uri="{FF2B5EF4-FFF2-40B4-BE49-F238E27FC236}">
                <a16:creationId xmlns:a16="http://schemas.microsoft.com/office/drawing/2014/main" id="{184C9C73-2A1B-750C-F83D-06D3E972A31E}"/>
              </a:ext>
            </a:extLst>
          </p:cNvPr>
          <p:cNvGrpSpPr/>
          <p:nvPr/>
        </p:nvGrpSpPr>
        <p:grpSpPr>
          <a:xfrm>
            <a:off x="3372306" y="33873"/>
            <a:ext cx="3435726" cy="394602"/>
            <a:chOff x="3372306" y="33873"/>
            <a:chExt cx="3435726" cy="394602"/>
          </a:xfrm>
        </p:grpSpPr>
        <p:sp>
          <p:nvSpPr>
            <p:cNvPr id="3" name="正方形/長方形 2">
              <a:extLst>
                <a:ext uri="{FF2B5EF4-FFF2-40B4-BE49-F238E27FC236}">
                  <a16:creationId xmlns:a16="http://schemas.microsoft.com/office/drawing/2014/main" id="{66EA86F2-4A9B-6A8F-248F-C1D0539BFBAD}"/>
                </a:ext>
              </a:extLst>
            </p:cNvPr>
            <p:cNvSpPr/>
            <p:nvPr/>
          </p:nvSpPr>
          <p:spPr>
            <a:xfrm>
              <a:off x="3372306" y="36939"/>
              <a:ext cx="1793468" cy="388470"/>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4" name="正方形/長方形 3">
              <a:extLst>
                <a:ext uri="{FF2B5EF4-FFF2-40B4-BE49-F238E27FC236}">
                  <a16:creationId xmlns:a16="http://schemas.microsoft.com/office/drawing/2014/main" id="{35731996-6463-2042-C5DF-690D8C41D042}"/>
                </a:ext>
              </a:extLst>
            </p:cNvPr>
            <p:cNvSpPr/>
            <p:nvPr/>
          </p:nvSpPr>
          <p:spPr>
            <a:xfrm>
              <a:off x="5165774" y="33873"/>
              <a:ext cx="1642258" cy="394602"/>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その他</a:t>
              </a:r>
            </a:p>
          </p:txBody>
        </p:sp>
      </p:grpSp>
      <p:sp>
        <p:nvSpPr>
          <p:cNvPr id="5" name="正方形/長方形 4">
            <a:extLst>
              <a:ext uri="{FF2B5EF4-FFF2-40B4-BE49-F238E27FC236}">
                <a16:creationId xmlns:a16="http://schemas.microsoft.com/office/drawing/2014/main" id="{08A0602E-B335-B949-C2F0-04958B352DE8}"/>
              </a:ext>
            </a:extLst>
          </p:cNvPr>
          <p:cNvSpPr/>
          <p:nvPr/>
        </p:nvSpPr>
        <p:spPr>
          <a:xfrm>
            <a:off x="72581" y="40004"/>
            <a:ext cx="1628630" cy="381857"/>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安否集計</a:t>
            </a:r>
          </a:p>
        </p:txBody>
      </p:sp>
      <p:sp>
        <p:nvSpPr>
          <p:cNvPr id="6" name="正方形/長方形 5">
            <a:extLst>
              <a:ext uri="{FF2B5EF4-FFF2-40B4-BE49-F238E27FC236}">
                <a16:creationId xmlns:a16="http://schemas.microsoft.com/office/drawing/2014/main" id="{7C8CC7D9-7C2E-A160-50AD-831C4B2022E5}"/>
              </a:ext>
            </a:extLst>
          </p:cNvPr>
          <p:cNvSpPr/>
          <p:nvPr/>
        </p:nvSpPr>
        <p:spPr>
          <a:xfrm>
            <a:off x="1701210" y="40005"/>
            <a:ext cx="1671095" cy="388470"/>
          </a:xfrm>
          <a:prstGeom prst="rect">
            <a:avLst/>
          </a:prstGeom>
          <a:solidFill>
            <a:srgbClr val="7030A0"/>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代理回答</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7188BB23-1068-4DAC-7213-A08F6E135D93}"/>
              </a:ext>
            </a:extLst>
          </p:cNvPr>
          <p:cNvPicPr>
            <a:picLocks noChangeAspect="1"/>
          </p:cNvPicPr>
          <p:nvPr/>
        </p:nvPicPr>
        <p:blipFill>
          <a:blip r:embed="rId3"/>
          <a:stretch>
            <a:fillRect/>
          </a:stretch>
        </p:blipFill>
        <p:spPr>
          <a:xfrm>
            <a:off x="212951" y="4087747"/>
            <a:ext cx="3864805" cy="4527783"/>
          </a:xfrm>
          <a:prstGeom prst="rect">
            <a:avLst/>
          </a:prstGeom>
          <a:ln>
            <a:solidFill>
              <a:schemeClr val="bg1">
                <a:lumMod val="85000"/>
              </a:schemeClr>
            </a:solidFill>
          </a:ln>
        </p:spPr>
      </p:pic>
      <p:pic>
        <p:nvPicPr>
          <p:cNvPr id="2" name="図 1">
            <a:extLst>
              <a:ext uri="{FF2B5EF4-FFF2-40B4-BE49-F238E27FC236}">
                <a16:creationId xmlns:a16="http://schemas.microsoft.com/office/drawing/2014/main" id="{6310BFC1-BAE8-32DF-33EE-5A4F8A8AD35A}"/>
              </a:ext>
            </a:extLst>
          </p:cNvPr>
          <p:cNvPicPr>
            <a:picLocks noChangeAspect="1"/>
          </p:cNvPicPr>
          <p:nvPr/>
        </p:nvPicPr>
        <p:blipFill>
          <a:blip r:embed="rId4"/>
          <a:stretch>
            <a:fillRect/>
          </a:stretch>
        </p:blipFill>
        <p:spPr>
          <a:xfrm>
            <a:off x="172584" y="2122472"/>
            <a:ext cx="3864805" cy="1741957"/>
          </a:xfrm>
          <a:prstGeom prst="rect">
            <a:avLst/>
          </a:prstGeom>
          <a:ln>
            <a:solidFill>
              <a:schemeClr val="bg1">
                <a:lumMod val="75000"/>
              </a:schemeClr>
            </a:solidFill>
          </a:ln>
        </p:spPr>
      </p:pic>
      <p:sp>
        <p:nvSpPr>
          <p:cNvPr id="32772" name="スライド番号プレースホルダ 2">
            <a:extLst>
              <a:ext uri="{FF2B5EF4-FFF2-40B4-BE49-F238E27FC236}">
                <a16:creationId xmlns:a16="http://schemas.microsoft.com/office/drawing/2014/main" id="{3E7C2C71-BB6C-4099-99EB-8BB1706C7805}"/>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ACA9D54-AF14-41AF-B636-8904ACCA2C9D}" type="slidenum">
              <a:rPr lang="ja-JP" altLang="en-US" sz="1800" smtClean="0">
                <a:solidFill>
                  <a:schemeClr val="bg1"/>
                </a:solidFill>
              </a:rPr>
              <a:pPr>
                <a:spcBef>
                  <a:spcPct val="0"/>
                </a:spcBef>
                <a:buFontTx/>
                <a:buNone/>
              </a:pPr>
              <a:t>12</a:t>
            </a:fld>
            <a:endParaRPr lang="ja-JP" altLang="en-US" sz="1800">
              <a:solidFill>
                <a:schemeClr val="bg1"/>
              </a:solidFill>
            </a:endParaRPr>
          </a:p>
        </p:txBody>
      </p:sp>
      <p:sp>
        <p:nvSpPr>
          <p:cNvPr id="32773" name="テキスト ボックス 24">
            <a:extLst>
              <a:ext uri="{FF2B5EF4-FFF2-40B4-BE49-F238E27FC236}">
                <a16:creationId xmlns:a16="http://schemas.microsoft.com/office/drawing/2014/main" id="{770AEAC3-D001-497C-9C3D-DE0AB812EC6D}"/>
              </a:ext>
            </a:extLst>
          </p:cNvPr>
          <p:cNvSpPr txBox="1">
            <a:spLocks noChangeArrowheads="1"/>
          </p:cNvSpPr>
          <p:nvPr/>
        </p:nvSpPr>
        <p:spPr bwMode="auto">
          <a:xfrm>
            <a:off x="-36513" y="495272"/>
            <a:ext cx="693102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92D050"/>
                </a:solidFill>
              </a:rPr>
              <a:t>３．連絡を発信する</a:t>
            </a:r>
            <a:endParaRPr lang="en-US" altLang="ja-JP" sz="2800" dirty="0">
              <a:solidFill>
                <a:srgbClr val="92D050"/>
              </a:solidFill>
            </a:endParaRPr>
          </a:p>
        </p:txBody>
      </p:sp>
      <p:sp>
        <p:nvSpPr>
          <p:cNvPr id="25" name="テキスト ボックス 56">
            <a:extLst>
              <a:ext uri="{FF2B5EF4-FFF2-40B4-BE49-F238E27FC236}">
                <a16:creationId xmlns:a16="http://schemas.microsoft.com/office/drawing/2014/main" id="{D7E88D22-E2AE-457F-9034-AE0043A99E9A}"/>
              </a:ext>
            </a:extLst>
          </p:cNvPr>
          <p:cNvSpPr txBox="1">
            <a:spLocks noChangeArrowheads="1"/>
          </p:cNvSpPr>
          <p:nvPr/>
        </p:nvSpPr>
        <p:spPr bwMode="auto">
          <a:xfrm>
            <a:off x="4302125" y="2066925"/>
            <a:ext cx="2460625" cy="7381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a:t>
            </a:r>
            <a:endParaRPr lang="en-US" altLang="ja-JP" sz="1400" dirty="0">
              <a:latin typeface="+mj-ea"/>
              <a:ea typeface="+mj-ea"/>
            </a:endParaRPr>
          </a:p>
          <a:p>
            <a:pPr eaLnBrk="1" hangingPunct="1">
              <a:defRPr/>
            </a:pPr>
            <a:r>
              <a:rPr lang="ja-JP" altLang="en-US" sz="1400" dirty="0">
                <a:latin typeface="+mj-ea"/>
                <a:ea typeface="+mj-ea"/>
              </a:rPr>
              <a:t>「新規連絡発信」を選択します。</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32775" name="テキスト ボックス 23">
            <a:extLst>
              <a:ext uri="{FF2B5EF4-FFF2-40B4-BE49-F238E27FC236}">
                <a16:creationId xmlns:a16="http://schemas.microsoft.com/office/drawing/2014/main" id="{DEE7AA07-4D9E-4FC8-80CD-4E8247FC11B2}"/>
              </a:ext>
            </a:extLst>
          </p:cNvPr>
          <p:cNvSpPr txBox="1">
            <a:spLocks noChangeArrowheads="1"/>
          </p:cNvSpPr>
          <p:nvPr/>
        </p:nvSpPr>
        <p:spPr bwMode="auto">
          <a:xfrm>
            <a:off x="117475" y="1685925"/>
            <a:ext cx="6448425" cy="369887"/>
          </a:xfrm>
          <a:prstGeom prst="rect">
            <a:avLst/>
          </a:prstGeom>
          <a:solidFill>
            <a:schemeClr val="bg1"/>
          </a:solidFill>
          <a:ln w="28575">
            <a:solidFill>
              <a:srgbClr val="92D05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（１）新規に連絡を発信する </a:t>
            </a:r>
          </a:p>
        </p:txBody>
      </p:sp>
      <p:sp>
        <p:nvSpPr>
          <p:cNvPr id="32776" name="Rectangle 2">
            <a:extLst>
              <a:ext uri="{FF2B5EF4-FFF2-40B4-BE49-F238E27FC236}">
                <a16:creationId xmlns:a16="http://schemas.microsoft.com/office/drawing/2014/main" id="{6022D82D-8824-4B00-8112-423004170EED}"/>
              </a:ext>
            </a:extLst>
          </p:cNvPr>
          <p:cNvSpPr>
            <a:spLocks noChangeArrowheads="1"/>
          </p:cNvSpPr>
          <p:nvPr/>
        </p:nvSpPr>
        <p:spPr bwMode="auto">
          <a:xfrm>
            <a:off x="538163" y="230822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32777" name="AutoShape 177">
            <a:extLst>
              <a:ext uri="{FF2B5EF4-FFF2-40B4-BE49-F238E27FC236}">
                <a16:creationId xmlns:a16="http://schemas.microsoft.com/office/drawing/2014/main" id="{A1FBBBFF-640F-4041-8813-EE9E4B34DC0E}"/>
              </a:ext>
            </a:extLst>
          </p:cNvPr>
          <p:cNvSpPr>
            <a:spLocks noChangeArrowheads="1"/>
          </p:cNvSpPr>
          <p:nvPr/>
        </p:nvSpPr>
        <p:spPr bwMode="auto">
          <a:xfrm>
            <a:off x="1437482" y="2549525"/>
            <a:ext cx="1000918" cy="315234"/>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8" name="テキスト ボックス 56">
            <a:extLst>
              <a:ext uri="{FF2B5EF4-FFF2-40B4-BE49-F238E27FC236}">
                <a16:creationId xmlns:a16="http://schemas.microsoft.com/office/drawing/2014/main" id="{07727747-C38E-41D0-8B4D-3C33073861D1}"/>
              </a:ext>
            </a:extLst>
          </p:cNvPr>
          <p:cNvSpPr txBox="1">
            <a:spLocks noChangeArrowheads="1"/>
          </p:cNvSpPr>
          <p:nvPr/>
        </p:nvSpPr>
        <p:spPr bwMode="auto">
          <a:xfrm>
            <a:off x="124618" y="1005981"/>
            <a:ext cx="6608763" cy="52322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連絡の発信や連絡テンプレートの作成・編集を行うことができます。</a:t>
            </a:r>
            <a:endParaRPr lang="en-US" altLang="ja-JP" sz="1400" dirty="0">
              <a:latin typeface="+mj-ea"/>
              <a:ea typeface="+mj-ea"/>
            </a:endParaRPr>
          </a:p>
          <a:p>
            <a:pPr eaLnBrk="1" hangingPunct="1">
              <a:defRPr/>
            </a:pPr>
            <a:r>
              <a:rPr lang="ja-JP" altLang="en-US" sz="1400" dirty="0">
                <a:latin typeface="+mj-ea"/>
                <a:ea typeface="+mj-ea"/>
              </a:rPr>
              <a:t>「全発信集計権限」または「部署発信権限」を保有しているユーザが可能です。</a:t>
            </a:r>
            <a:endParaRPr lang="en-US" altLang="ja-JP" sz="1400" dirty="0">
              <a:latin typeface="+mj-ea"/>
              <a:ea typeface="+mj-ea"/>
            </a:endParaRPr>
          </a:p>
        </p:txBody>
      </p:sp>
      <p:sp>
        <p:nvSpPr>
          <p:cNvPr id="32784" name="AutoShape 177">
            <a:extLst>
              <a:ext uri="{FF2B5EF4-FFF2-40B4-BE49-F238E27FC236}">
                <a16:creationId xmlns:a16="http://schemas.microsoft.com/office/drawing/2014/main" id="{58A70829-D302-4940-B036-60D11F84917D}"/>
              </a:ext>
            </a:extLst>
          </p:cNvPr>
          <p:cNvSpPr>
            <a:spLocks noChangeArrowheads="1"/>
          </p:cNvSpPr>
          <p:nvPr/>
        </p:nvSpPr>
        <p:spPr bwMode="auto">
          <a:xfrm>
            <a:off x="225425" y="2507133"/>
            <a:ext cx="625475" cy="112712"/>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9" name="テキスト ボックス 56">
            <a:extLst>
              <a:ext uri="{FF2B5EF4-FFF2-40B4-BE49-F238E27FC236}">
                <a16:creationId xmlns:a16="http://schemas.microsoft.com/office/drawing/2014/main" id="{74C680EF-36C9-410B-B6DF-A733B0ED7FFC}"/>
              </a:ext>
            </a:extLst>
          </p:cNvPr>
          <p:cNvSpPr txBox="1">
            <a:spLocks noChangeArrowheads="1"/>
          </p:cNvSpPr>
          <p:nvPr/>
        </p:nvSpPr>
        <p:spPr bwMode="auto">
          <a:xfrm>
            <a:off x="4164013" y="4032250"/>
            <a:ext cx="2589212" cy="18161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②連絡発信に必要な情報を入力します。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③必要な情報を入力後、</a:t>
            </a:r>
            <a:endParaRPr lang="en-US" altLang="ja-JP" sz="1400" dirty="0">
              <a:latin typeface="+mj-ea"/>
              <a:ea typeface="+mj-ea"/>
            </a:endParaRPr>
          </a:p>
          <a:p>
            <a:pPr eaLnBrk="1" hangingPunct="1">
              <a:defRPr/>
            </a:pPr>
            <a:r>
              <a:rPr lang="ja-JP" altLang="en-US" sz="1400" dirty="0">
                <a:latin typeface="+mj-ea"/>
                <a:ea typeface="+mj-ea"/>
              </a:rPr>
              <a:t>「連絡前確認画面へ」を選択</a:t>
            </a:r>
            <a:endParaRPr lang="en-US" altLang="ja-JP" sz="1400" dirty="0">
              <a:latin typeface="+mj-ea"/>
              <a:ea typeface="+mj-ea"/>
            </a:endParaRPr>
          </a:p>
          <a:p>
            <a:pPr eaLnBrk="1" hangingPunct="1">
              <a:defRPr/>
            </a:pPr>
            <a:r>
              <a:rPr lang="ja-JP" altLang="en-US" sz="1400" dirty="0">
                <a:latin typeface="+mj-ea"/>
                <a:ea typeface="+mj-ea"/>
              </a:rPr>
              <a:t>します。</a:t>
            </a:r>
            <a:endParaRPr lang="en-US" altLang="ja-JP" sz="1400" dirty="0">
              <a:latin typeface="+mj-ea"/>
              <a:ea typeface="+mj-ea"/>
            </a:endParaRPr>
          </a:p>
        </p:txBody>
      </p:sp>
      <p:sp>
        <p:nvSpPr>
          <p:cNvPr id="32786" name="AutoShape 177">
            <a:extLst>
              <a:ext uri="{FF2B5EF4-FFF2-40B4-BE49-F238E27FC236}">
                <a16:creationId xmlns:a16="http://schemas.microsoft.com/office/drawing/2014/main" id="{62A53AB9-670B-470F-9455-6427B418B13B}"/>
              </a:ext>
            </a:extLst>
          </p:cNvPr>
          <p:cNvSpPr>
            <a:spLocks noChangeArrowheads="1"/>
          </p:cNvSpPr>
          <p:nvPr/>
        </p:nvSpPr>
        <p:spPr bwMode="auto">
          <a:xfrm>
            <a:off x="315687" y="4399365"/>
            <a:ext cx="3581400" cy="3738651"/>
          </a:xfrm>
          <a:prstGeom prst="roundRect">
            <a:avLst>
              <a:gd name="adj" fmla="val 5352"/>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2787" name="AutoShape 177">
            <a:extLst>
              <a:ext uri="{FF2B5EF4-FFF2-40B4-BE49-F238E27FC236}">
                <a16:creationId xmlns:a16="http://schemas.microsoft.com/office/drawing/2014/main" id="{C7FA4FAA-8C35-4EC8-B571-4BA22A344FBD}"/>
              </a:ext>
            </a:extLst>
          </p:cNvPr>
          <p:cNvSpPr>
            <a:spLocks noChangeArrowheads="1"/>
          </p:cNvSpPr>
          <p:nvPr/>
        </p:nvSpPr>
        <p:spPr bwMode="auto">
          <a:xfrm>
            <a:off x="1692275" y="8323428"/>
            <a:ext cx="936625" cy="292102"/>
          </a:xfrm>
          <a:prstGeom prst="roundRect">
            <a:avLst>
              <a:gd name="adj" fmla="val 9241"/>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7" name="正方形/長方形 6">
            <a:extLst>
              <a:ext uri="{FF2B5EF4-FFF2-40B4-BE49-F238E27FC236}">
                <a16:creationId xmlns:a16="http://schemas.microsoft.com/office/drawing/2014/main" id="{ECF3E4C3-4BF4-A2CB-86F9-2C151154745F}"/>
              </a:ext>
            </a:extLst>
          </p:cNvPr>
          <p:cNvSpPr/>
          <p:nvPr/>
        </p:nvSpPr>
        <p:spPr>
          <a:xfrm>
            <a:off x="72581" y="40004"/>
            <a:ext cx="1628630" cy="381857"/>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安否集計</a:t>
            </a:r>
          </a:p>
        </p:txBody>
      </p:sp>
      <p:sp>
        <p:nvSpPr>
          <p:cNvPr id="9" name="正方形/長方形 8">
            <a:extLst>
              <a:ext uri="{FF2B5EF4-FFF2-40B4-BE49-F238E27FC236}">
                <a16:creationId xmlns:a16="http://schemas.microsoft.com/office/drawing/2014/main" id="{083E437E-D27B-668F-647B-6B43592CDC57}"/>
              </a:ext>
            </a:extLst>
          </p:cNvPr>
          <p:cNvSpPr/>
          <p:nvPr/>
        </p:nvSpPr>
        <p:spPr>
          <a:xfrm>
            <a:off x="3372306" y="29591"/>
            <a:ext cx="1784484" cy="394602"/>
          </a:xfrm>
          <a:prstGeom prst="rect">
            <a:avLst/>
          </a:prstGeom>
          <a:solidFill>
            <a:srgbClr val="92D050"/>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連絡発信</a:t>
            </a:r>
          </a:p>
        </p:txBody>
      </p:sp>
      <p:sp>
        <p:nvSpPr>
          <p:cNvPr id="10" name="正方形/長方形 9">
            <a:extLst>
              <a:ext uri="{FF2B5EF4-FFF2-40B4-BE49-F238E27FC236}">
                <a16:creationId xmlns:a16="http://schemas.microsoft.com/office/drawing/2014/main" id="{232A80CA-40AA-0CED-F07B-F970B0BBD600}"/>
              </a:ext>
            </a:extLst>
          </p:cNvPr>
          <p:cNvSpPr/>
          <p:nvPr/>
        </p:nvSpPr>
        <p:spPr>
          <a:xfrm>
            <a:off x="1701210" y="33873"/>
            <a:ext cx="1671096" cy="387988"/>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1" name="正方形/長方形 10">
            <a:extLst>
              <a:ext uri="{FF2B5EF4-FFF2-40B4-BE49-F238E27FC236}">
                <a16:creationId xmlns:a16="http://schemas.microsoft.com/office/drawing/2014/main" id="{03293DAF-5867-50E7-90A1-EAE14B9FC034}"/>
              </a:ext>
            </a:extLst>
          </p:cNvPr>
          <p:cNvSpPr/>
          <p:nvPr/>
        </p:nvSpPr>
        <p:spPr>
          <a:xfrm>
            <a:off x="5156790" y="33873"/>
            <a:ext cx="1651242" cy="394602"/>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その他</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図 13">
            <a:extLst>
              <a:ext uri="{FF2B5EF4-FFF2-40B4-BE49-F238E27FC236}">
                <a16:creationId xmlns:a16="http://schemas.microsoft.com/office/drawing/2014/main" id="{CC3395E8-4303-BACE-A315-E0E11F2CFF34}"/>
              </a:ext>
            </a:extLst>
          </p:cNvPr>
          <p:cNvPicPr>
            <a:picLocks noChangeAspect="1"/>
          </p:cNvPicPr>
          <p:nvPr/>
        </p:nvPicPr>
        <p:blipFill>
          <a:blip r:embed="rId3"/>
          <a:stretch>
            <a:fillRect/>
          </a:stretch>
        </p:blipFill>
        <p:spPr>
          <a:xfrm>
            <a:off x="2320564" y="6499719"/>
            <a:ext cx="1974881" cy="2015899"/>
          </a:xfrm>
          <a:prstGeom prst="rect">
            <a:avLst/>
          </a:prstGeom>
          <a:ln>
            <a:solidFill>
              <a:schemeClr val="bg1">
                <a:lumMod val="50000"/>
              </a:schemeClr>
            </a:solidFill>
          </a:ln>
        </p:spPr>
      </p:pic>
      <p:pic>
        <p:nvPicPr>
          <p:cNvPr id="10" name="図 9">
            <a:extLst>
              <a:ext uri="{FF2B5EF4-FFF2-40B4-BE49-F238E27FC236}">
                <a16:creationId xmlns:a16="http://schemas.microsoft.com/office/drawing/2014/main" id="{35B5FAB3-5424-5D96-EEF5-2C4DC90D5D03}"/>
              </a:ext>
            </a:extLst>
          </p:cNvPr>
          <p:cNvPicPr>
            <a:picLocks noChangeAspect="1"/>
          </p:cNvPicPr>
          <p:nvPr/>
        </p:nvPicPr>
        <p:blipFill>
          <a:blip r:embed="rId4"/>
          <a:stretch>
            <a:fillRect/>
          </a:stretch>
        </p:blipFill>
        <p:spPr>
          <a:xfrm>
            <a:off x="133319" y="6494463"/>
            <a:ext cx="1974881" cy="1968993"/>
          </a:xfrm>
          <a:prstGeom prst="rect">
            <a:avLst/>
          </a:prstGeom>
          <a:ln>
            <a:solidFill>
              <a:schemeClr val="tx1">
                <a:lumMod val="50000"/>
                <a:lumOff val="50000"/>
              </a:schemeClr>
            </a:solidFill>
          </a:ln>
        </p:spPr>
      </p:pic>
      <p:pic>
        <p:nvPicPr>
          <p:cNvPr id="3" name="図 2">
            <a:extLst>
              <a:ext uri="{FF2B5EF4-FFF2-40B4-BE49-F238E27FC236}">
                <a16:creationId xmlns:a16="http://schemas.microsoft.com/office/drawing/2014/main" id="{AD04E0A2-40D2-3404-28CF-8FB5574230AA}"/>
              </a:ext>
            </a:extLst>
          </p:cNvPr>
          <p:cNvPicPr>
            <a:picLocks noChangeAspect="1"/>
          </p:cNvPicPr>
          <p:nvPr/>
        </p:nvPicPr>
        <p:blipFill>
          <a:blip r:embed="rId5"/>
          <a:stretch>
            <a:fillRect/>
          </a:stretch>
        </p:blipFill>
        <p:spPr>
          <a:xfrm>
            <a:off x="94911" y="703449"/>
            <a:ext cx="3915113" cy="4456379"/>
          </a:xfrm>
          <a:prstGeom prst="rect">
            <a:avLst/>
          </a:prstGeom>
          <a:ln>
            <a:solidFill>
              <a:schemeClr val="bg1">
                <a:lumMod val="50000"/>
              </a:schemeClr>
            </a:solidFill>
          </a:ln>
        </p:spPr>
      </p:pic>
      <p:sp>
        <p:nvSpPr>
          <p:cNvPr id="34819" name="スライド番号プレースホルダ 2">
            <a:extLst>
              <a:ext uri="{FF2B5EF4-FFF2-40B4-BE49-F238E27FC236}">
                <a16:creationId xmlns:a16="http://schemas.microsoft.com/office/drawing/2014/main" id="{6CC38B5D-8CA0-4247-9406-DDD4B7F22809}"/>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08D3D63-7186-4EC9-9D36-49FA6EB9D2B2}" type="slidenum">
              <a:rPr lang="ja-JP" altLang="en-US" sz="1800" smtClean="0">
                <a:solidFill>
                  <a:schemeClr val="bg1"/>
                </a:solidFill>
              </a:rPr>
              <a:pPr>
                <a:spcBef>
                  <a:spcPct val="0"/>
                </a:spcBef>
                <a:buFontTx/>
                <a:buNone/>
              </a:pPr>
              <a:t>13</a:t>
            </a:fld>
            <a:endParaRPr lang="ja-JP" altLang="en-US" sz="1800">
              <a:solidFill>
                <a:schemeClr val="bg1"/>
              </a:solidFill>
            </a:endParaRPr>
          </a:p>
        </p:txBody>
      </p:sp>
      <p:sp>
        <p:nvSpPr>
          <p:cNvPr id="34820" name="Rectangle 2">
            <a:extLst>
              <a:ext uri="{FF2B5EF4-FFF2-40B4-BE49-F238E27FC236}">
                <a16:creationId xmlns:a16="http://schemas.microsoft.com/office/drawing/2014/main" id="{D46DC993-EBD0-4621-A25C-D742C132F1C6}"/>
              </a:ext>
            </a:extLst>
          </p:cNvPr>
          <p:cNvSpPr>
            <a:spLocks noChangeArrowheads="1"/>
          </p:cNvSpPr>
          <p:nvPr/>
        </p:nvSpPr>
        <p:spPr bwMode="auto">
          <a:xfrm>
            <a:off x="538163" y="230822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36" name="テキスト ボックス 56">
            <a:extLst>
              <a:ext uri="{FF2B5EF4-FFF2-40B4-BE49-F238E27FC236}">
                <a16:creationId xmlns:a16="http://schemas.microsoft.com/office/drawing/2014/main" id="{A9533DA4-40DE-437E-8C9B-30D8CC7C268D}"/>
              </a:ext>
            </a:extLst>
          </p:cNvPr>
          <p:cNvSpPr txBox="1">
            <a:spLocks noChangeArrowheads="1"/>
          </p:cNvSpPr>
          <p:nvPr/>
        </p:nvSpPr>
        <p:spPr bwMode="auto">
          <a:xfrm>
            <a:off x="4117976" y="638969"/>
            <a:ext cx="2589213" cy="267652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④連絡新規作成画面で内容を確認の上、発信操作を行います。</a:t>
            </a:r>
            <a:endParaRPr lang="en-US" altLang="ja-JP" sz="1400" dirty="0">
              <a:latin typeface="+mj-ea"/>
              <a:ea typeface="+mj-ea"/>
            </a:endParaRPr>
          </a:p>
          <a:p>
            <a:pPr eaLnBrk="1" hangingPunct="1">
              <a:defRPr/>
            </a:pPr>
            <a:endParaRPr lang="en-US" altLang="ja-JP" sz="1400" dirty="0">
              <a:latin typeface="+mj-ea"/>
            </a:endParaRPr>
          </a:p>
          <a:p>
            <a:pPr eaLnBrk="1" hangingPunct="1">
              <a:defRPr/>
            </a:pPr>
            <a:r>
              <a:rPr lang="ja-JP" altLang="en-US" sz="1400" dirty="0">
                <a:latin typeface="+mj-ea"/>
              </a:rPr>
              <a:t>即時発信する場合は、</a:t>
            </a:r>
            <a:endParaRPr lang="en-US" altLang="ja-JP" sz="1400" dirty="0">
              <a:latin typeface="+mj-ea"/>
            </a:endParaRPr>
          </a:p>
          <a:p>
            <a:pPr eaLnBrk="1" hangingPunct="1">
              <a:defRPr/>
            </a:pPr>
            <a:r>
              <a:rPr lang="ja-JP" altLang="en-US" sz="1400" dirty="0">
                <a:latin typeface="+mj-ea"/>
              </a:rPr>
              <a:t>「発信する」を選択します。</a:t>
            </a:r>
            <a:endParaRPr lang="en-US" altLang="ja-JP" sz="1400" dirty="0">
              <a:latin typeface="+mj-ea"/>
            </a:endParaRPr>
          </a:p>
          <a:p>
            <a:pPr eaLnBrk="1" hangingPunct="1">
              <a:defRPr/>
            </a:pPr>
            <a:r>
              <a:rPr lang="ja-JP" altLang="en-US" sz="1400" dirty="0">
                <a:latin typeface="+mj-ea"/>
              </a:rPr>
              <a:t>日時指定で発信予約を行う場合は、「予約する」を選択します。</a:t>
            </a:r>
            <a:endParaRPr lang="en-US" altLang="ja-JP" sz="1400" dirty="0">
              <a:latin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内容を修正したい場合は、</a:t>
            </a:r>
            <a:endParaRPr lang="en-US" altLang="ja-JP" sz="1400" dirty="0">
              <a:latin typeface="+mj-ea"/>
              <a:ea typeface="+mj-ea"/>
            </a:endParaRPr>
          </a:p>
          <a:p>
            <a:pPr eaLnBrk="1" hangingPunct="1">
              <a:defRPr/>
            </a:pPr>
            <a:r>
              <a:rPr lang="ja-JP" altLang="en-US" sz="1400" dirty="0">
                <a:latin typeface="+mj-ea"/>
                <a:ea typeface="+mj-ea"/>
              </a:rPr>
              <a:t>「修正する」を選択し、修正を行ってください。</a:t>
            </a:r>
            <a:endParaRPr lang="en-US" altLang="ja-JP" sz="1400" dirty="0">
              <a:latin typeface="+mj-ea"/>
              <a:ea typeface="+mj-ea"/>
            </a:endParaRPr>
          </a:p>
          <a:p>
            <a:pPr eaLnBrk="1" hangingPunct="1">
              <a:defRPr/>
            </a:pPr>
            <a:endParaRPr lang="en-US" altLang="ja-JP" sz="1400" dirty="0">
              <a:latin typeface="+mj-ea"/>
            </a:endParaRPr>
          </a:p>
        </p:txBody>
      </p:sp>
      <p:sp>
        <p:nvSpPr>
          <p:cNvPr id="34829" name="AutoShape 177">
            <a:extLst>
              <a:ext uri="{FF2B5EF4-FFF2-40B4-BE49-F238E27FC236}">
                <a16:creationId xmlns:a16="http://schemas.microsoft.com/office/drawing/2014/main" id="{3AE9ED8A-F95C-453C-98BF-52AEE40BABF6}"/>
              </a:ext>
            </a:extLst>
          </p:cNvPr>
          <p:cNvSpPr>
            <a:spLocks noChangeArrowheads="1"/>
          </p:cNvSpPr>
          <p:nvPr/>
        </p:nvSpPr>
        <p:spPr bwMode="auto">
          <a:xfrm>
            <a:off x="1580974" y="1977258"/>
            <a:ext cx="2429049" cy="330968"/>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5" name="テキスト ボックス 56">
            <a:extLst>
              <a:ext uri="{FF2B5EF4-FFF2-40B4-BE49-F238E27FC236}">
                <a16:creationId xmlns:a16="http://schemas.microsoft.com/office/drawing/2014/main" id="{CB903A27-C465-4552-BB7A-2B877B17720D}"/>
              </a:ext>
            </a:extLst>
          </p:cNvPr>
          <p:cNvSpPr txBox="1">
            <a:spLocks noChangeArrowheads="1"/>
          </p:cNvSpPr>
          <p:nvPr/>
        </p:nvSpPr>
        <p:spPr bwMode="auto">
          <a:xfrm>
            <a:off x="49967" y="6119470"/>
            <a:ext cx="1281112" cy="307975"/>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a:t>
            </a:r>
            <a:r>
              <a:rPr lang="ja-JP" altLang="en-US" sz="1400" dirty="0">
                <a:latin typeface="+mj-ea"/>
                <a:ea typeface="+mj-ea"/>
              </a:rPr>
              <a:t>発信操作時</a:t>
            </a:r>
            <a:r>
              <a:rPr lang="en-US" altLang="ja-JP" sz="1400" dirty="0">
                <a:latin typeface="+mj-ea"/>
                <a:ea typeface="+mj-ea"/>
              </a:rPr>
              <a:t>】</a:t>
            </a:r>
          </a:p>
        </p:txBody>
      </p:sp>
      <p:sp>
        <p:nvSpPr>
          <p:cNvPr id="27" name="テキスト ボックス 56">
            <a:extLst>
              <a:ext uri="{FF2B5EF4-FFF2-40B4-BE49-F238E27FC236}">
                <a16:creationId xmlns:a16="http://schemas.microsoft.com/office/drawing/2014/main" id="{B1F81CE1-5376-4FAF-BEFC-DEBABF5DE8D5}"/>
              </a:ext>
            </a:extLst>
          </p:cNvPr>
          <p:cNvSpPr txBox="1">
            <a:spLocks noChangeArrowheads="1"/>
          </p:cNvSpPr>
          <p:nvPr/>
        </p:nvSpPr>
        <p:spPr bwMode="auto">
          <a:xfrm>
            <a:off x="2231979" y="6119471"/>
            <a:ext cx="1282700" cy="307975"/>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a:t>
            </a:r>
            <a:r>
              <a:rPr lang="ja-JP" altLang="en-US" sz="1400" dirty="0">
                <a:latin typeface="+mj-ea"/>
                <a:ea typeface="+mj-ea"/>
              </a:rPr>
              <a:t>予約操作時</a:t>
            </a:r>
            <a:r>
              <a:rPr lang="en-US" altLang="ja-JP" sz="1400" dirty="0">
                <a:latin typeface="+mj-ea"/>
                <a:ea typeface="+mj-ea"/>
              </a:rPr>
              <a:t>】</a:t>
            </a:r>
          </a:p>
        </p:txBody>
      </p:sp>
      <p:sp>
        <p:nvSpPr>
          <p:cNvPr id="28" name="テキスト ボックス 56">
            <a:extLst>
              <a:ext uri="{FF2B5EF4-FFF2-40B4-BE49-F238E27FC236}">
                <a16:creationId xmlns:a16="http://schemas.microsoft.com/office/drawing/2014/main" id="{FB0725E4-01F5-4DD1-B35D-B8954B6AD959}"/>
              </a:ext>
            </a:extLst>
          </p:cNvPr>
          <p:cNvSpPr txBox="1">
            <a:spLocks noChangeArrowheads="1"/>
          </p:cNvSpPr>
          <p:nvPr/>
        </p:nvSpPr>
        <p:spPr bwMode="auto">
          <a:xfrm>
            <a:off x="4415579" y="6313755"/>
            <a:ext cx="2416705" cy="1816100"/>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⑤発信確認ポップアップまたは予約操作ポップアップで回答期限を設定し、発信または予約を行います。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予約ポップアップの場合は、</a:t>
            </a:r>
            <a:endParaRPr lang="en-US" altLang="ja-JP" sz="1400" dirty="0">
              <a:latin typeface="+mj-ea"/>
              <a:ea typeface="+mj-ea"/>
            </a:endParaRPr>
          </a:p>
          <a:p>
            <a:pPr eaLnBrk="1" hangingPunct="1">
              <a:defRPr/>
            </a:pPr>
            <a:r>
              <a:rPr lang="ja-JP" altLang="en-US" sz="1400" dirty="0">
                <a:latin typeface="+mj-ea"/>
                <a:ea typeface="+mj-ea"/>
              </a:rPr>
              <a:t>発信予約日時の設定も行います。</a:t>
            </a:r>
            <a:endParaRPr lang="en-US" altLang="ja-JP" sz="1400" dirty="0">
              <a:latin typeface="+mj-ea"/>
              <a:ea typeface="+mj-ea"/>
            </a:endParaRPr>
          </a:p>
        </p:txBody>
      </p:sp>
      <p:sp>
        <p:nvSpPr>
          <p:cNvPr id="21" name="角丸四角形 37">
            <a:extLst>
              <a:ext uri="{FF2B5EF4-FFF2-40B4-BE49-F238E27FC236}">
                <a16:creationId xmlns:a16="http://schemas.microsoft.com/office/drawing/2014/main" id="{C15E1B98-F377-4D9C-B3DB-D65B22295F36}"/>
              </a:ext>
            </a:extLst>
          </p:cNvPr>
          <p:cNvSpPr/>
          <p:nvPr/>
        </p:nvSpPr>
        <p:spPr bwMode="auto">
          <a:xfrm>
            <a:off x="4507809" y="8285430"/>
            <a:ext cx="2054225" cy="304800"/>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連絡発信の 完了</a:t>
            </a:r>
          </a:p>
        </p:txBody>
      </p:sp>
      <p:sp>
        <p:nvSpPr>
          <p:cNvPr id="34834" name="AutoShape 177">
            <a:extLst>
              <a:ext uri="{FF2B5EF4-FFF2-40B4-BE49-F238E27FC236}">
                <a16:creationId xmlns:a16="http://schemas.microsoft.com/office/drawing/2014/main" id="{090A72FD-07AC-4968-967B-B5CC2D50697E}"/>
              </a:ext>
            </a:extLst>
          </p:cNvPr>
          <p:cNvSpPr>
            <a:spLocks noChangeArrowheads="1"/>
          </p:cNvSpPr>
          <p:nvPr/>
        </p:nvSpPr>
        <p:spPr bwMode="auto">
          <a:xfrm>
            <a:off x="1239667" y="8129855"/>
            <a:ext cx="812800" cy="307975"/>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4835" name="AutoShape 177">
            <a:extLst>
              <a:ext uri="{FF2B5EF4-FFF2-40B4-BE49-F238E27FC236}">
                <a16:creationId xmlns:a16="http://schemas.microsoft.com/office/drawing/2014/main" id="{C731B131-967B-4533-8413-73DD5C85A77F}"/>
              </a:ext>
            </a:extLst>
          </p:cNvPr>
          <p:cNvSpPr>
            <a:spLocks noChangeArrowheads="1"/>
          </p:cNvSpPr>
          <p:nvPr/>
        </p:nvSpPr>
        <p:spPr bwMode="auto">
          <a:xfrm>
            <a:off x="2720975" y="7496400"/>
            <a:ext cx="1561939" cy="258935"/>
          </a:xfrm>
          <a:prstGeom prst="roundRect">
            <a:avLst>
              <a:gd name="adj" fmla="val 5352"/>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4836" name="AutoShape 177">
            <a:extLst>
              <a:ext uri="{FF2B5EF4-FFF2-40B4-BE49-F238E27FC236}">
                <a16:creationId xmlns:a16="http://schemas.microsoft.com/office/drawing/2014/main" id="{4E18708C-396D-4FCD-9F7B-3A39C9471FED}"/>
              </a:ext>
            </a:extLst>
          </p:cNvPr>
          <p:cNvSpPr>
            <a:spLocks noChangeArrowheads="1"/>
          </p:cNvSpPr>
          <p:nvPr/>
        </p:nvSpPr>
        <p:spPr bwMode="auto">
          <a:xfrm>
            <a:off x="3405469" y="8220748"/>
            <a:ext cx="889976" cy="258935"/>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正方形/長方形 1">
            <a:extLst>
              <a:ext uri="{FF2B5EF4-FFF2-40B4-BE49-F238E27FC236}">
                <a16:creationId xmlns:a16="http://schemas.microsoft.com/office/drawing/2014/main" id="{EB22A4CA-B253-963E-AF35-27827E4CB1A4}"/>
              </a:ext>
            </a:extLst>
          </p:cNvPr>
          <p:cNvSpPr/>
          <p:nvPr/>
        </p:nvSpPr>
        <p:spPr>
          <a:xfrm>
            <a:off x="72581" y="40004"/>
            <a:ext cx="1628630" cy="381857"/>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安否集計</a:t>
            </a:r>
          </a:p>
        </p:txBody>
      </p:sp>
      <p:sp>
        <p:nvSpPr>
          <p:cNvPr id="4" name="正方形/長方形 3">
            <a:extLst>
              <a:ext uri="{FF2B5EF4-FFF2-40B4-BE49-F238E27FC236}">
                <a16:creationId xmlns:a16="http://schemas.microsoft.com/office/drawing/2014/main" id="{78A5629F-2CDE-B81D-E627-B89ED7058A63}"/>
              </a:ext>
            </a:extLst>
          </p:cNvPr>
          <p:cNvSpPr/>
          <p:nvPr/>
        </p:nvSpPr>
        <p:spPr>
          <a:xfrm>
            <a:off x="3372306" y="29591"/>
            <a:ext cx="1784484" cy="394602"/>
          </a:xfrm>
          <a:prstGeom prst="rect">
            <a:avLst/>
          </a:prstGeom>
          <a:solidFill>
            <a:srgbClr val="92D050"/>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連絡発信</a:t>
            </a:r>
          </a:p>
        </p:txBody>
      </p:sp>
      <p:sp>
        <p:nvSpPr>
          <p:cNvPr id="5" name="正方形/長方形 4">
            <a:extLst>
              <a:ext uri="{FF2B5EF4-FFF2-40B4-BE49-F238E27FC236}">
                <a16:creationId xmlns:a16="http://schemas.microsoft.com/office/drawing/2014/main" id="{F04AD1E9-6C15-A294-3CA7-E571E910AB83}"/>
              </a:ext>
            </a:extLst>
          </p:cNvPr>
          <p:cNvSpPr/>
          <p:nvPr/>
        </p:nvSpPr>
        <p:spPr>
          <a:xfrm>
            <a:off x="1701210" y="33873"/>
            <a:ext cx="1671096" cy="387988"/>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6" name="正方形/長方形 5">
            <a:extLst>
              <a:ext uri="{FF2B5EF4-FFF2-40B4-BE49-F238E27FC236}">
                <a16:creationId xmlns:a16="http://schemas.microsoft.com/office/drawing/2014/main" id="{EECC1A95-657C-CCD9-1B40-FC649F4FE234}"/>
              </a:ext>
            </a:extLst>
          </p:cNvPr>
          <p:cNvSpPr/>
          <p:nvPr/>
        </p:nvSpPr>
        <p:spPr>
          <a:xfrm>
            <a:off x="5156790" y="33873"/>
            <a:ext cx="1651242" cy="394602"/>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その他</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C21594EA-6EE6-2513-AFB8-8A1F04571BF1}"/>
              </a:ext>
            </a:extLst>
          </p:cNvPr>
          <p:cNvPicPr>
            <a:picLocks noChangeAspect="1"/>
          </p:cNvPicPr>
          <p:nvPr/>
        </p:nvPicPr>
        <p:blipFill>
          <a:blip r:embed="rId3"/>
          <a:stretch>
            <a:fillRect/>
          </a:stretch>
        </p:blipFill>
        <p:spPr>
          <a:xfrm>
            <a:off x="204788" y="4293205"/>
            <a:ext cx="4200525" cy="4010630"/>
          </a:xfrm>
          <a:prstGeom prst="rect">
            <a:avLst/>
          </a:prstGeom>
          <a:ln>
            <a:solidFill>
              <a:schemeClr val="tx1">
                <a:lumMod val="50000"/>
                <a:lumOff val="50000"/>
              </a:schemeClr>
            </a:solidFill>
          </a:ln>
        </p:spPr>
      </p:pic>
      <p:pic>
        <p:nvPicPr>
          <p:cNvPr id="5" name="図 4">
            <a:extLst>
              <a:ext uri="{FF2B5EF4-FFF2-40B4-BE49-F238E27FC236}">
                <a16:creationId xmlns:a16="http://schemas.microsoft.com/office/drawing/2014/main" id="{37FB3CE7-8D9E-F04D-00B2-CC810256BC5B}"/>
              </a:ext>
            </a:extLst>
          </p:cNvPr>
          <p:cNvPicPr>
            <a:picLocks noChangeAspect="1"/>
          </p:cNvPicPr>
          <p:nvPr/>
        </p:nvPicPr>
        <p:blipFill>
          <a:blip r:embed="rId4"/>
          <a:stretch>
            <a:fillRect/>
          </a:stretch>
        </p:blipFill>
        <p:spPr>
          <a:xfrm>
            <a:off x="335928" y="1476415"/>
            <a:ext cx="3893171" cy="2453328"/>
          </a:xfrm>
          <a:prstGeom prst="rect">
            <a:avLst/>
          </a:prstGeom>
          <a:ln>
            <a:solidFill>
              <a:schemeClr val="tx1">
                <a:lumMod val="50000"/>
                <a:lumOff val="50000"/>
              </a:schemeClr>
            </a:solidFill>
          </a:ln>
        </p:spPr>
      </p:pic>
      <p:sp>
        <p:nvSpPr>
          <p:cNvPr id="36868" name="スライド番号プレースホルダ 2">
            <a:extLst>
              <a:ext uri="{FF2B5EF4-FFF2-40B4-BE49-F238E27FC236}">
                <a16:creationId xmlns:a16="http://schemas.microsoft.com/office/drawing/2014/main" id="{175D8D6D-1FFB-4FA2-A638-41A97AE1FED1}"/>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91AA7677-273F-43B2-A8A3-BB92C90D909D}" type="slidenum">
              <a:rPr lang="ja-JP" altLang="en-US" sz="1800" smtClean="0">
                <a:solidFill>
                  <a:schemeClr val="bg1"/>
                </a:solidFill>
              </a:rPr>
              <a:pPr>
                <a:spcBef>
                  <a:spcPct val="0"/>
                </a:spcBef>
                <a:buFontTx/>
                <a:buNone/>
              </a:pPr>
              <a:t>14</a:t>
            </a:fld>
            <a:endParaRPr lang="ja-JP" altLang="en-US" sz="1800">
              <a:solidFill>
                <a:schemeClr val="bg1"/>
              </a:solidFill>
            </a:endParaRPr>
          </a:p>
        </p:txBody>
      </p:sp>
      <p:sp>
        <p:nvSpPr>
          <p:cNvPr id="25" name="テキスト ボックス 56">
            <a:extLst>
              <a:ext uri="{FF2B5EF4-FFF2-40B4-BE49-F238E27FC236}">
                <a16:creationId xmlns:a16="http://schemas.microsoft.com/office/drawing/2014/main" id="{3541CF8A-0C88-4A0F-A8FD-B6861DEBB84E}"/>
              </a:ext>
            </a:extLst>
          </p:cNvPr>
          <p:cNvSpPr txBox="1">
            <a:spLocks noChangeArrowheads="1"/>
          </p:cNvSpPr>
          <p:nvPr/>
        </p:nvSpPr>
        <p:spPr bwMode="auto">
          <a:xfrm>
            <a:off x="4311650" y="1436688"/>
            <a:ext cx="2460625" cy="7381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a:t>
            </a:r>
            <a:endParaRPr lang="en-US" altLang="ja-JP" sz="1400" dirty="0">
              <a:latin typeface="+mj-ea"/>
              <a:ea typeface="+mj-ea"/>
            </a:endParaRPr>
          </a:p>
          <a:p>
            <a:pPr eaLnBrk="1" hangingPunct="1">
              <a:defRPr/>
            </a:pPr>
            <a:r>
              <a:rPr lang="ja-JP" altLang="en-US" sz="1400" dirty="0">
                <a:latin typeface="+mj-ea"/>
                <a:ea typeface="+mj-ea"/>
              </a:rPr>
              <a:t>「テンプレート作成・編集」を</a:t>
            </a:r>
            <a:endParaRPr lang="en-US" altLang="ja-JP" sz="1400" dirty="0">
              <a:latin typeface="+mj-ea"/>
              <a:ea typeface="+mj-ea"/>
            </a:endParaRPr>
          </a:p>
          <a:p>
            <a:pPr eaLnBrk="1" hangingPunct="1">
              <a:defRPr/>
            </a:pPr>
            <a:r>
              <a:rPr lang="ja-JP" altLang="en-US" sz="1400" dirty="0">
                <a:latin typeface="+mj-ea"/>
                <a:ea typeface="+mj-ea"/>
              </a:rPr>
              <a:t>選択します。</a:t>
            </a:r>
            <a:endParaRPr lang="en-US" altLang="ja-JP" sz="1400" dirty="0">
              <a:latin typeface="+mj-ea"/>
              <a:ea typeface="+mj-ea"/>
            </a:endParaRPr>
          </a:p>
        </p:txBody>
      </p:sp>
      <p:sp>
        <p:nvSpPr>
          <p:cNvPr id="36870" name="テキスト ボックス 23">
            <a:extLst>
              <a:ext uri="{FF2B5EF4-FFF2-40B4-BE49-F238E27FC236}">
                <a16:creationId xmlns:a16="http://schemas.microsoft.com/office/drawing/2014/main" id="{907E1429-8125-42CD-958E-0733665493D6}"/>
              </a:ext>
            </a:extLst>
          </p:cNvPr>
          <p:cNvSpPr txBox="1">
            <a:spLocks noChangeArrowheads="1"/>
          </p:cNvSpPr>
          <p:nvPr/>
        </p:nvSpPr>
        <p:spPr bwMode="auto">
          <a:xfrm>
            <a:off x="204788" y="514350"/>
            <a:ext cx="6448425" cy="369888"/>
          </a:xfrm>
          <a:prstGeom prst="rect">
            <a:avLst/>
          </a:prstGeom>
          <a:solidFill>
            <a:schemeClr val="bg1"/>
          </a:solidFill>
          <a:ln w="28575">
            <a:solidFill>
              <a:srgbClr val="92D05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a:t>
            </a:r>
            <a:r>
              <a:rPr lang="en-US" altLang="ja-JP" sz="1800"/>
              <a:t>2</a:t>
            </a:r>
            <a:r>
              <a:rPr lang="ja-JP" altLang="en-US" sz="1800"/>
              <a:t>）連絡を予め用意する </a:t>
            </a:r>
          </a:p>
        </p:txBody>
      </p:sp>
      <p:sp>
        <p:nvSpPr>
          <p:cNvPr id="36871" name="Rectangle 2">
            <a:extLst>
              <a:ext uri="{FF2B5EF4-FFF2-40B4-BE49-F238E27FC236}">
                <a16:creationId xmlns:a16="http://schemas.microsoft.com/office/drawing/2014/main" id="{715B8C05-4CD2-4F3C-848F-2E1BBC0233AC}"/>
              </a:ext>
            </a:extLst>
          </p:cNvPr>
          <p:cNvSpPr>
            <a:spLocks noChangeArrowheads="1"/>
          </p:cNvSpPr>
          <p:nvPr/>
        </p:nvSpPr>
        <p:spPr bwMode="auto">
          <a:xfrm>
            <a:off x="547688" y="269240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36872" name="AutoShape 177">
            <a:extLst>
              <a:ext uri="{FF2B5EF4-FFF2-40B4-BE49-F238E27FC236}">
                <a16:creationId xmlns:a16="http://schemas.microsoft.com/office/drawing/2014/main" id="{956089F5-8626-42A9-9EE4-1C962FA642CE}"/>
              </a:ext>
            </a:extLst>
          </p:cNvPr>
          <p:cNvSpPr>
            <a:spLocks noChangeArrowheads="1"/>
          </p:cNvSpPr>
          <p:nvPr/>
        </p:nvSpPr>
        <p:spPr bwMode="auto">
          <a:xfrm>
            <a:off x="1553737" y="3629780"/>
            <a:ext cx="728776" cy="278606"/>
          </a:xfrm>
          <a:prstGeom prst="roundRect">
            <a:avLst>
              <a:gd name="adj" fmla="val 9241"/>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6878" name="AutoShape 177">
            <a:extLst>
              <a:ext uri="{FF2B5EF4-FFF2-40B4-BE49-F238E27FC236}">
                <a16:creationId xmlns:a16="http://schemas.microsoft.com/office/drawing/2014/main" id="{3AFB63F1-5B5D-4BDB-914F-AA59953CA312}"/>
              </a:ext>
            </a:extLst>
          </p:cNvPr>
          <p:cNvSpPr>
            <a:spLocks noChangeArrowheads="1"/>
          </p:cNvSpPr>
          <p:nvPr/>
        </p:nvSpPr>
        <p:spPr bwMode="auto">
          <a:xfrm>
            <a:off x="2166143" y="6001544"/>
            <a:ext cx="881857" cy="30128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8" name="テキスト ボックス 56">
            <a:extLst>
              <a:ext uri="{FF2B5EF4-FFF2-40B4-BE49-F238E27FC236}">
                <a16:creationId xmlns:a16="http://schemas.microsoft.com/office/drawing/2014/main" id="{BF71EE84-F212-4B0B-B9F4-700DBD72D6AD}"/>
              </a:ext>
            </a:extLst>
          </p:cNvPr>
          <p:cNvSpPr txBox="1">
            <a:spLocks noChangeArrowheads="1"/>
          </p:cNvSpPr>
          <p:nvPr/>
        </p:nvSpPr>
        <p:spPr bwMode="auto">
          <a:xfrm>
            <a:off x="4409454" y="4514850"/>
            <a:ext cx="2460625" cy="16017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②「新規に作成する」を選択</a:t>
            </a:r>
            <a:endParaRPr lang="en-US" altLang="ja-JP" sz="1400" dirty="0">
              <a:latin typeface="+mj-ea"/>
              <a:ea typeface="+mj-ea"/>
            </a:endParaRPr>
          </a:p>
          <a:p>
            <a:pPr eaLnBrk="1" hangingPunct="1">
              <a:defRPr/>
            </a:pPr>
            <a:r>
              <a:rPr lang="ja-JP" altLang="en-US" sz="1400" dirty="0">
                <a:latin typeface="+mj-ea"/>
                <a:ea typeface="+mj-ea"/>
              </a:rPr>
              <a:t>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一度作成した連絡を編集または削除する場合は、本画面のテンプレートの一覧から該当の連絡を選択します。</a:t>
            </a:r>
            <a:endParaRPr lang="en-US" altLang="ja-JP" sz="1400" dirty="0">
              <a:latin typeface="+mj-ea"/>
              <a:ea typeface="+mj-ea"/>
            </a:endParaRPr>
          </a:p>
        </p:txBody>
      </p:sp>
      <p:sp>
        <p:nvSpPr>
          <p:cNvPr id="16" name="テキスト ボックス 56">
            <a:extLst>
              <a:ext uri="{FF2B5EF4-FFF2-40B4-BE49-F238E27FC236}">
                <a16:creationId xmlns:a16="http://schemas.microsoft.com/office/drawing/2014/main" id="{90D32BF8-5238-4173-ACFB-B2AE74138DAF}"/>
              </a:ext>
            </a:extLst>
          </p:cNvPr>
          <p:cNvSpPr txBox="1">
            <a:spLocks noChangeArrowheads="1"/>
          </p:cNvSpPr>
          <p:nvPr/>
        </p:nvSpPr>
        <p:spPr bwMode="auto">
          <a:xfrm>
            <a:off x="96838" y="990600"/>
            <a:ext cx="6229350"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連絡内容を予めテンプレートとして登録することができます。</a:t>
            </a:r>
            <a:endParaRPr lang="en-US" altLang="ja-JP" sz="1400" dirty="0">
              <a:latin typeface="+mj-ea"/>
              <a:ea typeface="+mj-ea"/>
            </a:endParaRPr>
          </a:p>
        </p:txBody>
      </p:sp>
      <p:sp>
        <p:nvSpPr>
          <p:cNvPr id="6" name="AutoShape 177">
            <a:extLst>
              <a:ext uri="{FF2B5EF4-FFF2-40B4-BE49-F238E27FC236}">
                <a16:creationId xmlns:a16="http://schemas.microsoft.com/office/drawing/2014/main" id="{9D29C9ED-DB7F-D65C-6309-C483AD44D72F}"/>
              </a:ext>
            </a:extLst>
          </p:cNvPr>
          <p:cNvSpPr>
            <a:spLocks noChangeArrowheads="1"/>
          </p:cNvSpPr>
          <p:nvPr/>
        </p:nvSpPr>
        <p:spPr bwMode="auto">
          <a:xfrm>
            <a:off x="369702" y="2375257"/>
            <a:ext cx="664441" cy="215540"/>
          </a:xfrm>
          <a:prstGeom prst="roundRect">
            <a:avLst>
              <a:gd name="adj" fmla="val 9241"/>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正方形/長方形 1">
            <a:extLst>
              <a:ext uri="{FF2B5EF4-FFF2-40B4-BE49-F238E27FC236}">
                <a16:creationId xmlns:a16="http://schemas.microsoft.com/office/drawing/2014/main" id="{46A99BB1-F088-218A-73E1-124A6BC5E86A}"/>
              </a:ext>
            </a:extLst>
          </p:cNvPr>
          <p:cNvSpPr/>
          <p:nvPr/>
        </p:nvSpPr>
        <p:spPr>
          <a:xfrm>
            <a:off x="72581" y="40004"/>
            <a:ext cx="1628630" cy="381857"/>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安否集計</a:t>
            </a:r>
          </a:p>
        </p:txBody>
      </p:sp>
      <p:sp>
        <p:nvSpPr>
          <p:cNvPr id="3" name="正方形/長方形 2">
            <a:extLst>
              <a:ext uri="{FF2B5EF4-FFF2-40B4-BE49-F238E27FC236}">
                <a16:creationId xmlns:a16="http://schemas.microsoft.com/office/drawing/2014/main" id="{8408D934-9536-B6E2-8F37-693165F68473}"/>
              </a:ext>
            </a:extLst>
          </p:cNvPr>
          <p:cNvSpPr/>
          <p:nvPr/>
        </p:nvSpPr>
        <p:spPr>
          <a:xfrm>
            <a:off x="3372306" y="29591"/>
            <a:ext cx="1784484" cy="394602"/>
          </a:xfrm>
          <a:prstGeom prst="rect">
            <a:avLst/>
          </a:prstGeom>
          <a:solidFill>
            <a:srgbClr val="92D050"/>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連絡発信</a:t>
            </a:r>
          </a:p>
        </p:txBody>
      </p:sp>
      <p:sp>
        <p:nvSpPr>
          <p:cNvPr id="4" name="正方形/長方形 3">
            <a:extLst>
              <a:ext uri="{FF2B5EF4-FFF2-40B4-BE49-F238E27FC236}">
                <a16:creationId xmlns:a16="http://schemas.microsoft.com/office/drawing/2014/main" id="{BA228CE6-1F45-E38C-9A01-CFDF093E0AC9}"/>
              </a:ext>
            </a:extLst>
          </p:cNvPr>
          <p:cNvSpPr/>
          <p:nvPr/>
        </p:nvSpPr>
        <p:spPr>
          <a:xfrm>
            <a:off x="1701210" y="33873"/>
            <a:ext cx="1671096" cy="387988"/>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7" name="正方形/長方形 6">
            <a:extLst>
              <a:ext uri="{FF2B5EF4-FFF2-40B4-BE49-F238E27FC236}">
                <a16:creationId xmlns:a16="http://schemas.microsoft.com/office/drawing/2014/main" id="{A97FA8D0-3E5D-E79B-B617-57148A98B5BE}"/>
              </a:ext>
            </a:extLst>
          </p:cNvPr>
          <p:cNvSpPr/>
          <p:nvPr/>
        </p:nvSpPr>
        <p:spPr>
          <a:xfrm>
            <a:off x="5156790" y="33873"/>
            <a:ext cx="1651242" cy="394602"/>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その他</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DA6EBFC2-1BB0-6308-5D9D-B8F16D3E2AAF}"/>
              </a:ext>
            </a:extLst>
          </p:cNvPr>
          <p:cNvPicPr>
            <a:picLocks noChangeAspect="1"/>
          </p:cNvPicPr>
          <p:nvPr/>
        </p:nvPicPr>
        <p:blipFill>
          <a:blip r:embed="rId3"/>
          <a:stretch>
            <a:fillRect/>
          </a:stretch>
        </p:blipFill>
        <p:spPr>
          <a:xfrm>
            <a:off x="166732" y="758823"/>
            <a:ext cx="3884517" cy="5660128"/>
          </a:xfrm>
          <a:prstGeom prst="rect">
            <a:avLst/>
          </a:prstGeom>
          <a:ln>
            <a:solidFill>
              <a:schemeClr val="tx1">
                <a:lumMod val="50000"/>
                <a:lumOff val="50000"/>
              </a:schemeClr>
            </a:solidFill>
          </a:ln>
        </p:spPr>
      </p:pic>
      <p:sp>
        <p:nvSpPr>
          <p:cNvPr id="38915" name="スライド番号プレースホルダ 2">
            <a:extLst>
              <a:ext uri="{FF2B5EF4-FFF2-40B4-BE49-F238E27FC236}">
                <a16:creationId xmlns:a16="http://schemas.microsoft.com/office/drawing/2014/main" id="{6775B207-AD4D-49F5-BC50-60E6AF9236E3}"/>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9C8EE433-0CC0-49BF-B963-5FB36C064581}" type="slidenum">
              <a:rPr lang="ja-JP" altLang="en-US" sz="1800" smtClean="0">
                <a:solidFill>
                  <a:schemeClr val="bg1"/>
                </a:solidFill>
              </a:rPr>
              <a:pPr>
                <a:spcBef>
                  <a:spcPct val="0"/>
                </a:spcBef>
                <a:buFontTx/>
                <a:buNone/>
              </a:pPr>
              <a:t>15</a:t>
            </a:fld>
            <a:endParaRPr lang="ja-JP" altLang="en-US" sz="1800">
              <a:solidFill>
                <a:schemeClr val="bg1"/>
              </a:solidFill>
            </a:endParaRPr>
          </a:p>
        </p:txBody>
      </p:sp>
      <p:sp>
        <p:nvSpPr>
          <p:cNvPr id="25" name="テキスト ボックス 56">
            <a:extLst>
              <a:ext uri="{FF2B5EF4-FFF2-40B4-BE49-F238E27FC236}">
                <a16:creationId xmlns:a16="http://schemas.microsoft.com/office/drawing/2014/main" id="{43FB140F-F5B5-4A03-A0BA-75D1D7112C1E}"/>
              </a:ext>
            </a:extLst>
          </p:cNvPr>
          <p:cNvSpPr txBox="1">
            <a:spLocks noChangeArrowheads="1"/>
          </p:cNvSpPr>
          <p:nvPr/>
        </p:nvSpPr>
        <p:spPr bwMode="auto">
          <a:xfrm>
            <a:off x="4095291" y="803243"/>
            <a:ext cx="2814638" cy="1169551"/>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③登録したい内容を設定します。</a:t>
            </a:r>
            <a:endParaRPr lang="en-US" altLang="ja-JP" sz="1400" dirty="0">
              <a:latin typeface="+mj-ea"/>
              <a:ea typeface="+mj-ea"/>
            </a:endParaRPr>
          </a:p>
          <a:p>
            <a:pPr eaLnBrk="1" hangingPunct="1">
              <a:defRPr/>
            </a:pPr>
            <a:r>
              <a:rPr lang="ja-JP" altLang="en-US" sz="1400" dirty="0">
                <a:latin typeface="+mj-ea"/>
                <a:ea typeface="+mj-ea"/>
              </a:rPr>
              <a:t>設定した後、</a:t>
            </a:r>
            <a:endParaRPr lang="en-US" altLang="ja-JP" sz="1400" dirty="0">
              <a:latin typeface="+mj-ea"/>
              <a:ea typeface="+mj-ea"/>
            </a:endParaRPr>
          </a:p>
          <a:p>
            <a:pPr eaLnBrk="1" hangingPunct="1">
              <a:defRPr/>
            </a:pPr>
            <a:r>
              <a:rPr lang="ja-JP" altLang="en-US" sz="1400" dirty="0">
                <a:latin typeface="+mj-ea"/>
                <a:ea typeface="+mj-ea"/>
              </a:rPr>
              <a:t>「テンプレート保存前確認画面へ」を選択します</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38917" name="Rectangle 2">
            <a:extLst>
              <a:ext uri="{FF2B5EF4-FFF2-40B4-BE49-F238E27FC236}">
                <a16:creationId xmlns:a16="http://schemas.microsoft.com/office/drawing/2014/main" id="{EA2E1301-2A3A-4C24-B6BB-D7C1B614417A}"/>
              </a:ext>
            </a:extLst>
          </p:cNvPr>
          <p:cNvSpPr>
            <a:spLocks noChangeArrowheads="1"/>
          </p:cNvSpPr>
          <p:nvPr/>
        </p:nvSpPr>
        <p:spPr bwMode="auto">
          <a:xfrm>
            <a:off x="538163" y="2303463"/>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38923" name="AutoShape 177">
            <a:extLst>
              <a:ext uri="{FF2B5EF4-FFF2-40B4-BE49-F238E27FC236}">
                <a16:creationId xmlns:a16="http://schemas.microsoft.com/office/drawing/2014/main" id="{DA50A710-094E-4EE5-A18E-518CAA1B49B4}"/>
              </a:ext>
            </a:extLst>
          </p:cNvPr>
          <p:cNvSpPr>
            <a:spLocks noChangeArrowheads="1"/>
          </p:cNvSpPr>
          <p:nvPr/>
        </p:nvSpPr>
        <p:spPr bwMode="auto">
          <a:xfrm>
            <a:off x="303212" y="977900"/>
            <a:ext cx="3611559" cy="4247243"/>
          </a:xfrm>
          <a:prstGeom prst="roundRect">
            <a:avLst>
              <a:gd name="adj" fmla="val 5352"/>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8924" name="AutoShape 177">
            <a:extLst>
              <a:ext uri="{FF2B5EF4-FFF2-40B4-BE49-F238E27FC236}">
                <a16:creationId xmlns:a16="http://schemas.microsoft.com/office/drawing/2014/main" id="{BBB44A6A-6FA2-48A7-855A-2E2ACC08567B}"/>
              </a:ext>
            </a:extLst>
          </p:cNvPr>
          <p:cNvSpPr>
            <a:spLocks noChangeArrowheads="1"/>
          </p:cNvSpPr>
          <p:nvPr/>
        </p:nvSpPr>
        <p:spPr bwMode="auto">
          <a:xfrm>
            <a:off x="2510972" y="6031390"/>
            <a:ext cx="1124856" cy="332705"/>
          </a:xfrm>
          <a:prstGeom prst="roundRect">
            <a:avLst>
              <a:gd name="adj" fmla="val 5352"/>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5" name="テキスト ボックス 56">
            <a:extLst>
              <a:ext uri="{FF2B5EF4-FFF2-40B4-BE49-F238E27FC236}">
                <a16:creationId xmlns:a16="http://schemas.microsoft.com/office/drawing/2014/main" id="{856EE211-1422-8DE7-BF6A-03D8D6C0AEFA}"/>
              </a:ext>
            </a:extLst>
          </p:cNvPr>
          <p:cNvSpPr txBox="1">
            <a:spLocks noChangeArrowheads="1"/>
          </p:cNvSpPr>
          <p:nvPr/>
        </p:nvSpPr>
        <p:spPr bwMode="auto">
          <a:xfrm>
            <a:off x="4405313" y="6853889"/>
            <a:ext cx="2452687" cy="738187"/>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④内容を確認の上、</a:t>
            </a:r>
            <a:endParaRPr lang="en-US" altLang="ja-JP" sz="1400" dirty="0">
              <a:latin typeface="+mj-ea"/>
              <a:ea typeface="+mj-ea"/>
            </a:endParaRPr>
          </a:p>
          <a:p>
            <a:pPr eaLnBrk="1" hangingPunct="1">
              <a:defRPr/>
            </a:pPr>
            <a:r>
              <a:rPr lang="ja-JP" altLang="en-US" sz="1400" dirty="0">
                <a:latin typeface="+mj-ea"/>
                <a:ea typeface="+mj-ea"/>
              </a:rPr>
              <a:t>「テンプレート保存する」を選択します。</a:t>
            </a:r>
            <a:endParaRPr lang="en-US" altLang="ja-JP" sz="1400" dirty="0">
              <a:latin typeface="+mj-ea"/>
              <a:ea typeface="+mj-ea"/>
            </a:endParaRPr>
          </a:p>
        </p:txBody>
      </p:sp>
      <p:sp>
        <p:nvSpPr>
          <p:cNvPr id="6" name="角丸四角形 37">
            <a:extLst>
              <a:ext uri="{FF2B5EF4-FFF2-40B4-BE49-F238E27FC236}">
                <a16:creationId xmlns:a16="http://schemas.microsoft.com/office/drawing/2014/main" id="{FC6879A3-2096-A875-C032-5FBB0B39CC8A}"/>
              </a:ext>
            </a:extLst>
          </p:cNvPr>
          <p:cNvSpPr/>
          <p:nvPr/>
        </p:nvSpPr>
        <p:spPr bwMode="auto">
          <a:xfrm>
            <a:off x="4475498" y="7821683"/>
            <a:ext cx="2054225" cy="304800"/>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テンプレートの保存 完了</a:t>
            </a:r>
          </a:p>
        </p:txBody>
      </p:sp>
      <p:pic>
        <p:nvPicPr>
          <p:cNvPr id="11" name="図 10">
            <a:extLst>
              <a:ext uri="{FF2B5EF4-FFF2-40B4-BE49-F238E27FC236}">
                <a16:creationId xmlns:a16="http://schemas.microsoft.com/office/drawing/2014/main" id="{0C0DA7E9-F10B-E104-4DFC-922CD11CFBA1}"/>
              </a:ext>
            </a:extLst>
          </p:cNvPr>
          <p:cNvPicPr>
            <a:picLocks noChangeAspect="1"/>
          </p:cNvPicPr>
          <p:nvPr/>
        </p:nvPicPr>
        <p:blipFill>
          <a:blip r:embed="rId4"/>
          <a:stretch>
            <a:fillRect/>
          </a:stretch>
        </p:blipFill>
        <p:spPr>
          <a:xfrm>
            <a:off x="268170" y="6823110"/>
            <a:ext cx="3960930" cy="1760834"/>
          </a:xfrm>
          <a:prstGeom prst="rect">
            <a:avLst/>
          </a:prstGeom>
          <a:ln>
            <a:solidFill>
              <a:schemeClr val="bg1">
                <a:lumMod val="50000"/>
              </a:schemeClr>
            </a:solidFill>
          </a:ln>
        </p:spPr>
      </p:pic>
      <p:sp>
        <p:nvSpPr>
          <p:cNvPr id="12" name="AutoShape 177">
            <a:extLst>
              <a:ext uri="{FF2B5EF4-FFF2-40B4-BE49-F238E27FC236}">
                <a16:creationId xmlns:a16="http://schemas.microsoft.com/office/drawing/2014/main" id="{9A409757-FF1E-7D66-825E-F47BC0F5080C}"/>
              </a:ext>
            </a:extLst>
          </p:cNvPr>
          <p:cNvSpPr>
            <a:spLocks noChangeArrowheads="1"/>
          </p:cNvSpPr>
          <p:nvPr/>
        </p:nvSpPr>
        <p:spPr bwMode="auto">
          <a:xfrm>
            <a:off x="2628900" y="7960130"/>
            <a:ext cx="1124856" cy="332705"/>
          </a:xfrm>
          <a:prstGeom prst="roundRect">
            <a:avLst>
              <a:gd name="adj" fmla="val 5352"/>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正方形/長方形 1">
            <a:extLst>
              <a:ext uri="{FF2B5EF4-FFF2-40B4-BE49-F238E27FC236}">
                <a16:creationId xmlns:a16="http://schemas.microsoft.com/office/drawing/2014/main" id="{CC54B84B-9454-59B4-2683-911F1E21BD98}"/>
              </a:ext>
            </a:extLst>
          </p:cNvPr>
          <p:cNvSpPr/>
          <p:nvPr/>
        </p:nvSpPr>
        <p:spPr>
          <a:xfrm>
            <a:off x="72581" y="40004"/>
            <a:ext cx="1628630" cy="381857"/>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安否集計</a:t>
            </a:r>
          </a:p>
        </p:txBody>
      </p:sp>
      <p:sp>
        <p:nvSpPr>
          <p:cNvPr id="3" name="正方形/長方形 2">
            <a:extLst>
              <a:ext uri="{FF2B5EF4-FFF2-40B4-BE49-F238E27FC236}">
                <a16:creationId xmlns:a16="http://schemas.microsoft.com/office/drawing/2014/main" id="{C8FEECAF-88A1-EF87-E518-B27E11F2031B}"/>
              </a:ext>
            </a:extLst>
          </p:cNvPr>
          <p:cNvSpPr/>
          <p:nvPr/>
        </p:nvSpPr>
        <p:spPr>
          <a:xfrm>
            <a:off x="3372306" y="29591"/>
            <a:ext cx="1784484" cy="394602"/>
          </a:xfrm>
          <a:prstGeom prst="rect">
            <a:avLst/>
          </a:prstGeom>
          <a:solidFill>
            <a:srgbClr val="92D050"/>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連絡発信</a:t>
            </a:r>
          </a:p>
        </p:txBody>
      </p:sp>
      <p:sp>
        <p:nvSpPr>
          <p:cNvPr id="7" name="正方形/長方形 6">
            <a:extLst>
              <a:ext uri="{FF2B5EF4-FFF2-40B4-BE49-F238E27FC236}">
                <a16:creationId xmlns:a16="http://schemas.microsoft.com/office/drawing/2014/main" id="{3342CD4F-D55F-391D-2389-64F81BCD277F}"/>
              </a:ext>
            </a:extLst>
          </p:cNvPr>
          <p:cNvSpPr/>
          <p:nvPr/>
        </p:nvSpPr>
        <p:spPr>
          <a:xfrm>
            <a:off x="1701210" y="33873"/>
            <a:ext cx="1671096" cy="387988"/>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8" name="正方形/長方形 7">
            <a:extLst>
              <a:ext uri="{FF2B5EF4-FFF2-40B4-BE49-F238E27FC236}">
                <a16:creationId xmlns:a16="http://schemas.microsoft.com/office/drawing/2014/main" id="{2E49DFFA-5541-E96A-E193-8D56A2365A7F}"/>
              </a:ext>
            </a:extLst>
          </p:cNvPr>
          <p:cNvSpPr/>
          <p:nvPr/>
        </p:nvSpPr>
        <p:spPr>
          <a:xfrm>
            <a:off x="5156790" y="33873"/>
            <a:ext cx="1651242" cy="394602"/>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その他</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スライド番号プレースホルダ 2">
            <a:extLst>
              <a:ext uri="{FF2B5EF4-FFF2-40B4-BE49-F238E27FC236}">
                <a16:creationId xmlns:a16="http://schemas.microsoft.com/office/drawing/2014/main" id="{082D9171-2E43-46B2-AB9E-9A889675469C}"/>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F669B364-C3CC-4F02-B134-3AD884D8ACBE}" type="slidenum">
              <a:rPr lang="ja-JP" altLang="en-US" sz="1800" smtClean="0">
                <a:solidFill>
                  <a:schemeClr val="bg1"/>
                </a:solidFill>
              </a:rPr>
              <a:pPr>
                <a:spcBef>
                  <a:spcPct val="0"/>
                </a:spcBef>
                <a:buFontTx/>
                <a:buNone/>
              </a:pPr>
              <a:t>16</a:t>
            </a:fld>
            <a:endParaRPr lang="ja-JP" altLang="en-US" sz="1800">
              <a:solidFill>
                <a:schemeClr val="bg1"/>
              </a:solidFill>
            </a:endParaRPr>
          </a:p>
        </p:txBody>
      </p:sp>
      <p:sp>
        <p:nvSpPr>
          <p:cNvPr id="43011" name="Rectangle 2">
            <a:extLst>
              <a:ext uri="{FF2B5EF4-FFF2-40B4-BE49-F238E27FC236}">
                <a16:creationId xmlns:a16="http://schemas.microsoft.com/office/drawing/2014/main" id="{069A127D-FBF0-4ADE-999A-B9E809DB8C94}"/>
              </a:ext>
            </a:extLst>
          </p:cNvPr>
          <p:cNvSpPr>
            <a:spLocks noChangeArrowheads="1"/>
          </p:cNvSpPr>
          <p:nvPr/>
        </p:nvSpPr>
        <p:spPr bwMode="auto">
          <a:xfrm>
            <a:off x="538163" y="230822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11" name="Text Box 59">
            <a:extLst>
              <a:ext uri="{FF2B5EF4-FFF2-40B4-BE49-F238E27FC236}">
                <a16:creationId xmlns:a16="http://schemas.microsoft.com/office/drawing/2014/main" id="{E0E322A6-AA78-430E-8E9E-91F78DF305F1}"/>
              </a:ext>
            </a:extLst>
          </p:cNvPr>
          <p:cNvSpPr txBox="1">
            <a:spLocks noChangeArrowheads="1"/>
          </p:cNvSpPr>
          <p:nvPr/>
        </p:nvSpPr>
        <p:spPr bwMode="auto">
          <a:xfrm>
            <a:off x="146050" y="1012825"/>
            <a:ext cx="6400800" cy="7558088"/>
          </a:xfrm>
          <a:prstGeom prst="rect">
            <a:avLst/>
          </a:prstGeom>
          <a:solidFill>
            <a:schemeClr val="accent1">
              <a:lumMod val="20000"/>
              <a:lumOff val="80000"/>
            </a:schemeClr>
          </a:solidFill>
          <a:ln w="28575">
            <a:solidFill>
              <a:schemeClr val="bg1">
                <a:lumMod val="6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br>
              <a:rPr lang="en-US" altLang="ja-JP" sz="1600" b="1" dirty="0">
                <a:solidFill>
                  <a:srgbClr val="FF0000"/>
                </a:solidFill>
                <a:latin typeface="ＭＳ Ｐゴシック"/>
              </a:rPr>
            </a:br>
            <a:r>
              <a:rPr lang="ja-JP" altLang="en-US" sz="900" b="1" dirty="0">
                <a:solidFill>
                  <a:srgbClr val="FF0000"/>
                </a:solidFill>
                <a:latin typeface="ＭＳ Ｐゴシック"/>
              </a:rPr>
              <a:t>　</a:t>
            </a:r>
            <a:r>
              <a:rPr lang="ja-JP" altLang="en-US" sz="1050" dirty="0">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sp>
        <p:nvSpPr>
          <p:cNvPr id="12" name="テキスト ボックス 56">
            <a:extLst>
              <a:ext uri="{FF2B5EF4-FFF2-40B4-BE49-F238E27FC236}">
                <a16:creationId xmlns:a16="http://schemas.microsoft.com/office/drawing/2014/main" id="{F304D626-8E30-4076-A4A4-45CE0D67A016}"/>
              </a:ext>
            </a:extLst>
          </p:cNvPr>
          <p:cNvSpPr txBox="1">
            <a:spLocks noChangeArrowheads="1"/>
          </p:cNvSpPr>
          <p:nvPr/>
        </p:nvSpPr>
        <p:spPr bwMode="auto">
          <a:xfrm>
            <a:off x="293688" y="1120775"/>
            <a:ext cx="6235700" cy="3063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既に登録済みのテンプレートの内容を基にした新規作成（コピー）が可能です。</a:t>
            </a:r>
            <a:endParaRPr lang="en-US" altLang="ja-JP" sz="1400" dirty="0">
              <a:latin typeface="+mj-ea"/>
              <a:ea typeface="+mj-ea"/>
            </a:endParaRPr>
          </a:p>
        </p:txBody>
      </p:sp>
      <p:sp>
        <p:nvSpPr>
          <p:cNvPr id="16" name="テキスト ボックス 56">
            <a:extLst>
              <a:ext uri="{FF2B5EF4-FFF2-40B4-BE49-F238E27FC236}">
                <a16:creationId xmlns:a16="http://schemas.microsoft.com/office/drawing/2014/main" id="{68D80DC2-9C99-40D5-B2FB-9B393C8C0EF9}"/>
              </a:ext>
            </a:extLst>
          </p:cNvPr>
          <p:cNvSpPr txBox="1">
            <a:spLocks noChangeArrowheads="1"/>
          </p:cNvSpPr>
          <p:nvPr/>
        </p:nvSpPr>
        <p:spPr bwMode="auto">
          <a:xfrm>
            <a:off x="3878263" y="1574800"/>
            <a:ext cx="2547937" cy="7381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①テンプレート一覧画面で基にしたいテンプレートの行全体をクリックします。</a:t>
            </a:r>
            <a:endParaRPr lang="en-US" altLang="ja-JP" sz="1400" dirty="0">
              <a:latin typeface="+mj-ea"/>
              <a:ea typeface="+mj-ea"/>
            </a:endParaRPr>
          </a:p>
        </p:txBody>
      </p:sp>
      <p:pic>
        <p:nvPicPr>
          <p:cNvPr id="3" name="図 2">
            <a:extLst>
              <a:ext uri="{FF2B5EF4-FFF2-40B4-BE49-F238E27FC236}">
                <a16:creationId xmlns:a16="http://schemas.microsoft.com/office/drawing/2014/main" id="{C1503DB4-E40D-4124-8815-2A782A9B2904}"/>
              </a:ext>
            </a:extLst>
          </p:cNvPr>
          <p:cNvPicPr>
            <a:picLocks noChangeAspect="1"/>
          </p:cNvPicPr>
          <p:nvPr/>
        </p:nvPicPr>
        <p:blipFill rotWithShape="1">
          <a:blip r:embed="rId3"/>
          <a:srcRect/>
          <a:stretch/>
        </p:blipFill>
        <p:spPr>
          <a:xfrm>
            <a:off x="355600" y="4610100"/>
            <a:ext cx="3478213" cy="1835150"/>
          </a:xfrm>
          <a:prstGeom prst="rect">
            <a:avLst/>
          </a:prstGeom>
          <a:ln>
            <a:solidFill>
              <a:schemeClr val="bg1">
                <a:lumMod val="75000"/>
              </a:schemeClr>
            </a:solidFill>
          </a:ln>
        </p:spPr>
      </p:pic>
      <p:sp>
        <p:nvSpPr>
          <p:cNvPr id="17" name="テキスト ボックス 56">
            <a:extLst>
              <a:ext uri="{FF2B5EF4-FFF2-40B4-BE49-F238E27FC236}">
                <a16:creationId xmlns:a16="http://schemas.microsoft.com/office/drawing/2014/main" id="{38A364E6-7A8D-4D1C-8F0B-03DADFBA5A35}"/>
              </a:ext>
            </a:extLst>
          </p:cNvPr>
          <p:cNvSpPr txBox="1">
            <a:spLocks noChangeArrowheads="1"/>
          </p:cNvSpPr>
          <p:nvPr/>
        </p:nvSpPr>
        <p:spPr bwMode="auto">
          <a:xfrm>
            <a:off x="3967163" y="4610100"/>
            <a:ext cx="2654300"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②「コピーする」を選択します。</a:t>
            </a:r>
            <a:endParaRPr lang="en-US" altLang="ja-JP" sz="1400" dirty="0">
              <a:latin typeface="+mj-ea"/>
              <a:ea typeface="+mj-ea"/>
            </a:endParaRPr>
          </a:p>
        </p:txBody>
      </p:sp>
      <p:sp>
        <p:nvSpPr>
          <p:cNvPr id="43022" name="AutoShape 177">
            <a:extLst>
              <a:ext uri="{FF2B5EF4-FFF2-40B4-BE49-F238E27FC236}">
                <a16:creationId xmlns:a16="http://schemas.microsoft.com/office/drawing/2014/main" id="{6714C793-5619-4720-BDF3-13E1A56A37D4}"/>
              </a:ext>
            </a:extLst>
          </p:cNvPr>
          <p:cNvSpPr>
            <a:spLocks noChangeArrowheads="1"/>
          </p:cNvSpPr>
          <p:nvPr/>
        </p:nvSpPr>
        <p:spPr bwMode="auto">
          <a:xfrm>
            <a:off x="2736850" y="5688013"/>
            <a:ext cx="858838" cy="371475"/>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5" name="図 4">
            <a:extLst>
              <a:ext uri="{FF2B5EF4-FFF2-40B4-BE49-F238E27FC236}">
                <a16:creationId xmlns:a16="http://schemas.microsoft.com/office/drawing/2014/main" id="{0D69416B-3265-4145-9742-5477F4CE169B}"/>
              </a:ext>
            </a:extLst>
          </p:cNvPr>
          <p:cNvPicPr>
            <a:picLocks noChangeAspect="1"/>
          </p:cNvPicPr>
          <p:nvPr/>
        </p:nvPicPr>
        <p:blipFill rotWithShape="1">
          <a:blip r:embed="rId4"/>
          <a:srcRect/>
          <a:stretch/>
        </p:blipFill>
        <p:spPr>
          <a:xfrm>
            <a:off x="355600" y="6791325"/>
            <a:ext cx="3417888" cy="1339850"/>
          </a:xfrm>
          <a:prstGeom prst="rect">
            <a:avLst/>
          </a:prstGeom>
          <a:ln>
            <a:solidFill>
              <a:schemeClr val="bg1">
                <a:lumMod val="75000"/>
              </a:schemeClr>
            </a:solidFill>
          </a:ln>
        </p:spPr>
      </p:pic>
      <p:sp>
        <p:nvSpPr>
          <p:cNvPr id="21" name="テキスト ボックス 56">
            <a:extLst>
              <a:ext uri="{FF2B5EF4-FFF2-40B4-BE49-F238E27FC236}">
                <a16:creationId xmlns:a16="http://schemas.microsoft.com/office/drawing/2014/main" id="{8B831E0B-EE4A-4929-84D4-35BA9DB6A327}"/>
              </a:ext>
            </a:extLst>
          </p:cNvPr>
          <p:cNvSpPr txBox="1">
            <a:spLocks noChangeArrowheads="1"/>
          </p:cNvSpPr>
          <p:nvPr/>
        </p:nvSpPr>
        <p:spPr bwMode="auto">
          <a:xfrm>
            <a:off x="3849688" y="6791325"/>
            <a:ext cx="2652712" cy="11699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③基にしたテンプレートの連絡設定項目が設定された新規作成画面が表示されます。</a:t>
            </a:r>
            <a:endParaRPr lang="en-US" altLang="ja-JP" sz="1400" dirty="0">
              <a:latin typeface="+mj-ea"/>
              <a:ea typeface="+mj-ea"/>
            </a:endParaRPr>
          </a:p>
          <a:p>
            <a:pPr eaLnBrk="1" hangingPunct="1">
              <a:defRPr/>
            </a:pPr>
            <a:r>
              <a:rPr lang="ja-JP" altLang="en-US" sz="1400" dirty="0">
                <a:latin typeface="+mj-ea"/>
                <a:ea typeface="+mj-ea"/>
              </a:rPr>
              <a:t>任意の項目を変更することで、新たにテンプレートが作成できます。</a:t>
            </a:r>
            <a:endParaRPr lang="en-US" altLang="ja-JP" sz="1400" dirty="0">
              <a:latin typeface="+mj-ea"/>
              <a:ea typeface="+mj-ea"/>
            </a:endParaRPr>
          </a:p>
        </p:txBody>
      </p:sp>
      <p:sp>
        <p:nvSpPr>
          <p:cNvPr id="43025" name="テキスト ボックス 19">
            <a:extLst>
              <a:ext uri="{FF2B5EF4-FFF2-40B4-BE49-F238E27FC236}">
                <a16:creationId xmlns:a16="http://schemas.microsoft.com/office/drawing/2014/main" id="{79AAEF7D-2E4C-4F3F-A523-E58C47B70A35}"/>
              </a:ext>
            </a:extLst>
          </p:cNvPr>
          <p:cNvSpPr txBox="1">
            <a:spLocks noChangeArrowheads="1"/>
          </p:cNvSpPr>
          <p:nvPr/>
        </p:nvSpPr>
        <p:spPr bwMode="auto">
          <a:xfrm>
            <a:off x="146050" y="504825"/>
            <a:ext cx="34432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a:solidFill>
                  <a:srgbClr val="0070C0"/>
                </a:solidFill>
                <a:latin typeface="ＭＳ Ｐゴシック" panose="020B0600070205080204" pitchFamily="50" charset="-128"/>
              </a:rPr>
              <a:t>＜既存テンプレートのコピー＞</a:t>
            </a:r>
            <a:endParaRPr lang="en-US" altLang="ja-JP" sz="1800" b="1">
              <a:solidFill>
                <a:srgbClr val="0070C0"/>
              </a:solidFill>
              <a:latin typeface="ＭＳ Ｐゴシック" panose="020B0600070205080204" pitchFamily="50" charset="-128"/>
            </a:endParaRPr>
          </a:p>
        </p:txBody>
      </p:sp>
      <p:pic>
        <p:nvPicPr>
          <p:cNvPr id="4" name="図 3">
            <a:extLst>
              <a:ext uri="{FF2B5EF4-FFF2-40B4-BE49-F238E27FC236}">
                <a16:creationId xmlns:a16="http://schemas.microsoft.com/office/drawing/2014/main" id="{41F2D201-326B-8E7B-FA5B-03715F3BD4EC}"/>
              </a:ext>
            </a:extLst>
          </p:cNvPr>
          <p:cNvPicPr>
            <a:picLocks noChangeAspect="1"/>
          </p:cNvPicPr>
          <p:nvPr/>
        </p:nvPicPr>
        <p:blipFill>
          <a:blip r:embed="rId5"/>
          <a:stretch>
            <a:fillRect/>
          </a:stretch>
        </p:blipFill>
        <p:spPr>
          <a:xfrm>
            <a:off x="302419" y="1616035"/>
            <a:ext cx="3524250" cy="2219324"/>
          </a:xfrm>
          <a:prstGeom prst="rect">
            <a:avLst/>
          </a:prstGeom>
          <a:ln>
            <a:solidFill>
              <a:schemeClr val="bg1">
                <a:lumMod val="65000"/>
              </a:schemeClr>
            </a:solidFill>
          </a:ln>
        </p:spPr>
      </p:pic>
      <p:sp>
        <p:nvSpPr>
          <p:cNvPr id="43027" name="AutoShape 177">
            <a:extLst>
              <a:ext uri="{FF2B5EF4-FFF2-40B4-BE49-F238E27FC236}">
                <a16:creationId xmlns:a16="http://schemas.microsoft.com/office/drawing/2014/main" id="{6B92D135-7725-4636-9CD9-C6AEC7A0D39B}"/>
              </a:ext>
            </a:extLst>
          </p:cNvPr>
          <p:cNvSpPr>
            <a:spLocks noChangeArrowheads="1"/>
          </p:cNvSpPr>
          <p:nvPr/>
        </p:nvSpPr>
        <p:spPr bwMode="auto">
          <a:xfrm>
            <a:off x="355600" y="3618140"/>
            <a:ext cx="3359150" cy="230188"/>
          </a:xfrm>
          <a:prstGeom prst="roundRect">
            <a:avLst>
              <a:gd name="adj" fmla="val 5352"/>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正方形/長方形 1">
            <a:extLst>
              <a:ext uri="{FF2B5EF4-FFF2-40B4-BE49-F238E27FC236}">
                <a16:creationId xmlns:a16="http://schemas.microsoft.com/office/drawing/2014/main" id="{BBD4028B-D4CA-E225-9516-E46A1C16268B}"/>
              </a:ext>
            </a:extLst>
          </p:cNvPr>
          <p:cNvSpPr/>
          <p:nvPr/>
        </p:nvSpPr>
        <p:spPr>
          <a:xfrm>
            <a:off x="72581" y="40004"/>
            <a:ext cx="1628630" cy="381857"/>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安否集計</a:t>
            </a:r>
          </a:p>
        </p:txBody>
      </p:sp>
      <p:sp>
        <p:nvSpPr>
          <p:cNvPr id="6" name="正方形/長方形 5">
            <a:extLst>
              <a:ext uri="{FF2B5EF4-FFF2-40B4-BE49-F238E27FC236}">
                <a16:creationId xmlns:a16="http://schemas.microsoft.com/office/drawing/2014/main" id="{C70B9699-5CC0-2731-EFE3-091FFD8B8ACB}"/>
              </a:ext>
            </a:extLst>
          </p:cNvPr>
          <p:cNvSpPr/>
          <p:nvPr/>
        </p:nvSpPr>
        <p:spPr>
          <a:xfrm>
            <a:off x="3372306" y="29591"/>
            <a:ext cx="1784484" cy="394602"/>
          </a:xfrm>
          <a:prstGeom prst="rect">
            <a:avLst/>
          </a:prstGeom>
          <a:solidFill>
            <a:srgbClr val="92D050"/>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連絡発信</a:t>
            </a:r>
          </a:p>
        </p:txBody>
      </p:sp>
      <p:sp>
        <p:nvSpPr>
          <p:cNvPr id="7" name="正方形/長方形 6">
            <a:extLst>
              <a:ext uri="{FF2B5EF4-FFF2-40B4-BE49-F238E27FC236}">
                <a16:creationId xmlns:a16="http://schemas.microsoft.com/office/drawing/2014/main" id="{EC8C0187-7C65-68C0-0FF8-7745DF089716}"/>
              </a:ext>
            </a:extLst>
          </p:cNvPr>
          <p:cNvSpPr/>
          <p:nvPr/>
        </p:nvSpPr>
        <p:spPr>
          <a:xfrm>
            <a:off x="1701210" y="33873"/>
            <a:ext cx="1671096" cy="387988"/>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8" name="正方形/長方形 7">
            <a:extLst>
              <a:ext uri="{FF2B5EF4-FFF2-40B4-BE49-F238E27FC236}">
                <a16:creationId xmlns:a16="http://schemas.microsoft.com/office/drawing/2014/main" id="{BD99EB3B-527E-F4BD-BAE0-638DED8D6752}"/>
              </a:ext>
            </a:extLst>
          </p:cNvPr>
          <p:cNvSpPr/>
          <p:nvPr/>
        </p:nvSpPr>
        <p:spPr>
          <a:xfrm>
            <a:off x="5156790" y="33873"/>
            <a:ext cx="1651242" cy="394602"/>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その他</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ED57D3CE-7BF1-BB8D-52A3-ECF979A7E0B7}"/>
              </a:ext>
            </a:extLst>
          </p:cNvPr>
          <p:cNvPicPr>
            <a:picLocks noChangeAspect="1"/>
          </p:cNvPicPr>
          <p:nvPr/>
        </p:nvPicPr>
        <p:blipFill>
          <a:blip r:embed="rId3"/>
          <a:stretch>
            <a:fillRect/>
          </a:stretch>
        </p:blipFill>
        <p:spPr>
          <a:xfrm>
            <a:off x="198438" y="4174131"/>
            <a:ext cx="3950304" cy="4218207"/>
          </a:xfrm>
          <a:prstGeom prst="rect">
            <a:avLst/>
          </a:prstGeom>
          <a:ln>
            <a:solidFill>
              <a:schemeClr val="bg1">
                <a:lumMod val="50000"/>
              </a:schemeClr>
            </a:solidFill>
          </a:ln>
        </p:spPr>
      </p:pic>
      <p:pic>
        <p:nvPicPr>
          <p:cNvPr id="2" name="図 1">
            <a:extLst>
              <a:ext uri="{FF2B5EF4-FFF2-40B4-BE49-F238E27FC236}">
                <a16:creationId xmlns:a16="http://schemas.microsoft.com/office/drawing/2014/main" id="{57617F67-72AC-E8BB-C6F0-45EEC9D95E77}"/>
              </a:ext>
            </a:extLst>
          </p:cNvPr>
          <p:cNvPicPr>
            <a:picLocks noChangeAspect="1"/>
          </p:cNvPicPr>
          <p:nvPr/>
        </p:nvPicPr>
        <p:blipFill>
          <a:blip r:embed="rId4"/>
          <a:stretch>
            <a:fillRect/>
          </a:stretch>
        </p:blipFill>
        <p:spPr>
          <a:xfrm>
            <a:off x="172584" y="1870263"/>
            <a:ext cx="3864805" cy="1994167"/>
          </a:xfrm>
          <a:prstGeom prst="rect">
            <a:avLst/>
          </a:prstGeom>
          <a:ln>
            <a:solidFill>
              <a:schemeClr val="bg1">
                <a:lumMod val="75000"/>
              </a:schemeClr>
            </a:solidFill>
          </a:ln>
        </p:spPr>
      </p:pic>
      <p:sp>
        <p:nvSpPr>
          <p:cNvPr id="45060" name="スライド番号プレースホルダ 2">
            <a:extLst>
              <a:ext uri="{FF2B5EF4-FFF2-40B4-BE49-F238E27FC236}">
                <a16:creationId xmlns:a16="http://schemas.microsoft.com/office/drawing/2014/main" id="{E47C3E04-B505-44B7-966E-D52CBB3D8621}"/>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2952022B-98CE-4B18-BFB8-EED250F07F5D}" type="slidenum">
              <a:rPr lang="ja-JP" altLang="en-US" sz="1800" smtClean="0">
                <a:solidFill>
                  <a:schemeClr val="bg1"/>
                </a:solidFill>
              </a:rPr>
              <a:pPr>
                <a:spcBef>
                  <a:spcPct val="0"/>
                </a:spcBef>
                <a:buFontTx/>
                <a:buNone/>
              </a:pPr>
              <a:t>17</a:t>
            </a:fld>
            <a:endParaRPr lang="ja-JP" altLang="en-US" sz="1800">
              <a:solidFill>
                <a:schemeClr val="bg1"/>
              </a:solidFill>
            </a:endParaRPr>
          </a:p>
        </p:txBody>
      </p:sp>
      <p:sp>
        <p:nvSpPr>
          <p:cNvPr id="25" name="テキスト ボックス 56">
            <a:extLst>
              <a:ext uri="{FF2B5EF4-FFF2-40B4-BE49-F238E27FC236}">
                <a16:creationId xmlns:a16="http://schemas.microsoft.com/office/drawing/2014/main" id="{D119A8B4-FC24-4BF2-ABCF-89FD521DFA75}"/>
              </a:ext>
            </a:extLst>
          </p:cNvPr>
          <p:cNvSpPr txBox="1">
            <a:spLocks noChangeArrowheads="1"/>
          </p:cNvSpPr>
          <p:nvPr/>
        </p:nvSpPr>
        <p:spPr bwMode="auto">
          <a:xfrm>
            <a:off x="4233863" y="1672412"/>
            <a:ext cx="2460625" cy="7381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a:t>
            </a:r>
            <a:endParaRPr lang="en-US" altLang="ja-JP" sz="1400" dirty="0">
              <a:latin typeface="+mj-ea"/>
              <a:ea typeface="+mj-ea"/>
            </a:endParaRPr>
          </a:p>
          <a:p>
            <a:pPr eaLnBrk="1" hangingPunct="1">
              <a:defRPr/>
            </a:pPr>
            <a:r>
              <a:rPr lang="ja-JP" altLang="en-US" sz="1400" dirty="0">
                <a:latin typeface="+mj-ea"/>
                <a:ea typeface="+mj-ea"/>
              </a:rPr>
              <a:t>「テンプレートから発信」を選択します。</a:t>
            </a:r>
            <a:endParaRPr lang="en-US" altLang="ja-JP" sz="1400" dirty="0">
              <a:latin typeface="+mj-ea"/>
              <a:ea typeface="+mj-ea"/>
            </a:endParaRPr>
          </a:p>
        </p:txBody>
      </p:sp>
      <p:sp>
        <p:nvSpPr>
          <p:cNvPr id="45062" name="テキスト ボックス 23">
            <a:extLst>
              <a:ext uri="{FF2B5EF4-FFF2-40B4-BE49-F238E27FC236}">
                <a16:creationId xmlns:a16="http://schemas.microsoft.com/office/drawing/2014/main" id="{F9580813-BEF6-47DD-A002-96B3ABF0BA09}"/>
              </a:ext>
            </a:extLst>
          </p:cNvPr>
          <p:cNvSpPr txBox="1">
            <a:spLocks noChangeArrowheads="1"/>
          </p:cNvSpPr>
          <p:nvPr/>
        </p:nvSpPr>
        <p:spPr bwMode="auto">
          <a:xfrm>
            <a:off x="198438" y="751662"/>
            <a:ext cx="6448425" cy="369887"/>
          </a:xfrm>
          <a:prstGeom prst="rect">
            <a:avLst/>
          </a:prstGeom>
          <a:solidFill>
            <a:schemeClr val="bg1"/>
          </a:solidFill>
          <a:ln w="28575">
            <a:solidFill>
              <a:srgbClr val="92D05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a:t>
            </a:r>
            <a:r>
              <a:rPr lang="en-US" altLang="ja-JP" sz="1800"/>
              <a:t>3</a:t>
            </a:r>
            <a:r>
              <a:rPr lang="ja-JP" altLang="en-US" sz="1800"/>
              <a:t>）予め用意した連絡から発信する</a:t>
            </a:r>
          </a:p>
        </p:txBody>
      </p:sp>
      <p:sp>
        <p:nvSpPr>
          <p:cNvPr id="45063" name="Rectangle 2">
            <a:extLst>
              <a:ext uri="{FF2B5EF4-FFF2-40B4-BE49-F238E27FC236}">
                <a16:creationId xmlns:a16="http://schemas.microsoft.com/office/drawing/2014/main" id="{B98C3B12-F261-48FC-8E28-AAF3FE421A88}"/>
              </a:ext>
            </a:extLst>
          </p:cNvPr>
          <p:cNvSpPr>
            <a:spLocks noChangeArrowheads="1"/>
          </p:cNvSpPr>
          <p:nvPr/>
        </p:nvSpPr>
        <p:spPr bwMode="auto">
          <a:xfrm>
            <a:off x="538163" y="2729687"/>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45064" name="AutoShape 177">
            <a:extLst>
              <a:ext uri="{FF2B5EF4-FFF2-40B4-BE49-F238E27FC236}">
                <a16:creationId xmlns:a16="http://schemas.microsoft.com/office/drawing/2014/main" id="{5392CB5F-7E34-4182-94CD-FCEA7BBBE529}"/>
              </a:ext>
            </a:extLst>
          </p:cNvPr>
          <p:cNvSpPr>
            <a:spLocks noChangeArrowheads="1"/>
          </p:cNvSpPr>
          <p:nvPr/>
        </p:nvSpPr>
        <p:spPr bwMode="auto">
          <a:xfrm>
            <a:off x="2549704" y="2313534"/>
            <a:ext cx="966381" cy="46141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8" name="テキスト ボックス 56">
            <a:extLst>
              <a:ext uri="{FF2B5EF4-FFF2-40B4-BE49-F238E27FC236}">
                <a16:creationId xmlns:a16="http://schemas.microsoft.com/office/drawing/2014/main" id="{DF673025-FC1E-4535-A9E3-CE24820086AD}"/>
              </a:ext>
            </a:extLst>
          </p:cNvPr>
          <p:cNvSpPr txBox="1">
            <a:spLocks noChangeArrowheads="1"/>
          </p:cNvSpPr>
          <p:nvPr/>
        </p:nvSpPr>
        <p:spPr bwMode="auto">
          <a:xfrm>
            <a:off x="4148138" y="4355287"/>
            <a:ext cx="2566987"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②発信したいテンプレートの行全体をクリックします。</a:t>
            </a:r>
            <a:endParaRPr lang="en-US" altLang="ja-JP" sz="1400" dirty="0">
              <a:latin typeface="+mj-ea"/>
              <a:ea typeface="+mj-ea"/>
            </a:endParaRPr>
          </a:p>
        </p:txBody>
      </p:sp>
      <p:sp>
        <p:nvSpPr>
          <p:cNvPr id="45071" name="AutoShape 177">
            <a:extLst>
              <a:ext uri="{FF2B5EF4-FFF2-40B4-BE49-F238E27FC236}">
                <a16:creationId xmlns:a16="http://schemas.microsoft.com/office/drawing/2014/main" id="{AA01AABD-F2C8-4742-ABFE-E7D1E34A822D}"/>
              </a:ext>
            </a:extLst>
          </p:cNvPr>
          <p:cNvSpPr>
            <a:spLocks noChangeArrowheads="1"/>
          </p:cNvSpPr>
          <p:nvPr/>
        </p:nvSpPr>
        <p:spPr bwMode="auto">
          <a:xfrm>
            <a:off x="298677" y="6975381"/>
            <a:ext cx="3738712" cy="298356"/>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6" name="テキスト ボックス 56">
            <a:extLst>
              <a:ext uri="{FF2B5EF4-FFF2-40B4-BE49-F238E27FC236}">
                <a16:creationId xmlns:a16="http://schemas.microsoft.com/office/drawing/2014/main" id="{C9860FAD-97FC-4E70-9299-6C06F8C32016}"/>
              </a:ext>
            </a:extLst>
          </p:cNvPr>
          <p:cNvSpPr txBox="1">
            <a:spLocks noChangeArrowheads="1"/>
          </p:cNvSpPr>
          <p:nvPr/>
        </p:nvSpPr>
        <p:spPr bwMode="auto">
          <a:xfrm>
            <a:off x="96838" y="1213624"/>
            <a:ext cx="6229350"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予め作成したテンプレートを利用して発信できます。</a:t>
            </a:r>
            <a:endParaRPr lang="en-US" altLang="ja-JP" sz="1400" dirty="0">
              <a:latin typeface="+mj-ea"/>
              <a:ea typeface="+mj-ea"/>
            </a:endParaRPr>
          </a:p>
        </p:txBody>
      </p:sp>
      <p:sp>
        <p:nvSpPr>
          <p:cNvPr id="3" name="正方形/長方形 2">
            <a:extLst>
              <a:ext uri="{FF2B5EF4-FFF2-40B4-BE49-F238E27FC236}">
                <a16:creationId xmlns:a16="http://schemas.microsoft.com/office/drawing/2014/main" id="{9486E213-5383-E64A-DDB1-8B89BCEA3D67}"/>
              </a:ext>
            </a:extLst>
          </p:cNvPr>
          <p:cNvSpPr/>
          <p:nvPr/>
        </p:nvSpPr>
        <p:spPr>
          <a:xfrm>
            <a:off x="72581" y="40004"/>
            <a:ext cx="1628630" cy="381857"/>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安否集計</a:t>
            </a:r>
          </a:p>
        </p:txBody>
      </p:sp>
      <p:sp>
        <p:nvSpPr>
          <p:cNvPr id="5" name="正方形/長方形 4">
            <a:extLst>
              <a:ext uri="{FF2B5EF4-FFF2-40B4-BE49-F238E27FC236}">
                <a16:creationId xmlns:a16="http://schemas.microsoft.com/office/drawing/2014/main" id="{ACDFE4BC-2E80-8BC9-EDB1-420AFC0EF848}"/>
              </a:ext>
            </a:extLst>
          </p:cNvPr>
          <p:cNvSpPr/>
          <p:nvPr/>
        </p:nvSpPr>
        <p:spPr>
          <a:xfrm>
            <a:off x="3372306" y="29591"/>
            <a:ext cx="1784484" cy="394602"/>
          </a:xfrm>
          <a:prstGeom prst="rect">
            <a:avLst/>
          </a:prstGeom>
          <a:solidFill>
            <a:srgbClr val="92D050"/>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連絡発信</a:t>
            </a:r>
          </a:p>
        </p:txBody>
      </p:sp>
      <p:sp>
        <p:nvSpPr>
          <p:cNvPr id="6" name="正方形/長方形 5">
            <a:extLst>
              <a:ext uri="{FF2B5EF4-FFF2-40B4-BE49-F238E27FC236}">
                <a16:creationId xmlns:a16="http://schemas.microsoft.com/office/drawing/2014/main" id="{67E14311-6DDF-B61E-8DC5-94E57C6989E6}"/>
              </a:ext>
            </a:extLst>
          </p:cNvPr>
          <p:cNvSpPr/>
          <p:nvPr/>
        </p:nvSpPr>
        <p:spPr>
          <a:xfrm>
            <a:off x="1701210" y="33873"/>
            <a:ext cx="1671096" cy="387988"/>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7" name="正方形/長方形 6">
            <a:extLst>
              <a:ext uri="{FF2B5EF4-FFF2-40B4-BE49-F238E27FC236}">
                <a16:creationId xmlns:a16="http://schemas.microsoft.com/office/drawing/2014/main" id="{306F65D3-7CBE-C8B1-33D5-A6724D175144}"/>
              </a:ext>
            </a:extLst>
          </p:cNvPr>
          <p:cNvSpPr/>
          <p:nvPr/>
        </p:nvSpPr>
        <p:spPr>
          <a:xfrm>
            <a:off x="5156790" y="33873"/>
            <a:ext cx="1651242" cy="394602"/>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その他</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図 13">
            <a:extLst>
              <a:ext uri="{FF2B5EF4-FFF2-40B4-BE49-F238E27FC236}">
                <a16:creationId xmlns:a16="http://schemas.microsoft.com/office/drawing/2014/main" id="{CC3395E8-4303-BACE-A315-E0E11F2CFF34}"/>
              </a:ext>
            </a:extLst>
          </p:cNvPr>
          <p:cNvPicPr>
            <a:picLocks noChangeAspect="1"/>
          </p:cNvPicPr>
          <p:nvPr/>
        </p:nvPicPr>
        <p:blipFill>
          <a:blip r:embed="rId3"/>
          <a:stretch>
            <a:fillRect/>
          </a:stretch>
        </p:blipFill>
        <p:spPr>
          <a:xfrm>
            <a:off x="2320564" y="6499719"/>
            <a:ext cx="1974881" cy="2015899"/>
          </a:xfrm>
          <a:prstGeom prst="rect">
            <a:avLst/>
          </a:prstGeom>
          <a:ln>
            <a:solidFill>
              <a:schemeClr val="bg1">
                <a:lumMod val="50000"/>
              </a:schemeClr>
            </a:solidFill>
          </a:ln>
        </p:spPr>
      </p:pic>
      <p:pic>
        <p:nvPicPr>
          <p:cNvPr id="10" name="図 9">
            <a:extLst>
              <a:ext uri="{FF2B5EF4-FFF2-40B4-BE49-F238E27FC236}">
                <a16:creationId xmlns:a16="http://schemas.microsoft.com/office/drawing/2014/main" id="{35B5FAB3-5424-5D96-EEF5-2C4DC90D5D03}"/>
              </a:ext>
            </a:extLst>
          </p:cNvPr>
          <p:cNvPicPr>
            <a:picLocks noChangeAspect="1"/>
          </p:cNvPicPr>
          <p:nvPr/>
        </p:nvPicPr>
        <p:blipFill>
          <a:blip r:embed="rId4"/>
          <a:stretch>
            <a:fillRect/>
          </a:stretch>
        </p:blipFill>
        <p:spPr>
          <a:xfrm>
            <a:off x="133319" y="6494463"/>
            <a:ext cx="1974881" cy="1968993"/>
          </a:xfrm>
          <a:prstGeom prst="rect">
            <a:avLst/>
          </a:prstGeom>
          <a:ln>
            <a:solidFill>
              <a:schemeClr val="tx1">
                <a:lumMod val="50000"/>
                <a:lumOff val="50000"/>
              </a:schemeClr>
            </a:solidFill>
          </a:ln>
        </p:spPr>
      </p:pic>
      <p:pic>
        <p:nvPicPr>
          <p:cNvPr id="3" name="図 2">
            <a:extLst>
              <a:ext uri="{FF2B5EF4-FFF2-40B4-BE49-F238E27FC236}">
                <a16:creationId xmlns:a16="http://schemas.microsoft.com/office/drawing/2014/main" id="{AD04E0A2-40D2-3404-28CF-8FB5574230AA}"/>
              </a:ext>
            </a:extLst>
          </p:cNvPr>
          <p:cNvPicPr>
            <a:picLocks noChangeAspect="1"/>
          </p:cNvPicPr>
          <p:nvPr/>
        </p:nvPicPr>
        <p:blipFill>
          <a:blip r:embed="rId5"/>
          <a:stretch>
            <a:fillRect/>
          </a:stretch>
        </p:blipFill>
        <p:spPr>
          <a:xfrm>
            <a:off x="94911" y="703449"/>
            <a:ext cx="3915113" cy="4456379"/>
          </a:xfrm>
          <a:prstGeom prst="rect">
            <a:avLst/>
          </a:prstGeom>
          <a:ln>
            <a:solidFill>
              <a:schemeClr val="bg1">
                <a:lumMod val="50000"/>
              </a:schemeClr>
            </a:solidFill>
          </a:ln>
        </p:spPr>
      </p:pic>
      <p:sp>
        <p:nvSpPr>
          <p:cNvPr id="34819" name="スライド番号プレースホルダ 2">
            <a:extLst>
              <a:ext uri="{FF2B5EF4-FFF2-40B4-BE49-F238E27FC236}">
                <a16:creationId xmlns:a16="http://schemas.microsoft.com/office/drawing/2014/main" id="{6CC38B5D-8CA0-4247-9406-DDD4B7F22809}"/>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08D3D63-7186-4EC9-9D36-49FA6EB9D2B2}" type="slidenum">
              <a:rPr lang="ja-JP" altLang="en-US" sz="1800" smtClean="0">
                <a:solidFill>
                  <a:schemeClr val="bg1"/>
                </a:solidFill>
              </a:rPr>
              <a:pPr>
                <a:spcBef>
                  <a:spcPct val="0"/>
                </a:spcBef>
                <a:buFontTx/>
                <a:buNone/>
              </a:pPr>
              <a:t>18</a:t>
            </a:fld>
            <a:endParaRPr lang="ja-JP" altLang="en-US" sz="1800">
              <a:solidFill>
                <a:schemeClr val="bg1"/>
              </a:solidFill>
            </a:endParaRPr>
          </a:p>
        </p:txBody>
      </p:sp>
      <p:sp>
        <p:nvSpPr>
          <p:cNvPr id="34820" name="Rectangle 2">
            <a:extLst>
              <a:ext uri="{FF2B5EF4-FFF2-40B4-BE49-F238E27FC236}">
                <a16:creationId xmlns:a16="http://schemas.microsoft.com/office/drawing/2014/main" id="{D46DC993-EBD0-4621-A25C-D742C132F1C6}"/>
              </a:ext>
            </a:extLst>
          </p:cNvPr>
          <p:cNvSpPr>
            <a:spLocks noChangeArrowheads="1"/>
          </p:cNvSpPr>
          <p:nvPr/>
        </p:nvSpPr>
        <p:spPr bwMode="auto">
          <a:xfrm>
            <a:off x="538163" y="230822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36" name="テキスト ボックス 56">
            <a:extLst>
              <a:ext uri="{FF2B5EF4-FFF2-40B4-BE49-F238E27FC236}">
                <a16:creationId xmlns:a16="http://schemas.microsoft.com/office/drawing/2014/main" id="{A9533DA4-40DE-437E-8C9B-30D8CC7C268D}"/>
              </a:ext>
            </a:extLst>
          </p:cNvPr>
          <p:cNvSpPr txBox="1">
            <a:spLocks noChangeArrowheads="1"/>
          </p:cNvSpPr>
          <p:nvPr/>
        </p:nvSpPr>
        <p:spPr bwMode="auto">
          <a:xfrm>
            <a:off x="4173876" y="712933"/>
            <a:ext cx="2589213" cy="267652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④連絡新規作成画面で内容を確認の上、発信操作を行います。</a:t>
            </a:r>
            <a:endParaRPr lang="en-US" altLang="ja-JP" sz="1400" dirty="0">
              <a:latin typeface="+mj-ea"/>
              <a:ea typeface="+mj-ea"/>
            </a:endParaRPr>
          </a:p>
          <a:p>
            <a:pPr eaLnBrk="1" hangingPunct="1">
              <a:defRPr/>
            </a:pPr>
            <a:endParaRPr lang="en-US" altLang="ja-JP" sz="1400" dirty="0">
              <a:latin typeface="+mj-ea"/>
            </a:endParaRPr>
          </a:p>
          <a:p>
            <a:pPr eaLnBrk="1" hangingPunct="1">
              <a:defRPr/>
            </a:pPr>
            <a:r>
              <a:rPr lang="ja-JP" altLang="en-US" sz="1400" dirty="0">
                <a:latin typeface="+mj-ea"/>
              </a:rPr>
              <a:t>即時発信する場合は、</a:t>
            </a:r>
            <a:endParaRPr lang="en-US" altLang="ja-JP" sz="1400" dirty="0">
              <a:latin typeface="+mj-ea"/>
            </a:endParaRPr>
          </a:p>
          <a:p>
            <a:pPr eaLnBrk="1" hangingPunct="1">
              <a:defRPr/>
            </a:pPr>
            <a:r>
              <a:rPr lang="ja-JP" altLang="en-US" sz="1400" dirty="0">
                <a:latin typeface="+mj-ea"/>
              </a:rPr>
              <a:t>「発信する」を選択します。</a:t>
            </a:r>
            <a:endParaRPr lang="en-US" altLang="ja-JP" sz="1400" dirty="0">
              <a:latin typeface="+mj-ea"/>
            </a:endParaRPr>
          </a:p>
          <a:p>
            <a:pPr eaLnBrk="1" hangingPunct="1">
              <a:defRPr/>
            </a:pPr>
            <a:r>
              <a:rPr lang="ja-JP" altLang="en-US" sz="1400" dirty="0">
                <a:latin typeface="+mj-ea"/>
              </a:rPr>
              <a:t>日時指定で発信予約を行う場合は、「予約する」を選択します。</a:t>
            </a:r>
            <a:endParaRPr lang="en-US" altLang="ja-JP" sz="1400" dirty="0">
              <a:latin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内容を修正したい場合は、</a:t>
            </a:r>
            <a:endParaRPr lang="en-US" altLang="ja-JP" sz="1400" dirty="0">
              <a:latin typeface="+mj-ea"/>
              <a:ea typeface="+mj-ea"/>
            </a:endParaRPr>
          </a:p>
          <a:p>
            <a:pPr eaLnBrk="1" hangingPunct="1">
              <a:defRPr/>
            </a:pPr>
            <a:r>
              <a:rPr lang="ja-JP" altLang="en-US" sz="1400" dirty="0">
                <a:latin typeface="+mj-ea"/>
                <a:ea typeface="+mj-ea"/>
              </a:rPr>
              <a:t>「修正する」を選択し、修正を行ってください。</a:t>
            </a:r>
            <a:endParaRPr lang="en-US" altLang="ja-JP" sz="1400" dirty="0">
              <a:latin typeface="+mj-ea"/>
              <a:ea typeface="+mj-ea"/>
            </a:endParaRPr>
          </a:p>
          <a:p>
            <a:pPr eaLnBrk="1" hangingPunct="1">
              <a:defRPr/>
            </a:pPr>
            <a:endParaRPr lang="en-US" altLang="ja-JP" sz="1400" dirty="0">
              <a:latin typeface="+mj-ea"/>
            </a:endParaRPr>
          </a:p>
        </p:txBody>
      </p:sp>
      <p:sp>
        <p:nvSpPr>
          <p:cNvPr id="34829" name="AutoShape 177">
            <a:extLst>
              <a:ext uri="{FF2B5EF4-FFF2-40B4-BE49-F238E27FC236}">
                <a16:creationId xmlns:a16="http://schemas.microsoft.com/office/drawing/2014/main" id="{3AE9ED8A-F95C-453C-98BF-52AEE40BABF6}"/>
              </a:ext>
            </a:extLst>
          </p:cNvPr>
          <p:cNvSpPr>
            <a:spLocks noChangeArrowheads="1"/>
          </p:cNvSpPr>
          <p:nvPr/>
        </p:nvSpPr>
        <p:spPr bwMode="auto">
          <a:xfrm>
            <a:off x="1580974" y="1977258"/>
            <a:ext cx="2429049" cy="330968"/>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5" name="テキスト ボックス 56">
            <a:extLst>
              <a:ext uri="{FF2B5EF4-FFF2-40B4-BE49-F238E27FC236}">
                <a16:creationId xmlns:a16="http://schemas.microsoft.com/office/drawing/2014/main" id="{CB903A27-C465-4552-BB7A-2B877B17720D}"/>
              </a:ext>
            </a:extLst>
          </p:cNvPr>
          <p:cNvSpPr txBox="1">
            <a:spLocks noChangeArrowheads="1"/>
          </p:cNvSpPr>
          <p:nvPr/>
        </p:nvSpPr>
        <p:spPr bwMode="auto">
          <a:xfrm>
            <a:off x="49967" y="6119470"/>
            <a:ext cx="1281112" cy="307975"/>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a:t>
            </a:r>
            <a:r>
              <a:rPr lang="ja-JP" altLang="en-US" sz="1400" dirty="0">
                <a:latin typeface="+mj-ea"/>
                <a:ea typeface="+mj-ea"/>
              </a:rPr>
              <a:t>発信操作時</a:t>
            </a:r>
            <a:r>
              <a:rPr lang="en-US" altLang="ja-JP" sz="1400" dirty="0">
                <a:latin typeface="+mj-ea"/>
                <a:ea typeface="+mj-ea"/>
              </a:rPr>
              <a:t>】</a:t>
            </a:r>
          </a:p>
        </p:txBody>
      </p:sp>
      <p:sp>
        <p:nvSpPr>
          <p:cNvPr id="27" name="テキスト ボックス 56">
            <a:extLst>
              <a:ext uri="{FF2B5EF4-FFF2-40B4-BE49-F238E27FC236}">
                <a16:creationId xmlns:a16="http://schemas.microsoft.com/office/drawing/2014/main" id="{B1F81CE1-5376-4FAF-BEFC-DEBABF5DE8D5}"/>
              </a:ext>
            </a:extLst>
          </p:cNvPr>
          <p:cNvSpPr txBox="1">
            <a:spLocks noChangeArrowheads="1"/>
          </p:cNvSpPr>
          <p:nvPr/>
        </p:nvSpPr>
        <p:spPr bwMode="auto">
          <a:xfrm>
            <a:off x="2231979" y="6119471"/>
            <a:ext cx="1282700" cy="307975"/>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a:t>
            </a:r>
            <a:r>
              <a:rPr lang="ja-JP" altLang="en-US" sz="1400" dirty="0">
                <a:latin typeface="+mj-ea"/>
                <a:ea typeface="+mj-ea"/>
              </a:rPr>
              <a:t>予約操作時</a:t>
            </a:r>
            <a:r>
              <a:rPr lang="en-US" altLang="ja-JP" sz="1400" dirty="0">
                <a:latin typeface="+mj-ea"/>
                <a:ea typeface="+mj-ea"/>
              </a:rPr>
              <a:t>】</a:t>
            </a:r>
          </a:p>
        </p:txBody>
      </p:sp>
      <p:sp>
        <p:nvSpPr>
          <p:cNvPr id="28" name="テキスト ボックス 56">
            <a:extLst>
              <a:ext uri="{FF2B5EF4-FFF2-40B4-BE49-F238E27FC236}">
                <a16:creationId xmlns:a16="http://schemas.microsoft.com/office/drawing/2014/main" id="{FB0725E4-01F5-4DD1-B35D-B8954B6AD959}"/>
              </a:ext>
            </a:extLst>
          </p:cNvPr>
          <p:cNvSpPr txBox="1">
            <a:spLocks noChangeArrowheads="1"/>
          </p:cNvSpPr>
          <p:nvPr/>
        </p:nvSpPr>
        <p:spPr bwMode="auto">
          <a:xfrm>
            <a:off x="4415579" y="6313755"/>
            <a:ext cx="2416705" cy="1816100"/>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⑤発信確認ポップアップまたは予約操作ポップアップで回答期限を設定し、発信または予約を行います。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予約ポップアップの場合は、</a:t>
            </a:r>
            <a:endParaRPr lang="en-US" altLang="ja-JP" sz="1400" dirty="0">
              <a:latin typeface="+mj-ea"/>
              <a:ea typeface="+mj-ea"/>
            </a:endParaRPr>
          </a:p>
          <a:p>
            <a:pPr eaLnBrk="1" hangingPunct="1">
              <a:defRPr/>
            </a:pPr>
            <a:r>
              <a:rPr lang="ja-JP" altLang="en-US" sz="1400" dirty="0">
                <a:latin typeface="+mj-ea"/>
                <a:ea typeface="+mj-ea"/>
              </a:rPr>
              <a:t>発信予約日時の設定も行います。</a:t>
            </a:r>
            <a:endParaRPr lang="en-US" altLang="ja-JP" sz="1400" dirty="0">
              <a:latin typeface="+mj-ea"/>
              <a:ea typeface="+mj-ea"/>
            </a:endParaRPr>
          </a:p>
        </p:txBody>
      </p:sp>
      <p:sp>
        <p:nvSpPr>
          <p:cNvPr id="21" name="角丸四角形 37">
            <a:extLst>
              <a:ext uri="{FF2B5EF4-FFF2-40B4-BE49-F238E27FC236}">
                <a16:creationId xmlns:a16="http://schemas.microsoft.com/office/drawing/2014/main" id="{C15E1B98-F377-4D9C-B3DB-D65B22295F36}"/>
              </a:ext>
            </a:extLst>
          </p:cNvPr>
          <p:cNvSpPr/>
          <p:nvPr/>
        </p:nvSpPr>
        <p:spPr bwMode="auto">
          <a:xfrm>
            <a:off x="4507809" y="8285430"/>
            <a:ext cx="2054225" cy="304800"/>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連絡発信の 完了</a:t>
            </a:r>
          </a:p>
        </p:txBody>
      </p:sp>
      <p:sp>
        <p:nvSpPr>
          <p:cNvPr id="34834" name="AutoShape 177">
            <a:extLst>
              <a:ext uri="{FF2B5EF4-FFF2-40B4-BE49-F238E27FC236}">
                <a16:creationId xmlns:a16="http://schemas.microsoft.com/office/drawing/2014/main" id="{090A72FD-07AC-4968-967B-B5CC2D50697E}"/>
              </a:ext>
            </a:extLst>
          </p:cNvPr>
          <p:cNvSpPr>
            <a:spLocks noChangeArrowheads="1"/>
          </p:cNvSpPr>
          <p:nvPr/>
        </p:nvSpPr>
        <p:spPr bwMode="auto">
          <a:xfrm>
            <a:off x="1239667" y="8129855"/>
            <a:ext cx="812800" cy="307975"/>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4835" name="AutoShape 177">
            <a:extLst>
              <a:ext uri="{FF2B5EF4-FFF2-40B4-BE49-F238E27FC236}">
                <a16:creationId xmlns:a16="http://schemas.microsoft.com/office/drawing/2014/main" id="{C731B131-967B-4533-8413-73DD5C85A77F}"/>
              </a:ext>
            </a:extLst>
          </p:cNvPr>
          <p:cNvSpPr>
            <a:spLocks noChangeArrowheads="1"/>
          </p:cNvSpPr>
          <p:nvPr/>
        </p:nvSpPr>
        <p:spPr bwMode="auto">
          <a:xfrm>
            <a:off x="2720975" y="7496400"/>
            <a:ext cx="1561939" cy="258935"/>
          </a:xfrm>
          <a:prstGeom prst="roundRect">
            <a:avLst>
              <a:gd name="adj" fmla="val 5352"/>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4836" name="AutoShape 177">
            <a:extLst>
              <a:ext uri="{FF2B5EF4-FFF2-40B4-BE49-F238E27FC236}">
                <a16:creationId xmlns:a16="http://schemas.microsoft.com/office/drawing/2014/main" id="{4E18708C-396D-4FCD-9F7B-3A39C9471FED}"/>
              </a:ext>
            </a:extLst>
          </p:cNvPr>
          <p:cNvSpPr>
            <a:spLocks noChangeArrowheads="1"/>
          </p:cNvSpPr>
          <p:nvPr/>
        </p:nvSpPr>
        <p:spPr bwMode="auto">
          <a:xfrm>
            <a:off x="3405469" y="8220748"/>
            <a:ext cx="889976" cy="258935"/>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正方形/長方形 1">
            <a:extLst>
              <a:ext uri="{FF2B5EF4-FFF2-40B4-BE49-F238E27FC236}">
                <a16:creationId xmlns:a16="http://schemas.microsoft.com/office/drawing/2014/main" id="{3B945D28-0FC6-FBA9-4978-C65076922933}"/>
              </a:ext>
            </a:extLst>
          </p:cNvPr>
          <p:cNvSpPr/>
          <p:nvPr/>
        </p:nvSpPr>
        <p:spPr>
          <a:xfrm>
            <a:off x="72581" y="40004"/>
            <a:ext cx="1628630" cy="381857"/>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安否集計</a:t>
            </a:r>
          </a:p>
        </p:txBody>
      </p:sp>
      <p:sp>
        <p:nvSpPr>
          <p:cNvPr id="4" name="正方形/長方形 3">
            <a:extLst>
              <a:ext uri="{FF2B5EF4-FFF2-40B4-BE49-F238E27FC236}">
                <a16:creationId xmlns:a16="http://schemas.microsoft.com/office/drawing/2014/main" id="{B8B6244B-29AE-1341-2F9F-CA1FD3F01412}"/>
              </a:ext>
            </a:extLst>
          </p:cNvPr>
          <p:cNvSpPr/>
          <p:nvPr/>
        </p:nvSpPr>
        <p:spPr>
          <a:xfrm>
            <a:off x="3372306" y="29591"/>
            <a:ext cx="1784484" cy="394602"/>
          </a:xfrm>
          <a:prstGeom prst="rect">
            <a:avLst/>
          </a:prstGeom>
          <a:solidFill>
            <a:srgbClr val="92D050"/>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連絡発信</a:t>
            </a:r>
          </a:p>
        </p:txBody>
      </p:sp>
      <p:sp>
        <p:nvSpPr>
          <p:cNvPr id="5" name="正方形/長方形 4">
            <a:extLst>
              <a:ext uri="{FF2B5EF4-FFF2-40B4-BE49-F238E27FC236}">
                <a16:creationId xmlns:a16="http://schemas.microsoft.com/office/drawing/2014/main" id="{F721C542-5C9E-7B3A-5F67-5835E7227E31}"/>
              </a:ext>
            </a:extLst>
          </p:cNvPr>
          <p:cNvSpPr/>
          <p:nvPr/>
        </p:nvSpPr>
        <p:spPr>
          <a:xfrm>
            <a:off x="1701210" y="33873"/>
            <a:ext cx="1671096" cy="387988"/>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6" name="正方形/長方形 5">
            <a:extLst>
              <a:ext uri="{FF2B5EF4-FFF2-40B4-BE49-F238E27FC236}">
                <a16:creationId xmlns:a16="http://schemas.microsoft.com/office/drawing/2014/main" id="{270B9C93-8276-D4B1-5845-FB6A949047A8}"/>
              </a:ext>
            </a:extLst>
          </p:cNvPr>
          <p:cNvSpPr/>
          <p:nvPr/>
        </p:nvSpPr>
        <p:spPr>
          <a:xfrm>
            <a:off x="5156790" y="33873"/>
            <a:ext cx="1651242" cy="394602"/>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その他</a:t>
            </a:r>
          </a:p>
        </p:txBody>
      </p:sp>
    </p:spTree>
    <p:extLst>
      <p:ext uri="{BB962C8B-B14F-4D97-AF65-F5344CB8AC3E}">
        <p14:creationId xmlns:p14="http://schemas.microsoft.com/office/powerpoint/2010/main" val="8543788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F0071E19-75E5-3112-E7D5-CCDEA85A4BBC}"/>
              </a:ext>
            </a:extLst>
          </p:cNvPr>
          <p:cNvPicPr>
            <a:picLocks noChangeAspect="1"/>
          </p:cNvPicPr>
          <p:nvPr/>
        </p:nvPicPr>
        <p:blipFill>
          <a:blip r:embed="rId3"/>
          <a:stretch>
            <a:fillRect/>
          </a:stretch>
        </p:blipFill>
        <p:spPr>
          <a:xfrm>
            <a:off x="136524" y="2719448"/>
            <a:ext cx="4014787" cy="2086468"/>
          </a:xfrm>
          <a:prstGeom prst="rect">
            <a:avLst/>
          </a:prstGeom>
          <a:ln>
            <a:solidFill>
              <a:schemeClr val="tx1">
                <a:lumMod val="50000"/>
                <a:lumOff val="50000"/>
              </a:schemeClr>
            </a:solidFill>
          </a:ln>
        </p:spPr>
      </p:pic>
      <p:pic>
        <p:nvPicPr>
          <p:cNvPr id="12" name="図 11">
            <a:extLst>
              <a:ext uri="{FF2B5EF4-FFF2-40B4-BE49-F238E27FC236}">
                <a16:creationId xmlns:a16="http://schemas.microsoft.com/office/drawing/2014/main" id="{1CADACC2-C5A0-69CD-D664-FFCFE22B80E8}"/>
              </a:ext>
            </a:extLst>
          </p:cNvPr>
          <p:cNvPicPr>
            <a:picLocks noChangeAspect="1"/>
          </p:cNvPicPr>
          <p:nvPr/>
        </p:nvPicPr>
        <p:blipFill>
          <a:blip r:embed="rId4"/>
          <a:stretch>
            <a:fillRect/>
          </a:stretch>
        </p:blipFill>
        <p:spPr>
          <a:xfrm>
            <a:off x="136525" y="5030788"/>
            <a:ext cx="4014788" cy="3438525"/>
          </a:xfrm>
          <a:prstGeom prst="rect">
            <a:avLst/>
          </a:prstGeom>
          <a:ln>
            <a:solidFill>
              <a:schemeClr val="bg1">
                <a:lumMod val="65000"/>
              </a:schemeClr>
            </a:solidFill>
          </a:ln>
        </p:spPr>
      </p:pic>
      <p:sp>
        <p:nvSpPr>
          <p:cNvPr id="36" name="テキスト ボックス 56">
            <a:extLst>
              <a:ext uri="{FF2B5EF4-FFF2-40B4-BE49-F238E27FC236}">
                <a16:creationId xmlns:a16="http://schemas.microsoft.com/office/drawing/2014/main" id="{5D97A30B-CAAA-6C74-74DF-AD1091F70CDD}"/>
              </a:ext>
            </a:extLst>
          </p:cNvPr>
          <p:cNvSpPr txBox="1">
            <a:spLocks noChangeArrowheads="1"/>
          </p:cNvSpPr>
          <p:nvPr/>
        </p:nvSpPr>
        <p:spPr bwMode="auto">
          <a:xfrm>
            <a:off x="4178300" y="5030788"/>
            <a:ext cx="2590800" cy="16002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②ユーザ別で「登録媒体」、「エラーアドレス有無」の確認ができます。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検索機能、アドレス状況で、</a:t>
            </a:r>
            <a:endParaRPr lang="en-US" altLang="ja-JP" sz="1400" dirty="0">
              <a:latin typeface="+mj-ea"/>
              <a:ea typeface="+mj-ea"/>
            </a:endParaRPr>
          </a:p>
          <a:p>
            <a:pPr eaLnBrk="1" hangingPunct="1">
              <a:defRPr/>
            </a:pPr>
            <a:r>
              <a:rPr lang="ja-JP" altLang="en-US" sz="1400" dirty="0">
                <a:latin typeface="+mj-ea"/>
                <a:ea typeface="+mj-ea"/>
              </a:rPr>
              <a:t>連絡先の登録状況でユーザを絞り込むことができます。</a:t>
            </a:r>
            <a:endParaRPr lang="en-US" altLang="ja-JP" sz="1400" dirty="0">
              <a:latin typeface="+mj-ea"/>
              <a:ea typeface="+mj-ea"/>
            </a:endParaRPr>
          </a:p>
        </p:txBody>
      </p:sp>
      <p:sp>
        <p:nvSpPr>
          <p:cNvPr id="25" name="テキスト ボックス 56">
            <a:extLst>
              <a:ext uri="{FF2B5EF4-FFF2-40B4-BE49-F238E27FC236}">
                <a16:creationId xmlns:a16="http://schemas.microsoft.com/office/drawing/2014/main" id="{77CC45C8-8CD6-548C-E9F5-2B41F0B1C0FD}"/>
              </a:ext>
            </a:extLst>
          </p:cNvPr>
          <p:cNvSpPr txBox="1">
            <a:spLocks noChangeArrowheads="1"/>
          </p:cNvSpPr>
          <p:nvPr/>
        </p:nvSpPr>
        <p:spPr bwMode="auto">
          <a:xfrm>
            <a:off x="4167188" y="2622550"/>
            <a:ext cx="2589212"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①「連絡準備」メニューから</a:t>
            </a:r>
            <a:endParaRPr lang="en-US" altLang="ja-JP" sz="1400" dirty="0">
              <a:latin typeface="+mj-ea"/>
              <a:ea typeface="+mj-ea"/>
            </a:endParaRPr>
          </a:p>
          <a:p>
            <a:pPr eaLnBrk="1" hangingPunct="1">
              <a:defRPr/>
            </a:pPr>
            <a:r>
              <a:rPr lang="ja-JP" altLang="en-US" sz="1400" dirty="0">
                <a:latin typeface="+mj-ea"/>
                <a:ea typeface="+mj-ea"/>
              </a:rPr>
              <a:t>「連絡先登録状況」を選択します。</a:t>
            </a:r>
            <a:endParaRPr lang="en-US" altLang="ja-JP" sz="1400" dirty="0">
              <a:latin typeface="+mj-ea"/>
              <a:ea typeface="+mj-ea"/>
            </a:endParaRPr>
          </a:p>
        </p:txBody>
      </p:sp>
      <p:sp>
        <p:nvSpPr>
          <p:cNvPr id="59398" name="テキスト ボックス 23">
            <a:extLst>
              <a:ext uri="{FF2B5EF4-FFF2-40B4-BE49-F238E27FC236}">
                <a16:creationId xmlns:a16="http://schemas.microsoft.com/office/drawing/2014/main" id="{DF87B1A8-3666-FD92-0192-4FD661ED9EFB}"/>
              </a:ext>
            </a:extLst>
          </p:cNvPr>
          <p:cNvSpPr txBox="1">
            <a:spLocks noChangeArrowheads="1"/>
          </p:cNvSpPr>
          <p:nvPr/>
        </p:nvSpPr>
        <p:spPr bwMode="auto">
          <a:xfrm>
            <a:off x="136524" y="750307"/>
            <a:ext cx="5853112" cy="369887"/>
          </a:xfrm>
          <a:prstGeom prst="rect">
            <a:avLst/>
          </a:prstGeom>
          <a:solidFill>
            <a:schemeClr val="bg1"/>
          </a:solidFill>
          <a:ln w="28575">
            <a:solidFill>
              <a:schemeClr val="bg2">
                <a:lumMod val="50000"/>
              </a:schemeClr>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pPr>
            <a:r>
              <a:rPr lang="ja-JP" altLang="en-US" sz="1800" dirty="0"/>
              <a:t>（１）連絡先の登録状況を確認する</a:t>
            </a:r>
          </a:p>
        </p:txBody>
      </p:sp>
      <p:sp>
        <p:nvSpPr>
          <p:cNvPr id="59399" name="テキスト ボックス 23">
            <a:extLst>
              <a:ext uri="{FF2B5EF4-FFF2-40B4-BE49-F238E27FC236}">
                <a16:creationId xmlns:a16="http://schemas.microsoft.com/office/drawing/2014/main" id="{5080A2ED-A16E-803D-4608-409B05C88DB0}"/>
              </a:ext>
            </a:extLst>
          </p:cNvPr>
          <p:cNvSpPr txBox="1">
            <a:spLocks noChangeArrowheads="1"/>
          </p:cNvSpPr>
          <p:nvPr/>
        </p:nvSpPr>
        <p:spPr bwMode="auto">
          <a:xfrm>
            <a:off x="136525" y="2070302"/>
            <a:ext cx="6494462" cy="357188"/>
          </a:xfrm>
          <a:prstGeom prst="rect">
            <a:avLst/>
          </a:prstGeom>
          <a:solidFill>
            <a:schemeClr val="bg2">
              <a:lumMod val="50000"/>
            </a:schemeClr>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dirty="0">
                <a:solidFill>
                  <a:schemeClr val="bg1"/>
                </a:solidFill>
              </a:rPr>
              <a:t>（</a:t>
            </a:r>
            <a:r>
              <a:rPr lang="en-US" altLang="ja-JP" sz="1600" dirty="0">
                <a:solidFill>
                  <a:schemeClr val="bg1"/>
                </a:solidFill>
              </a:rPr>
              <a:t>2</a:t>
            </a:r>
            <a:r>
              <a:rPr lang="ja-JP" altLang="en-US" sz="1600" dirty="0">
                <a:solidFill>
                  <a:schemeClr val="bg1"/>
                </a:solidFill>
              </a:rPr>
              <a:t>）</a:t>
            </a:r>
            <a:r>
              <a:rPr lang="en-US" altLang="ja-JP" sz="1600" dirty="0">
                <a:solidFill>
                  <a:schemeClr val="bg1"/>
                </a:solidFill>
              </a:rPr>
              <a:t>-</a:t>
            </a:r>
            <a:r>
              <a:rPr lang="ja-JP" altLang="en-US" sz="1600" dirty="0">
                <a:solidFill>
                  <a:schemeClr val="bg1"/>
                </a:solidFill>
              </a:rPr>
              <a:t>１　連絡先登録状況を確認する（ユーザ別）</a:t>
            </a:r>
          </a:p>
        </p:txBody>
      </p:sp>
      <p:sp>
        <p:nvSpPr>
          <p:cNvPr id="26" name="テキスト ボックス 56">
            <a:extLst>
              <a:ext uri="{FF2B5EF4-FFF2-40B4-BE49-F238E27FC236}">
                <a16:creationId xmlns:a16="http://schemas.microsoft.com/office/drawing/2014/main" id="{79D51FEF-8E89-4487-8351-AD999463C36C}"/>
              </a:ext>
            </a:extLst>
          </p:cNvPr>
          <p:cNvSpPr txBox="1">
            <a:spLocks noChangeArrowheads="1"/>
          </p:cNvSpPr>
          <p:nvPr/>
        </p:nvSpPr>
        <p:spPr bwMode="auto">
          <a:xfrm>
            <a:off x="129298" y="1214778"/>
            <a:ext cx="6627101" cy="707886"/>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各ユーザで連絡先が登録されているか、エラーとなっていないか等の連絡先登録状況をを確認することができます。</a:t>
            </a:r>
            <a:endParaRPr lang="en-US" altLang="ja-JP" sz="1400" dirty="0">
              <a:latin typeface="+mj-ea"/>
              <a:ea typeface="+mj-ea"/>
            </a:endParaRPr>
          </a:p>
          <a:p>
            <a:pPr eaLnBrk="1" hangingPunct="1">
              <a:defRPr/>
            </a:pPr>
            <a:r>
              <a:rPr lang="ja-JP" altLang="en-US" sz="1200" dirty="0"/>
              <a:t>連絡登録状況を確認するには、「全発信集計権限」もしくは「部署発信集計権限」が必要となります。</a:t>
            </a:r>
            <a:endParaRPr lang="en-US" altLang="ja-JP" sz="1200" dirty="0"/>
          </a:p>
        </p:txBody>
      </p:sp>
      <p:sp>
        <p:nvSpPr>
          <p:cNvPr id="59401" name="AutoShape 177">
            <a:extLst>
              <a:ext uri="{FF2B5EF4-FFF2-40B4-BE49-F238E27FC236}">
                <a16:creationId xmlns:a16="http://schemas.microsoft.com/office/drawing/2014/main" id="{1CA4E270-83CA-0541-3938-2EBA8111728C}"/>
              </a:ext>
            </a:extLst>
          </p:cNvPr>
          <p:cNvSpPr>
            <a:spLocks noChangeArrowheads="1"/>
          </p:cNvSpPr>
          <p:nvPr/>
        </p:nvSpPr>
        <p:spPr bwMode="auto">
          <a:xfrm>
            <a:off x="214018" y="4225885"/>
            <a:ext cx="625954" cy="19726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59402" name="AutoShape 177">
            <a:extLst>
              <a:ext uri="{FF2B5EF4-FFF2-40B4-BE49-F238E27FC236}">
                <a16:creationId xmlns:a16="http://schemas.microsoft.com/office/drawing/2014/main" id="{6CFA1145-A793-DA36-4DCF-940D1D930364}"/>
              </a:ext>
            </a:extLst>
          </p:cNvPr>
          <p:cNvSpPr>
            <a:spLocks noChangeArrowheads="1"/>
          </p:cNvSpPr>
          <p:nvPr/>
        </p:nvSpPr>
        <p:spPr bwMode="auto">
          <a:xfrm>
            <a:off x="157163" y="5761038"/>
            <a:ext cx="3994150" cy="191452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4" name="テキスト ボックス 13">
            <a:extLst>
              <a:ext uri="{FF2B5EF4-FFF2-40B4-BE49-F238E27FC236}">
                <a16:creationId xmlns:a16="http://schemas.microsoft.com/office/drawing/2014/main" id="{28821FC5-0AEB-9CCD-BE41-C01B7788CB01}"/>
              </a:ext>
            </a:extLst>
          </p:cNvPr>
          <p:cNvSpPr txBox="1"/>
          <p:nvPr/>
        </p:nvSpPr>
        <p:spPr>
          <a:xfrm>
            <a:off x="4151313" y="7181850"/>
            <a:ext cx="2605087" cy="1600200"/>
          </a:xfrm>
          <a:prstGeom prst="rect">
            <a:avLst/>
          </a:prstGeom>
          <a:noFill/>
        </p:spPr>
        <p:txBody>
          <a:bodyPr>
            <a:spAutoFit/>
          </a:bodyPr>
          <a:lstStyle/>
          <a:p>
            <a:pPr eaLnBrk="1" hangingPunct="1">
              <a:defRPr/>
            </a:pPr>
            <a:r>
              <a:rPr lang="ja-JP" altLang="en-US" sz="1400" dirty="0">
                <a:latin typeface="+mj-ea"/>
                <a:ea typeface="+mj-ea"/>
              </a:rPr>
              <a:t>＜対象者への連絡発信＞</a:t>
            </a:r>
            <a:endParaRPr lang="en-US" altLang="ja-JP" sz="1400" dirty="0">
              <a:latin typeface="+mj-ea"/>
              <a:ea typeface="+mj-ea"/>
            </a:endParaRPr>
          </a:p>
          <a:p>
            <a:pPr eaLnBrk="1" hangingPunct="1">
              <a:defRPr/>
            </a:pPr>
            <a:r>
              <a:rPr lang="ja-JP" altLang="en-US" sz="1400" dirty="0">
                <a:latin typeface="+mj-ea"/>
                <a:ea typeface="+mj-ea"/>
              </a:rPr>
              <a:t>対象ユーザに対して連絡発信することができます。</a:t>
            </a:r>
            <a:endParaRPr lang="en-US" altLang="ja-JP" sz="1400" dirty="0">
              <a:latin typeface="+mj-ea"/>
              <a:ea typeface="+mj-ea"/>
            </a:endParaRPr>
          </a:p>
          <a:p>
            <a:pPr eaLnBrk="1" hangingPunct="1">
              <a:defRPr/>
            </a:pPr>
            <a:r>
              <a:rPr lang="ja-JP" altLang="en-US" sz="1400" dirty="0">
                <a:latin typeface="+mj-ea"/>
                <a:ea typeface="+mj-ea"/>
              </a:rPr>
              <a:t>連絡先登録のリマインド機能としてご活用ください。</a:t>
            </a: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「連絡発信」の権限が付与されているユーザが可能</a:t>
            </a:r>
            <a:endParaRPr lang="en-US" altLang="ja-JP" sz="1400" dirty="0">
              <a:latin typeface="+mj-ea"/>
              <a:ea typeface="+mj-ea"/>
            </a:endParaRPr>
          </a:p>
        </p:txBody>
      </p:sp>
      <p:sp>
        <p:nvSpPr>
          <p:cNvPr id="3" name="スライド番号プレースホルダ 2">
            <a:extLst>
              <a:ext uri="{FF2B5EF4-FFF2-40B4-BE49-F238E27FC236}">
                <a16:creationId xmlns:a16="http://schemas.microsoft.com/office/drawing/2014/main" id="{6BDB8CAB-9697-6F6C-FB9B-CF62EFEB58DC}"/>
              </a:ext>
            </a:extLst>
          </p:cNvPr>
          <p:cNvSpPr>
            <a:spLocks noGrp="1"/>
          </p:cNvSpPr>
          <p:nvPr>
            <p:ph type="sldNum" sz="quarter" idx="10"/>
          </p:nvPr>
        </p:nvSpPr>
        <p:spPr bwMode="auto">
          <a:xfrm>
            <a:off x="2628900" y="8929688"/>
            <a:ext cx="1600200" cy="214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1A83336-C806-400D-9DBF-471E6D1D2A7D}" type="slidenum">
              <a:rPr lang="ja-JP" altLang="en-US" sz="1800" smtClean="0">
                <a:solidFill>
                  <a:schemeClr val="bg1"/>
                </a:solidFill>
              </a:rPr>
              <a:pPr>
                <a:spcBef>
                  <a:spcPct val="0"/>
                </a:spcBef>
                <a:buFontTx/>
                <a:buNone/>
              </a:pPr>
              <a:t>19</a:t>
            </a:fld>
            <a:endParaRPr lang="ja-JP" altLang="en-US" sz="1800">
              <a:solidFill>
                <a:schemeClr val="bg1"/>
              </a:solidFill>
            </a:endParaRPr>
          </a:p>
        </p:txBody>
      </p:sp>
      <p:sp>
        <p:nvSpPr>
          <p:cNvPr id="6" name="正方形/長方形 5">
            <a:extLst>
              <a:ext uri="{FF2B5EF4-FFF2-40B4-BE49-F238E27FC236}">
                <a16:creationId xmlns:a16="http://schemas.microsoft.com/office/drawing/2014/main" id="{9C31EA3F-E019-3255-9F76-A1948E852B0E}"/>
              </a:ext>
            </a:extLst>
          </p:cNvPr>
          <p:cNvSpPr/>
          <p:nvPr/>
        </p:nvSpPr>
        <p:spPr>
          <a:xfrm>
            <a:off x="72581" y="40004"/>
            <a:ext cx="1628630" cy="381857"/>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安否集計</a:t>
            </a:r>
          </a:p>
        </p:txBody>
      </p:sp>
      <p:sp>
        <p:nvSpPr>
          <p:cNvPr id="8" name="正方形/長方形 7">
            <a:extLst>
              <a:ext uri="{FF2B5EF4-FFF2-40B4-BE49-F238E27FC236}">
                <a16:creationId xmlns:a16="http://schemas.microsoft.com/office/drawing/2014/main" id="{525309F2-F01D-E935-84EE-4429C3B43315}"/>
              </a:ext>
            </a:extLst>
          </p:cNvPr>
          <p:cNvSpPr/>
          <p:nvPr/>
        </p:nvSpPr>
        <p:spPr>
          <a:xfrm>
            <a:off x="1701210" y="33873"/>
            <a:ext cx="1671096" cy="387988"/>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9" name="正方形/長方形 8">
            <a:extLst>
              <a:ext uri="{FF2B5EF4-FFF2-40B4-BE49-F238E27FC236}">
                <a16:creationId xmlns:a16="http://schemas.microsoft.com/office/drawing/2014/main" id="{930060C5-E1B2-82C7-B46D-1D6084AF16B0}"/>
              </a:ext>
            </a:extLst>
          </p:cNvPr>
          <p:cNvSpPr/>
          <p:nvPr/>
        </p:nvSpPr>
        <p:spPr>
          <a:xfrm>
            <a:off x="5156790" y="33873"/>
            <a:ext cx="1651242" cy="394602"/>
          </a:xfrm>
          <a:prstGeom prst="rect">
            <a:avLst/>
          </a:prstGeom>
          <a:solidFill>
            <a:schemeClr val="bg2">
              <a:lumMod val="50000"/>
            </a:schemeClr>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その他</a:t>
            </a:r>
          </a:p>
        </p:txBody>
      </p:sp>
      <p:sp>
        <p:nvSpPr>
          <p:cNvPr id="15" name="正方形/長方形 14">
            <a:extLst>
              <a:ext uri="{FF2B5EF4-FFF2-40B4-BE49-F238E27FC236}">
                <a16:creationId xmlns:a16="http://schemas.microsoft.com/office/drawing/2014/main" id="{F602F4B8-0766-E250-9CAC-D9076D576F54}"/>
              </a:ext>
            </a:extLst>
          </p:cNvPr>
          <p:cNvSpPr/>
          <p:nvPr/>
        </p:nvSpPr>
        <p:spPr>
          <a:xfrm>
            <a:off x="3369468" y="27259"/>
            <a:ext cx="1787321" cy="394602"/>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1FAA95E0-97D4-B254-3E45-4FDFE9F7B7C2}"/>
              </a:ext>
            </a:extLst>
          </p:cNvPr>
          <p:cNvPicPr>
            <a:picLocks noChangeAspect="1"/>
          </p:cNvPicPr>
          <p:nvPr/>
        </p:nvPicPr>
        <p:blipFill>
          <a:blip r:embed="rId3"/>
          <a:stretch>
            <a:fillRect/>
          </a:stretch>
        </p:blipFill>
        <p:spPr>
          <a:xfrm>
            <a:off x="147638" y="1253633"/>
            <a:ext cx="4014787" cy="2086468"/>
          </a:xfrm>
          <a:prstGeom prst="rect">
            <a:avLst/>
          </a:prstGeom>
          <a:ln>
            <a:solidFill>
              <a:schemeClr val="tx1">
                <a:lumMod val="50000"/>
                <a:lumOff val="50000"/>
              </a:schemeClr>
            </a:solidFill>
          </a:ln>
        </p:spPr>
      </p:pic>
      <p:sp>
        <p:nvSpPr>
          <p:cNvPr id="5" name="AutoShape 177">
            <a:extLst>
              <a:ext uri="{FF2B5EF4-FFF2-40B4-BE49-F238E27FC236}">
                <a16:creationId xmlns:a16="http://schemas.microsoft.com/office/drawing/2014/main" id="{00C5B039-9CB6-7BD1-F6B4-91BEFEA76520}"/>
              </a:ext>
            </a:extLst>
          </p:cNvPr>
          <p:cNvSpPr>
            <a:spLocks noChangeArrowheads="1"/>
          </p:cNvSpPr>
          <p:nvPr/>
        </p:nvSpPr>
        <p:spPr bwMode="auto">
          <a:xfrm>
            <a:off x="225132" y="2760070"/>
            <a:ext cx="625954" cy="19726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10" name="図 9">
            <a:extLst>
              <a:ext uri="{FF2B5EF4-FFF2-40B4-BE49-F238E27FC236}">
                <a16:creationId xmlns:a16="http://schemas.microsoft.com/office/drawing/2014/main" id="{80909B5F-FF06-1B79-0222-E748E2C0E991}"/>
              </a:ext>
            </a:extLst>
          </p:cNvPr>
          <p:cNvPicPr>
            <a:picLocks noChangeAspect="1"/>
          </p:cNvPicPr>
          <p:nvPr/>
        </p:nvPicPr>
        <p:blipFill>
          <a:blip r:embed="rId4"/>
          <a:stretch>
            <a:fillRect/>
          </a:stretch>
        </p:blipFill>
        <p:spPr>
          <a:xfrm>
            <a:off x="147638" y="3533775"/>
            <a:ext cx="3989387" cy="2722563"/>
          </a:xfrm>
          <a:prstGeom prst="rect">
            <a:avLst/>
          </a:prstGeom>
          <a:ln>
            <a:solidFill>
              <a:schemeClr val="bg1">
                <a:lumMod val="65000"/>
              </a:schemeClr>
            </a:solidFill>
          </a:ln>
        </p:spPr>
      </p:pic>
      <p:sp>
        <p:nvSpPr>
          <p:cNvPr id="36" name="テキスト ボックス 56">
            <a:extLst>
              <a:ext uri="{FF2B5EF4-FFF2-40B4-BE49-F238E27FC236}">
                <a16:creationId xmlns:a16="http://schemas.microsoft.com/office/drawing/2014/main" id="{B3CAD0E8-6256-F6FC-EE79-41026716A6FB}"/>
              </a:ext>
            </a:extLst>
          </p:cNvPr>
          <p:cNvSpPr txBox="1">
            <a:spLocks noChangeArrowheads="1"/>
          </p:cNvSpPr>
          <p:nvPr/>
        </p:nvSpPr>
        <p:spPr bwMode="auto">
          <a:xfrm>
            <a:off x="4217988" y="3536950"/>
            <a:ext cx="2590800" cy="3063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②「部署別」タブを選択します。</a:t>
            </a:r>
            <a:endParaRPr lang="en-US" altLang="ja-JP" sz="1400" dirty="0">
              <a:latin typeface="+mj-ea"/>
              <a:ea typeface="+mj-ea"/>
            </a:endParaRPr>
          </a:p>
        </p:txBody>
      </p:sp>
      <p:sp>
        <p:nvSpPr>
          <p:cNvPr id="25" name="テキスト ボックス 56">
            <a:extLst>
              <a:ext uri="{FF2B5EF4-FFF2-40B4-BE49-F238E27FC236}">
                <a16:creationId xmlns:a16="http://schemas.microsoft.com/office/drawing/2014/main" id="{B9EEABB4-05C1-F668-D05E-C7AD4A620992}"/>
              </a:ext>
            </a:extLst>
          </p:cNvPr>
          <p:cNvSpPr txBox="1">
            <a:spLocks noChangeArrowheads="1"/>
          </p:cNvSpPr>
          <p:nvPr/>
        </p:nvSpPr>
        <p:spPr bwMode="auto">
          <a:xfrm>
            <a:off x="4179888" y="1208088"/>
            <a:ext cx="2590800"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①「連絡準備」メニューから</a:t>
            </a:r>
            <a:endParaRPr lang="en-US" altLang="ja-JP" sz="1400" dirty="0">
              <a:latin typeface="+mj-ea"/>
              <a:ea typeface="+mj-ea"/>
            </a:endParaRPr>
          </a:p>
          <a:p>
            <a:pPr eaLnBrk="1" hangingPunct="1">
              <a:defRPr/>
            </a:pPr>
            <a:r>
              <a:rPr lang="ja-JP" altLang="en-US" sz="1400" dirty="0">
                <a:latin typeface="+mj-ea"/>
                <a:ea typeface="+mj-ea"/>
              </a:rPr>
              <a:t>「連絡先登録状況」を選択します。</a:t>
            </a:r>
            <a:endParaRPr lang="en-US" altLang="ja-JP" sz="1400" dirty="0">
              <a:latin typeface="+mj-ea"/>
              <a:ea typeface="+mj-ea"/>
            </a:endParaRPr>
          </a:p>
        </p:txBody>
      </p:sp>
      <p:sp>
        <p:nvSpPr>
          <p:cNvPr id="61447" name="テキスト ボックス 23">
            <a:extLst>
              <a:ext uri="{FF2B5EF4-FFF2-40B4-BE49-F238E27FC236}">
                <a16:creationId xmlns:a16="http://schemas.microsoft.com/office/drawing/2014/main" id="{9126E29F-F9C0-F565-C16D-E93B7452A390}"/>
              </a:ext>
            </a:extLst>
          </p:cNvPr>
          <p:cNvSpPr txBox="1">
            <a:spLocks noChangeArrowheads="1"/>
          </p:cNvSpPr>
          <p:nvPr/>
        </p:nvSpPr>
        <p:spPr bwMode="auto">
          <a:xfrm>
            <a:off x="122236" y="645622"/>
            <a:ext cx="6494463" cy="357187"/>
          </a:xfrm>
          <a:prstGeom prst="rect">
            <a:avLst/>
          </a:prstGeom>
          <a:solidFill>
            <a:schemeClr val="bg2">
              <a:lumMod val="50000"/>
            </a:schemeClr>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a:solidFill>
                  <a:schemeClr val="bg1"/>
                </a:solidFill>
              </a:rPr>
              <a:t>（４）</a:t>
            </a:r>
            <a:r>
              <a:rPr lang="en-US" altLang="ja-JP" sz="1600">
                <a:solidFill>
                  <a:schemeClr val="bg1"/>
                </a:solidFill>
              </a:rPr>
              <a:t>-</a:t>
            </a:r>
            <a:r>
              <a:rPr lang="ja-JP" altLang="en-US" sz="1600">
                <a:solidFill>
                  <a:schemeClr val="bg1"/>
                </a:solidFill>
              </a:rPr>
              <a:t>２　連絡先登録状況を確認する（部署別）</a:t>
            </a:r>
          </a:p>
        </p:txBody>
      </p:sp>
      <p:sp>
        <p:nvSpPr>
          <p:cNvPr id="61448" name="AutoShape 177">
            <a:extLst>
              <a:ext uri="{FF2B5EF4-FFF2-40B4-BE49-F238E27FC236}">
                <a16:creationId xmlns:a16="http://schemas.microsoft.com/office/drawing/2014/main" id="{DB1E385A-D4A8-DE43-06ED-34AFAF86885B}"/>
              </a:ext>
            </a:extLst>
          </p:cNvPr>
          <p:cNvSpPr>
            <a:spLocks noChangeArrowheads="1"/>
          </p:cNvSpPr>
          <p:nvPr/>
        </p:nvSpPr>
        <p:spPr bwMode="auto">
          <a:xfrm>
            <a:off x="760413" y="3824288"/>
            <a:ext cx="503237" cy="42545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11" name="図 10">
            <a:extLst>
              <a:ext uri="{FF2B5EF4-FFF2-40B4-BE49-F238E27FC236}">
                <a16:creationId xmlns:a16="http://schemas.microsoft.com/office/drawing/2014/main" id="{76106AFA-50E8-4921-8417-8DECA8A42435}"/>
              </a:ext>
            </a:extLst>
          </p:cNvPr>
          <p:cNvPicPr>
            <a:picLocks noChangeAspect="1"/>
          </p:cNvPicPr>
          <p:nvPr/>
        </p:nvPicPr>
        <p:blipFill>
          <a:blip r:embed="rId5"/>
          <a:stretch>
            <a:fillRect/>
          </a:stretch>
        </p:blipFill>
        <p:spPr>
          <a:xfrm>
            <a:off x="147638" y="6507162"/>
            <a:ext cx="3970337" cy="2290763"/>
          </a:xfrm>
          <a:prstGeom prst="rect">
            <a:avLst/>
          </a:prstGeom>
          <a:ln>
            <a:solidFill>
              <a:schemeClr val="bg1">
                <a:lumMod val="50000"/>
              </a:schemeClr>
            </a:solidFill>
          </a:ln>
        </p:spPr>
      </p:pic>
      <p:sp>
        <p:nvSpPr>
          <p:cNvPr id="12" name="テキスト ボックス 56">
            <a:extLst>
              <a:ext uri="{FF2B5EF4-FFF2-40B4-BE49-F238E27FC236}">
                <a16:creationId xmlns:a16="http://schemas.microsoft.com/office/drawing/2014/main" id="{31279EFE-3AEB-11CB-5BDD-E28F569BB8D3}"/>
              </a:ext>
            </a:extLst>
          </p:cNvPr>
          <p:cNvSpPr txBox="1">
            <a:spLocks noChangeArrowheads="1"/>
          </p:cNvSpPr>
          <p:nvPr/>
        </p:nvSpPr>
        <p:spPr bwMode="auto">
          <a:xfrm>
            <a:off x="4217988" y="6629400"/>
            <a:ext cx="2589212" cy="13843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③部署ごとの「全連絡媒体登録ユーザ」「エラーアドレスを含むユーザ」を確認できます。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ユーザ別で確認したい場合は、該当のリンクを選択します。</a:t>
            </a:r>
            <a:endParaRPr lang="en-US" altLang="ja-JP" sz="1400" dirty="0">
              <a:latin typeface="+mj-ea"/>
              <a:ea typeface="+mj-ea"/>
            </a:endParaRPr>
          </a:p>
        </p:txBody>
      </p:sp>
      <p:sp>
        <p:nvSpPr>
          <p:cNvPr id="3" name="スライド番号プレースホルダ 2">
            <a:extLst>
              <a:ext uri="{FF2B5EF4-FFF2-40B4-BE49-F238E27FC236}">
                <a16:creationId xmlns:a16="http://schemas.microsoft.com/office/drawing/2014/main" id="{4F9B9641-B43C-A7E1-801E-EB57CDB5F089}"/>
              </a:ext>
            </a:extLst>
          </p:cNvPr>
          <p:cNvSpPr>
            <a:spLocks noGrp="1"/>
          </p:cNvSpPr>
          <p:nvPr>
            <p:ph type="sldNum" sz="quarter" idx="10"/>
          </p:nvPr>
        </p:nvSpPr>
        <p:spPr bwMode="auto">
          <a:xfrm>
            <a:off x="2628900" y="8929688"/>
            <a:ext cx="1600200" cy="214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1A83336-C806-400D-9DBF-471E6D1D2A7D}" type="slidenum">
              <a:rPr lang="ja-JP" altLang="en-US" sz="1800" smtClean="0">
                <a:solidFill>
                  <a:schemeClr val="bg1"/>
                </a:solidFill>
              </a:rPr>
              <a:pPr>
                <a:spcBef>
                  <a:spcPct val="0"/>
                </a:spcBef>
                <a:buFontTx/>
                <a:buNone/>
              </a:pPr>
              <a:t>20</a:t>
            </a:fld>
            <a:endParaRPr lang="ja-JP" altLang="en-US" sz="1800">
              <a:solidFill>
                <a:schemeClr val="bg1"/>
              </a:solidFill>
            </a:endParaRPr>
          </a:p>
        </p:txBody>
      </p:sp>
      <p:sp>
        <p:nvSpPr>
          <p:cNvPr id="6" name="正方形/長方形 5">
            <a:extLst>
              <a:ext uri="{FF2B5EF4-FFF2-40B4-BE49-F238E27FC236}">
                <a16:creationId xmlns:a16="http://schemas.microsoft.com/office/drawing/2014/main" id="{62D400D5-3A92-46BE-EA2D-14E9E6934068}"/>
              </a:ext>
            </a:extLst>
          </p:cNvPr>
          <p:cNvSpPr/>
          <p:nvPr/>
        </p:nvSpPr>
        <p:spPr>
          <a:xfrm>
            <a:off x="72581" y="40004"/>
            <a:ext cx="1628630" cy="381857"/>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安否集計</a:t>
            </a:r>
          </a:p>
        </p:txBody>
      </p:sp>
      <p:sp>
        <p:nvSpPr>
          <p:cNvPr id="7" name="正方形/長方形 6">
            <a:extLst>
              <a:ext uri="{FF2B5EF4-FFF2-40B4-BE49-F238E27FC236}">
                <a16:creationId xmlns:a16="http://schemas.microsoft.com/office/drawing/2014/main" id="{B6963FCF-3047-1561-F421-3CF508542E95}"/>
              </a:ext>
            </a:extLst>
          </p:cNvPr>
          <p:cNvSpPr/>
          <p:nvPr/>
        </p:nvSpPr>
        <p:spPr>
          <a:xfrm>
            <a:off x="1701210" y="33873"/>
            <a:ext cx="1671096" cy="387988"/>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8" name="正方形/長方形 7">
            <a:extLst>
              <a:ext uri="{FF2B5EF4-FFF2-40B4-BE49-F238E27FC236}">
                <a16:creationId xmlns:a16="http://schemas.microsoft.com/office/drawing/2014/main" id="{81A5C5D7-B5AD-4777-00F9-6B7234B06EB4}"/>
              </a:ext>
            </a:extLst>
          </p:cNvPr>
          <p:cNvSpPr/>
          <p:nvPr/>
        </p:nvSpPr>
        <p:spPr>
          <a:xfrm>
            <a:off x="5156790" y="33873"/>
            <a:ext cx="1651242" cy="394602"/>
          </a:xfrm>
          <a:prstGeom prst="rect">
            <a:avLst/>
          </a:prstGeom>
          <a:solidFill>
            <a:schemeClr val="bg2">
              <a:lumMod val="50000"/>
            </a:schemeClr>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その他</a:t>
            </a:r>
          </a:p>
        </p:txBody>
      </p:sp>
      <p:sp>
        <p:nvSpPr>
          <p:cNvPr id="9" name="正方形/長方形 8">
            <a:extLst>
              <a:ext uri="{FF2B5EF4-FFF2-40B4-BE49-F238E27FC236}">
                <a16:creationId xmlns:a16="http://schemas.microsoft.com/office/drawing/2014/main" id="{C0C496A9-6BBC-24A4-C6A2-904977B48BD1}"/>
              </a:ext>
            </a:extLst>
          </p:cNvPr>
          <p:cNvSpPr/>
          <p:nvPr/>
        </p:nvSpPr>
        <p:spPr>
          <a:xfrm>
            <a:off x="3369468" y="27259"/>
            <a:ext cx="1787321" cy="394602"/>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図 16">
            <a:extLst>
              <a:ext uri="{FF2B5EF4-FFF2-40B4-BE49-F238E27FC236}">
                <a16:creationId xmlns:a16="http://schemas.microsoft.com/office/drawing/2014/main" id="{2766FA96-7631-2436-ED18-4F42AE8234D7}"/>
              </a:ext>
            </a:extLst>
          </p:cNvPr>
          <p:cNvPicPr>
            <a:picLocks noChangeAspect="1"/>
          </p:cNvPicPr>
          <p:nvPr/>
        </p:nvPicPr>
        <p:blipFill>
          <a:blip r:embed="rId3"/>
          <a:stretch>
            <a:fillRect/>
          </a:stretch>
        </p:blipFill>
        <p:spPr>
          <a:xfrm>
            <a:off x="175419" y="1975578"/>
            <a:ext cx="3829844" cy="2131332"/>
          </a:xfrm>
          <a:prstGeom prst="rect">
            <a:avLst/>
          </a:prstGeom>
          <a:ln>
            <a:solidFill>
              <a:schemeClr val="tx1">
                <a:lumMod val="50000"/>
                <a:lumOff val="50000"/>
              </a:schemeClr>
            </a:solidFill>
          </a:ln>
        </p:spPr>
      </p:pic>
      <p:sp>
        <p:nvSpPr>
          <p:cNvPr id="31" name="テキスト ボックス 56">
            <a:extLst>
              <a:ext uri="{FF2B5EF4-FFF2-40B4-BE49-F238E27FC236}">
                <a16:creationId xmlns:a16="http://schemas.microsoft.com/office/drawing/2014/main" id="{1E5DB6F8-C3D6-EF2C-3436-0B72AA1E955A}"/>
              </a:ext>
            </a:extLst>
          </p:cNvPr>
          <p:cNvSpPr txBox="1">
            <a:spLocks noChangeArrowheads="1"/>
          </p:cNvSpPr>
          <p:nvPr/>
        </p:nvSpPr>
        <p:spPr bwMode="auto">
          <a:xfrm>
            <a:off x="4113212" y="1975578"/>
            <a:ext cx="2625724" cy="523875"/>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①掲示板の「記事作成・編集」を</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選択します。</a:t>
            </a:r>
            <a:endParaRPr lang="en-US" altLang="ja-JP" sz="1400" dirty="0">
              <a:latin typeface="+mj-ea"/>
              <a:ea typeface="+mj-ea"/>
            </a:endParaRPr>
          </a:p>
        </p:txBody>
      </p:sp>
      <p:sp>
        <p:nvSpPr>
          <p:cNvPr id="35" name="テキスト ボックス 56">
            <a:extLst>
              <a:ext uri="{FF2B5EF4-FFF2-40B4-BE49-F238E27FC236}">
                <a16:creationId xmlns:a16="http://schemas.microsoft.com/office/drawing/2014/main" id="{7098C90A-2CAD-20C1-E82A-167D5B944608}"/>
              </a:ext>
            </a:extLst>
          </p:cNvPr>
          <p:cNvSpPr txBox="1">
            <a:spLocks noChangeArrowheads="1"/>
          </p:cNvSpPr>
          <p:nvPr/>
        </p:nvSpPr>
        <p:spPr bwMode="auto">
          <a:xfrm>
            <a:off x="4175918" y="4449237"/>
            <a:ext cx="2584450"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②記事一覧画面にて「新規作</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成」を選択します。</a:t>
            </a:r>
            <a:endParaRPr lang="en-US" altLang="ja-JP" sz="1400" dirty="0">
              <a:latin typeface="+mj-ea"/>
              <a:ea typeface="+mj-ea"/>
            </a:endParaRPr>
          </a:p>
        </p:txBody>
      </p:sp>
      <p:sp>
        <p:nvSpPr>
          <p:cNvPr id="89099" name="AutoShape 177">
            <a:extLst>
              <a:ext uri="{FF2B5EF4-FFF2-40B4-BE49-F238E27FC236}">
                <a16:creationId xmlns:a16="http://schemas.microsoft.com/office/drawing/2014/main" id="{93764BD3-3BDA-645A-E6B6-0E845E847D8A}"/>
              </a:ext>
            </a:extLst>
          </p:cNvPr>
          <p:cNvSpPr>
            <a:spLocks noChangeArrowheads="1"/>
          </p:cNvSpPr>
          <p:nvPr/>
        </p:nvSpPr>
        <p:spPr bwMode="auto">
          <a:xfrm>
            <a:off x="236538" y="3009770"/>
            <a:ext cx="682625" cy="21590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4" name="図 3">
            <a:extLst>
              <a:ext uri="{FF2B5EF4-FFF2-40B4-BE49-F238E27FC236}">
                <a16:creationId xmlns:a16="http://schemas.microsoft.com/office/drawing/2014/main" id="{C91E6838-9FAB-2D5C-E9CD-ACB418602537}"/>
              </a:ext>
            </a:extLst>
          </p:cNvPr>
          <p:cNvPicPr>
            <a:picLocks noChangeAspect="1"/>
          </p:cNvPicPr>
          <p:nvPr/>
        </p:nvPicPr>
        <p:blipFill>
          <a:blip r:embed="rId4"/>
          <a:stretch>
            <a:fillRect/>
          </a:stretch>
        </p:blipFill>
        <p:spPr>
          <a:xfrm>
            <a:off x="191293" y="4449237"/>
            <a:ext cx="3868738" cy="1587500"/>
          </a:xfrm>
          <a:prstGeom prst="rect">
            <a:avLst/>
          </a:prstGeom>
          <a:ln>
            <a:solidFill>
              <a:schemeClr val="bg1">
                <a:lumMod val="65000"/>
              </a:schemeClr>
            </a:solidFill>
          </a:ln>
        </p:spPr>
      </p:pic>
      <p:sp>
        <p:nvSpPr>
          <p:cNvPr id="89102" name="AutoShape 177">
            <a:extLst>
              <a:ext uri="{FF2B5EF4-FFF2-40B4-BE49-F238E27FC236}">
                <a16:creationId xmlns:a16="http://schemas.microsoft.com/office/drawing/2014/main" id="{9F13533F-6BA0-6D2E-7FED-AA4376C0E99C}"/>
              </a:ext>
            </a:extLst>
          </p:cNvPr>
          <p:cNvSpPr>
            <a:spLocks noChangeArrowheads="1"/>
          </p:cNvSpPr>
          <p:nvPr/>
        </p:nvSpPr>
        <p:spPr bwMode="auto">
          <a:xfrm>
            <a:off x="1701006" y="4808012"/>
            <a:ext cx="885825" cy="217488"/>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 name="図 4">
            <a:extLst>
              <a:ext uri="{FF2B5EF4-FFF2-40B4-BE49-F238E27FC236}">
                <a16:creationId xmlns:a16="http://schemas.microsoft.com/office/drawing/2014/main" id="{16AFAFBD-65E2-5EC4-D880-2B222C6D234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36538" y="6415541"/>
            <a:ext cx="3768725" cy="230499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 name="テキスト ボックス 56">
            <a:extLst>
              <a:ext uri="{FF2B5EF4-FFF2-40B4-BE49-F238E27FC236}">
                <a16:creationId xmlns:a16="http://schemas.microsoft.com/office/drawing/2014/main" id="{A0EFF6D9-2F86-DDD5-5E84-2AF1128DA4B7}"/>
              </a:ext>
            </a:extLst>
          </p:cNvPr>
          <p:cNvSpPr txBox="1">
            <a:spLocks noChangeArrowheads="1"/>
          </p:cNvSpPr>
          <p:nvPr/>
        </p:nvSpPr>
        <p:spPr bwMode="auto">
          <a:xfrm>
            <a:off x="4130675" y="6415541"/>
            <a:ext cx="2584450" cy="2246769"/>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③記事のタイトル、本文を入力</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の上、「登録する」を選択しま</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   登録した内容は、全ユーザの</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エマージェンシーコールの</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ホーム画面に表示されるよう</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になります。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p:txBody>
      </p:sp>
      <p:sp>
        <p:nvSpPr>
          <p:cNvPr id="6" name="テキスト ボックス 56">
            <a:extLst>
              <a:ext uri="{FF2B5EF4-FFF2-40B4-BE49-F238E27FC236}">
                <a16:creationId xmlns:a16="http://schemas.microsoft.com/office/drawing/2014/main" id="{64410DE0-9136-6DFE-B5A8-5C04A6E96414}"/>
              </a:ext>
            </a:extLst>
          </p:cNvPr>
          <p:cNvSpPr txBox="1">
            <a:spLocks noChangeArrowheads="1"/>
          </p:cNvSpPr>
          <p:nvPr/>
        </p:nvSpPr>
        <p:spPr bwMode="auto">
          <a:xfrm>
            <a:off x="236538" y="1104539"/>
            <a:ext cx="647223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掲示板は、各社員（従業員）に向けの会社や所属組織からのお知らせを投稿できる機能です。登録された記事は各ユーザのホーム画面に表示されます。</a:t>
            </a:r>
            <a:endParaRPr lang="en-US" altLang="ja-JP" sz="1400" dirty="0"/>
          </a:p>
          <a:p>
            <a:pPr eaLnBrk="1" hangingPunct="1">
              <a:spcBef>
                <a:spcPct val="0"/>
              </a:spcBef>
              <a:buNone/>
            </a:pPr>
            <a:r>
              <a:rPr lang="ja-JP" altLang="en-US" sz="1200" dirty="0"/>
              <a:t>掲示板へ記事を登録するには、「全発信集計権限」もしくは「部署発信集計権限」が必要となります。</a:t>
            </a:r>
            <a:endParaRPr lang="en-US" altLang="ja-JP" sz="1200" dirty="0"/>
          </a:p>
        </p:txBody>
      </p:sp>
      <p:sp>
        <p:nvSpPr>
          <p:cNvPr id="14" name="スライド番号プレースホルダ 2">
            <a:extLst>
              <a:ext uri="{FF2B5EF4-FFF2-40B4-BE49-F238E27FC236}">
                <a16:creationId xmlns:a16="http://schemas.microsoft.com/office/drawing/2014/main" id="{D79D6723-F9AC-BA36-42A8-B39208A7009A}"/>
              </a:ext>
            </a:extLst>
          </p:cNvPr>
          <p:cNvSpPr txBox="1">
            <a:spLocks/>
          </p:cNvSpPr>
          <p:nvPr/>
        </p:nvSpPr>
        <p:spPr bwMode="auto">
          <a:xfrm>
            <a:off x="2628900" y="8929688"/>
            <a:ext cx="1600200" cy="2143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ja-JP"/>
            </a:defPPr>
            <a:lvl1pPr algn="ctr" rtl="0" eaLnBrk="1" fontAlgn="base" hangingPunct="1">
              <a:spcBef>
                <a:spcPct val="20000"/>
              </a:spcBef>
              <a:spcAft>
                <a:spcPct val="0"/>
              </a:spcAft>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Calibri" panose="020F0502020204030204" pitchFamily="34" charset="0"/>
                <a:ea typeface="ＭＳ Ｐゴシック" panose="020B0600070205080204" pitchFamily="50"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Calibri" panose="020F0502020204030204" pitchFamily="34" charset="0"/>
                <a:ea typeface="ＭＳ Ｐゴシック" panose="020B0600070205080204" pitchFamily="50"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5pPr>
            <a:lvl6pPr marL="25146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6pPr>
            <a:lvl7pPr marL="29718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7pPr>
            <a:lvl8pPr marL="34290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8pPr>
            <a:lvl9pPr marL="38862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9pPr>
          </a:lstStyle>
          <a:p>
            <a:pPr>
              <a:spcBef>
                <a:spcPct val="0"/>
              </a:spcBef>
              <a:buFontTx/>
              <a:buNone/>
            </a:pPr>
            <a:fld id="{D1A83336-C806-400D-9DBF-471E6D1D2A7D}" type="slidenum">
              <a:rPr lang="ja-JP" altLang="en-US" sz="1800" smtClean="0">
                <a:solidFill>
                  <a:schemeClr val="bg1"/>
                </a:solidFill>
              </a:rPr>
              <a:pPr>
                <a:spcBef>
                  <a:spcPct val="0"/>
                </a:spcBef>
                <a:buFontTx/>
                <a:buNone/>
              </a:pPr>
              <a:t>21</a:t>
            </a:fld>
            <a:endParaRPr lang="ja-JP" altLang="en-US" sz="1800">
              <a:solidFill>
                <a:schemeClr val="bg1"/>
              </a:solidFill>
            </a:endParaRPr>
          </a:p>
        </p:txBody>
      </p:sp>
      <p:sp>
        <p:nvSpPr>
          <p:cNvPr id="18" name="テキスト ボックス 23">
            <a:extLst>
              <a:ext uri="{FF2B5EF4-FFF2-40B4-BE49-F238E27FC236}">
                <a16:creationId xmlns:a16="http://schemas.microsoft.com/office/drawing/2014/main" id="{BDDD5BB5-4D57-BAFD-71ED-6CA75F9BA087}"/>
              </a:ext>
            </a:extLst>
          </p:cNvPr>
          <p:cNvSpPr txBox="1">
            <a:spLocks noChangeArrowheads="1"/>
          </p:cNvSpPr>
          <p:nvPr/>
        </p:nvSpPr>
        <p:spPr bwMode="auto">
          <a:xfrm>
            <a:off x="200008" y="693013"/>
            <a:ext cx="5853112" cy="369332"/>
          </a:xfrm>
          <a:prstGeom prst="rect">
            <a:avLst/>
          </a:prstGeom>
          <a:solidFill>
            <a:schemeClr val="bg1"/>
          </a:solidFill>
          <a:ln w="28575">
            <a:solidFill>
              <a:schemeClr val="bg2">
                <a:lumMod val="50000"/>
              </a:schemeClr>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pPr>
            <a:r>
              <a:rPr lang="ja-JP" altLang="en-US" sz="1800" dirty="0"/>
              <a:t>（２）掲示板の記事を登録する</a:t>
            </a:r>
          </a:p>
        </p:txBody>
      </p:sp>
      <p:sp>
        <p:nvSpPr>
          <p:cNvPr id="19" name="正方形/長方形 18">
            <a:extLst>
              <a:ext uri="{FF2B5EF4-FFF2-40B4-BE49-F238E27FC236}">
                <a16:creationId xmlns:a16="http://schemas.microsoft.com/office/drawing/2014/main" id="{2CEEA826-FB41-BD9C-1145-4D6BFC60909E}"/>
              </a:ext>
            </a:extLst>
          </p:cNvPr>
          <p:cNvSpPr/>
          <p:nvPr/>
        </p:nvSpPr>
        <p:spPr>
          <a:xfrm>
            <a:off x="72581" y="40004"/>
            <a:ext cx="1628630" cy="381857"/>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安否集計</a:t>
            </a:r>
          </a:p>
        </p:txBody>
      </p:sp>
      <p:sp>
        <p:nvSpPr>
          <p:cNvPr id="20" name="正方形/長方形 19">
            <a:extLst>
              <a:ext uri="{FF2B5EF4-FFF2-40B4-BE49-F238E27FC236}">
                <a16:creationId xmlns:a16="http://schemas.microsoft.com/office/drawing/2014/main" id="{6FB77648-E27B-839F-9130-BF97002E3776}"/>
              </a:ext>
            </a:extLst>
          </p:cNvPr>
          <p:cNvSpPr/>
          <p:nvPr/>
        </p:nvSpPr>
        <p:spPr>
          <a:xfrm>
            <a:off x="1701210" y="33873"/>
            <a:ext cx="1671096" cy="387988"/>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21" name="正方形/長方形 20">
            <a:extLst>
              <a:ext uri="{FF2B5EF4-FFF2-40B4-BE49-F238E27FC236}">
                <a16:creationId xmlns:a16="http://schemas.microsoft.com/office/drawing/2014/main" id="{FEAC0DE7-B134-4765-90E5-5700FA7CF188}"/>
              </a:ext>
            </a:extLst>
          </p:cNvPr>
          <p:cNvSpPr/>
          <p:nvPr/>
        </p:nvSpPr>
        <p:spPr>
          <a:xfrm>
            <a:off x="5156790" y="33873"/>
            <a:ext cx="1651242" cy="394602"/>
          </a:xfrm>
          <a:prstGeom prst="rect">
            <a:avLst/>
          </a:prstGeom>
          <a:solidFill>
            <a:schemeClr val="bg2">
              <a:lumMod val="50000"/>
            </a:schemeClr>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その他</a:t>
            </a:r>
          </a:p>
        </p:txBody>
      </p:sp>
      <p:sp>
        <p:nvSpPr>
          <p:cNvPr id="22" name="正方形/長方形 21">
            <a:extLst>
              <a:ext uri="{FF2B5EF4-FFF2-40B4-BE49-F238E27FC236}">
                <a16:creationId xmlns:a16="http://schemas.microsoft.com/office/drawing/2014/main" id="{000E9D5C-09FD-80B1-D888-09060E9D8B03}"/>
              </a:ext>
            </a:extLst>
          </p:cNvPr>
          <p:cNvSpPr/>
          <p:nvPr/>
        </p:nvSpPr>
        <p:spPr>
          <a:xfrm>
            <a:off x="3369468" y="27259"/>
            <a:ext cx="1787321" cy="394602"/>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2356</Words>
  <Application>Microsoft Office PowerPoint</Application>
  <PresentationFormat>画面に合わせる (4:3)</PresentationFormat>
  <Paragraphs>381</Paragraphs>
  <Slides>22</Slides>
  <Notes>21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22</vt:i4>
      </vt:variant>
    </vt:vector>
  </HeadingPairs>
  <TitlesOfParts>
    <vt:vector size="29" baseType="lpstr">
      <vt:lpstr>Meiryo UI</vt:lpstr>
      <vt:lpstr>Mplus 1p</vt:lpstr>
      <vt:lpstr>Mplus 1p ExtraBold</vt:lpstr>
      <vt:lpstr>ＭＳ Ｐゴシック</vt:lpstr>
      <vt:lpstr>Arial</vt:lpstr>
      <vt:lpstr>Calibri</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
  <cp:lastModifiedBy/>
  <cp:revision>2</cp:revision>
  <dcterms:modified xsi:type="dcterms:W3CDTF">2025-07-01T11:26:22Z</dcterms:modified>
</cp:coreProperties>
</file>