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0"/>
  </p:notesMasterIdLst>
  <p:sldIdLst>
    <p:sldId id="256" r:id="rId2"/>
    <p:sldId id="290" r:id="rId3"/>
    <p:sldId id="348" r:id="rId4"/>
    <p:sldId id="292" r:id="rId5"/>
    <p:sldId id="350" r:id="rId6"/>
    <p:sldId id="294" r:id="rId7"/>
    <p:sldId id="307" r:id="rId8"/>
    <p:sldId id="332" r:id="rId9"/>
    <p:sldId id="333" r:id="rId10"/>
    <p:sldId id="334" r:id="rId11"/>
    <p:sldId id="349" r:id="rId12"/>
    <p:sldId id="342" r:id="rId13"/>
    <p:sldId id="346" r:id="rId14"/>
    <p:sldId id="352" r:id="rId15"/>
    <p:sldId id="353" r:id="rId16"/>
    <p:sldId id="297" r:id="rId17"/>
    <p:sldId id="298" r:id="rId18"/>
    <p:sldId id="354" r:id="rId19"/>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FF"/>
    <a:srgbClr val="FFFFCC"/>
    <a:srgbClr val="235EC1"/>
    <a:srgbClr val="FF9900"/>
    <a:srgbClr val="F8F8F8"/>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72" d="100"/>
          <a:sy n="72" d="100"/>
        </p:scale>
        <p:origin x="2309" y="5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38FDE958-6181-4011-AF79-0D803C0CBAD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6A8899EC-2E6B-4EB0-8A3F-A570508276D6}"/>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0723AA53-9A1F-47D5-81A4-117066FD1EFD}" type="datetimeFigureOut">
              <a:rPr lang="ja-JP" altLang="en-US"/>
              <a:pPr>
                <a:defRPr/>
              </a:pPr>
              <a:t>2025/7/1</a:t>
            </a:fld>
            <a:endParaRPr lang="ja-JP" altLang="en-US"/>
          </a:p>
        </p:txBody>
      </p:sp>
      <p:sp>
        <p:nvSpPr>
          <p:cNvPr id="4" name="スライド イメージ プレースホルダ 3">
            <a:extLst>
              <a:ext uri="{FF2B5EF4-FFF2-40B4-BE49-F238E27FC236}">
                <a16:creationId xmlns:a16="http://schemas.microsoft.com/office/drawing/2014/main" id="{B652C80F-D5BA-4426-9DFD-6305746EF4E6}"/>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80978102-5B78-4E0F-BD18-A6BF0D48630E}"/>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7780BCDD-6D2D-4851-8179-6F2E55BE27B7}"/>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C52E7BC7-5EB7-44BA-8316-13D95E8B417A}"/>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F0BA1F4-8DCC-4C03-90A0-68313FBCE00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EB3A45E3-1813-4C08-9CCF-32DF7B5147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C2F03E8-CED6-416F-9BA1-42A6B500AE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085E6418-3074-443B-91E6-6021BBFAA0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7589E65-1230-4DEC-AD6C-5B56D6530B7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CE02748-990C-4AB0-B79C-45CD809CC6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F37CB040-4F82-42C6-ABAD-7A0B842E45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5D688ABC-D6B0-4509-BF11-3D3F810383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D5A7A15-A661-4A53-B553-FACF285EC52B}"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A17E9CC3-D956-4F48-A536-FB7E819B6E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D3CF6DA-C404-464C-B302-B858D1C420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007AE2DC-BB2B-4E44-89FD-8917120CAF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2B8373B-E0C7-4270-8C55-1A6CF82D2944}" type="slidenum">
              <a:rPr lang="ja-JP" altLang="en-US" smtClean="0">
                <a:latin typeface="Calibri" panose="020F0502020204030204" pitchFamily="34" charset="0"/>
              </a:rPr>
              <a:pPr/>
              <a:t>2</a:t>
            </a:fld>
            <a:endParaRPr lang="ja-JP"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7ABA8B17-C545-48DC-8BFB-B5951A8927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AA84894C-56F2-4F38-9D68-FB6067EB4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1DD90B78-043B-463A-9662-613F76739E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3FD84ED-A955-4C9C-B29E-A256B036B623}"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442AB63-2875-4318-833C-DD6B7D393D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09C0BFB9-301B-4E46-B85F-B79F10889C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63B6D0BF-A589-470F-B124-0D71B08D53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AA4125-7868-40AA-A4B1-7DFE385FC45E}" type="slidenum">
              <a:rPr lang="ja-JP" altLang="en-US" smtClean="0"/>
              <a:pPr>
                <a:spcBef>
                  <a:spcPct val="0"/>
                </a:spcBef>
              </a:pPr>
              <a:t>4</a:t>
            </a:fld>
            <a:endParaRPr lang="ja-JP" altLang="en-US"/>
          </a:p>
        </p:txBody>
      </p:sp>
    </p:spTree>
    <p:extLst>
      <p:ext uri="{BB962C8B-B14F-4D97-AF65-F5344CB8AC3E}">
        <p14:creationId xmlns:p14="http://schemas.microsoft.com/office/powerpoint/2010/main" val="2782006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442AB63-2875-4318-833C-DD6B7D393D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09C0BFB9-301B-4E46-B85F-B79F10889C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63B6D0BF-A589-470F-B124-0D71B08D53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AA4125-7868-40AA-A4B1-7DFE385FC45E}"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9F2BA4A6-AD20-4BBB-9F82-5186DD22FF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E6642D-6AE4-4DC0-9687-3E89AF94B5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E0803CD0-B1F9-41E4-BB30-BFC451F2E4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40CE791-447C-4BCD-86D3-6F00E8C8F349}"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80DB402B-1F96-4625-A244-C837DD88BE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A8A21F91-6887-4D4D-B8C2-30D1D09073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0D728598-5661-4BE4-897A-0F615CA220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4B38FCC-4CE0-41BE-8CB9-B729E7367EB4}"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251038B-27DE-4590-A43B-BD199DD4EC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CB843399-C95F-434B-98AF-B2B01D0A4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317AD98-4DD9-4209-8337-D97C085A24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F6ABBCC-0AA5-49FA-9E79-A8CBB2C381A1}"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3496ED4D-2BE3-49B5-8385-5AD0A8B89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30B0E3B5-4D24-47C1-9F06-20669A9619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AFD023D-7E93-46BB-BF32-506D2E47C5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318415-2769-4110-B328-BEE8B65662F7}"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619B71AF-8C0F-4DE9-8678-8E54D6267A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ADF75E60-1F3D-4A6E-9198-3130CDD439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6112D1A3-7CFD-4DB0-B7EE-A71CE8B36C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598CCF8-6E03-4E70-B0F9-86B57EB1434F}"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7F626D09-7854-4381-A0B1-D69EDA0B9F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4E8947CC-BC9F-41C5-9150-FACDDC8B21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6A299796-4CC0-4D8D-956C-07B942F2E0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357AF4-E79E-42D1-82B4-4473A7155336}"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7CA91CA9-9BA4-484F-A35C-C6D1F5F45E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91CCADE4-9B7E-4C89-951A-9DACE1E85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DAEDFE4E-6183-4C4A-857A-386D283519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8C8D7A-18F2-4CC2-8232-0685E25A23C6}"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F0ACB0D-4380-114A-0A97-A6BD9BD1A8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EECEEC45-683D-B489-93E2-75B6C89AAB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3252" name="スライド番号プレースホルダ 3">
            <a:extLst>
              <a:ext uri="{FF2B5EF4-FFF2-40B4-BE49-F238E27FC236}">
                <a16:creationId xmlns:a16="http://schemas.microsoft.com/office/drawing/2014/main" id="{581D384A-24E8-BE6E-9CF2-3CF48FFA0C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78F39D6-5E3C-42FC-8656-82E1495EE494}" type="slidenum">
              <a:rPr lang="ja-JP" altLang="en-US"/>
              <a:pPr>
                <a:spcBef>
                  <a:spcPct val="0"/>
                </a:spcBef>
              </a:pPr>
              <a:t>14</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EC71FB8-7725-4B6F-886B-C6BF9B1258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3A5EE2E2-BCF9-4E38-A826-7BCEAADD7B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3252" name="スライド番号プレースホルダ 3">
            <a:extLst>
              <a:ext uri="{FF2B5EF4-FFF2-40B4-BE49-F238E27FC236}">
                <a16:creationId xmlns:a16="http://schemas.microsoft.com/office/drawing/2014/main" id="{48D466EF-3B5D-4C1E-8583-530AC656B6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2DA5D8-88FB-4086-9E67-ED1BB171FA3A}" type="slidenum">
              <a:rPr lang="ja-JP" altLang="en-US" smtClean="0"/>
              <a:pPr>
                <a:spcBef>
                  <a:spcPct val="0"/>
                </a:spcBef>
              </a:pPr>
              <a:t>15</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081A2595-266D-42FB-B1E4-25B691FCFF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a:extLst>
              <a:ext uri="{FF2B5EF4-FFF2-40B4-BE49-F238E27FC236}">
                <a16:creationId xmlns:a16="http://schemas.microsoft.com/office/drawing/2014/main" id="{A7C4DDAD-CEC0-4252-B09C-6907A83630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5300" name="スライド番号プレースホルダ 3">
            <a:extLst>
              <a:ext uri="{FF2B5EF4-FFF2-40B4-BE49-F238E27FC236}">
                <a16:creationId xmlns:a16="http://schemas.microsoft.com/office/drawing/2014/main" id="{BF60AEAE-6975-4AA7-B31D-B99BC1A06E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DFD3A36-DA3E-4902-ABE7-5DE196BDE7CF}" type="slidenum">
              <a:rPr lang="ja-JP" altLang="en-US" smtClean="0"/>
              <a:pPr>
                <a:spcBef>
                  <a:spcPct val="0"/>
                </a:spcBef>
              </a:pPr>
              <a:t>16</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54427104-0506-A403-F198-67CF08D75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81BC8331-EF49-D87C-4059-DFBEFD82EE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9156" name="スライド番号プレースホルダ 3">
            <a:extLst>
              <a:ext uri="{FF2B5EF4-FFF2-40B4-BE49-F238E27FC236}">
                <a16:creationId xmlns:a16="http://schemas.microsoft.com/office/drawing/2014/main" id="{E90B91DD-9C5E-4612-735F-D945BB5C4E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00D2351-A1DA-4262-A947-1E352DA79C79}" type="slidenum">
              <a:rPr lang="ja-JP" altLang="en-US"/>
              <a:pPr>
                <a:spcBef>
                  <a:spcPct val="0"/>
                </a:spcBef>
              </a:pPr>
              <a:t>17</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8EC5C22-DE8F-4904-82DB-960182061A5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358537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98972E1-E3EB-4342-BE7E-C45D292C202F}"/>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9AB22C2A-EB06-4165-8F97-5764987A170B}"/>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2022 INFOCOM CORPORATION All rights reserved</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53A1EC0F-7470-4C6B-AD37-3DCE1F6970C2}"/>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F3ADF1A0-CDD8-4B31-949B-276C87F1C515}" type="slidenum">
              <a:rPr lang="ja-JP" altLang="en-US"/>
              <a:pPr>
                <a:defRPr/>
              </a:pPr>
              <a:t>‹#›</a:t>
            </a:fld>
            <a:endParaRPr lang="ja-JP" altLang="en-US"/>
          </a:p>
        </p:txBody>
      </p:sp>
    </p:spTree>
    <p:extLst>
      <p:ext uri="{BB962C8B-B14F-4D97-AF65-F5344CB8AC3E}">
        <p14:creationId xmlns:p14="http://schemas.microsoft.com/office/powerpoint/2010/main" val="15959455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1B700EB9-0428-4D7C-A748-58AE6497AF78}"/>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D7DE3995-727A-4AA0-912F-78E536B97019}"/>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E8BDD94-35A9-4BE2-8EE8-FED1B5DA27CA}"/>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DA0AD5F0-F683-40F3-A848-532482DD462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357656A1-692D-437F-9957-1F332EE31D6F}"/>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2DE4428-0BEE-41C6-8314-829CB8EF0A2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hyperlink" Target="https://xxxxxxxxx/"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80D1DFA7-7FAD-4FC6-93C3-8C2D3B453467}"/>
              </a:ext>
            </a:extLst>
          </p:cNvPr>
          <p:cNvSpPr/>
          <p:nvPr/>
        </p:nvSpPr>
        <p:spPr>
          <a:xfrm>
            <a:off x="338329" y="5115433"/>
            <a:ext cx="2039111" cy="403863"/>
          </a:xfrm>
          <a:prstGeom prst="rect">
            <a:avLst/>
          </a:prstGeom>
          <a:solidFill>
            <a:srgbClr val="235E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1600" dirty="0">
                <a:latin typeface="+mn-ea"/>
              </a:rPr>
              <a:t>　サービスサイト </a:t>
            </a:r>
            <a:r>
              <a:rPr lang="en-US" altLang="ja-JP" sz="1600" dirty="0">
                <a:latin typeface="+mn-ea"/>
              </a:rPr>
              <a:t>URL</a:t>
            </a:r>
          </a:p>
          <a:p>
            <a:pPr eaLnBrk="1" hangingPunct="1">
              <a:defRPr/>
            </a:pPr>
            <a:endParaRPr lang="en-US" sz="1100" dirty="0"/>
          </a:p>
        </p:txBody>
      </p:sp>
      <p:sp>
        <p:nvSpPr>
          <p:cNvPr id="12" name="正方形/長方形 11">
            <a:extLst>
              <a:ext uri="{FF2B5EF4-FFF2-40B4-BE49-F238E27FC236}">
                <a16:creationId xmlns:a16="http://schemas.microsoft.com/office/drawing/2014/main" id="{75285E9C-E442-4F59-8F38-3D2E56FBCA0B}"/>
              </a:ext>
            </a:extLst>
          </p:cNvPr>
          <p:cNvSpPr/>
          <p:nvPr/>
        </p:nvSpPr>
        <p:spPr>
          <a:xfrm>
            <a:off x="338328" y="5519296"/>
            <a:ext cx="6181343" cy="61812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6" name="テキスト ボックス 15">
            <a:extLst>
              <a:ext uri="{FF2B5EF4-FFF2-40B4-BE49-F238E27FC236}">
                <a16:creationId xmlns:a16="http://schemas.microsoft.com/office/drawing/2014/main" id="{3FE03455-6711-43D0-87DE-7FAD59CB908B}"/>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2022 INFOCOM CORPORATION All rights reserved </a:t>
            </a:r>
          </a:p>
        </p:txBody>
      </p:sp>
      <p:sp>
        <p:nvSpPr>
          <p:cNvPr id="18" name="正方形/長方形 17">
            <a:extLst>
              <a:ext uri="{FF2B5EF4-FFF2-40B4-BE49-F238E27FC236}">
                <a16:creationId xmlns:a16="http://schemas.microsoft.com/office/drawing/2014/main" id="{00D3BC0B-D0FF-4F90-806D-D75B0A27586E}"/>
              </a:ext>
            </a:extLst>
          </p:cNvPr>
          <p:cNvSpPr/>
          <p:nvPr/>
        </p:nvSpPr>
        <p:spPr>
          <a:xfrm>
            <a:off x="4573833" y="6137417"/>
            <a:ext cx="1958648" cy="17884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29" name="サブタイトル 2">
            <a:extLst>
              <a:ext uri="{FF2B5EF4-FFF2-40B4-BE49-F238E27FC236}">
                <a16:creationId xmlns:a16="http://schemas.microsoft.com/office/drawing/2014/main" id="{2D77BCF3-9E8F-4663-990F-4E67DD1A9E10}"/>
              </a:ext>
            </a:extLst>
          </p:cNvPr>
          <p:cNvSpPr txBox="1">
            <a:spLocks/>
          </p:cNvSpPr>
          <p:nvPr/>
        </p:nvSpPr>
        <p:spPr bwMode="auto">
          <a:xfrm>
            <a:off x="1028699" y="8130012"/>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sp>
        <p:nvSpPr>
          <p:cNvPr id="17" name="サブタイトル 2">
            <a:extLst>
              <a:ext uri="{FF2B5EF4-FFF2-40B4-BE49-F238E27FC236}">
                <a16:creationId xmlns:a16="http://schemas.microsoft.com/office/drawing/2014/main" id="{963D8A6E-23F2-4A5F-8F8D-1AD46A1CCA25}"/>
              </a:ext>
            </a:extLst>
          </p:cNvPr>
          <p:cNvSpPr>
            <a:spLocks noGrp="1"/>
          </p:cNvSpPr>
          <p:nvPr>
            <p:ph type="subTitle" idx="1"/>
          </p:nvPr>
        </p:nvSpPr>
        <p:spPr>
          <a:xfrm>
            <a:off x="181586" y="2954779"/>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chemeClr val="accent6">
                    <a:lumMod val="75000"/>
                  </a:schemeClr>
                </a:solidFill>
                <a:ea typeface="Meiryo UI" panose="020B0604030504040204" pitchFamily="50" charset="-128"/>
              </a:rPr>
              <a:t>～　</a:t>
            </a:r>
            <a:r>
              <a:rPr lang="ja-JP" altLang="en-US" sz="3600" b="1" dirty="0">
                <a:solidFill>
                  <a:schemeClr val="accent6">
                    <a:lumMod val="75000"/>
                  </a:schemeClr>
                </a:solidFill>
                <a:ea typeface="Meiryo UI" panose="020B0604030504040204" pitchFamily="50" charset="-128"/>
              </a:rPr>
              <a:t>連絡先登録・回答版 </a:t>
            </a:r>
            <a:r>
              <a:rPr lang="ja-JP" altLang="en-US" b="1" dirty="0">
                <a:solidFill>
                  <a:schemeClr val="accent6">
                    <a:lumMod val="75000"/>
                  </a:schemeClr>
                </a:solidFill>
                <a:ea typeface="Meiryo UI" panose="020B0604030504040204" pitchFamily="50" charset="-128"/>
              </a:rPr>
              <a:t>～</a:t>
            </a:r>
            <a:endParaRPr lang="en-US" altLang="ja-JP" b="1" dirty="0">
              <a:solidFill>
                <a:schemeClr val="accent6">
                  <a:lumMod val="75000"/>
                </a:schemeClr>
              </a:solidFill>
              <a:ea typeface="Meiryo UI" panose="020B0604030504040204" pitchFamily="50" charset="-128"/>
            </a:endParaRPr>
          </a:p>
        </p:txBody>
      </p:sp>
      <p:pic>
        <p:nvPicPr>
          <p:cNvPr id="19" name="図 18" descr="テキスト, ロゴ&#10;&#10;自動的に生成された説明">
            <a:extLst>
              <a:ext uri="{FF2B5EF4-FFF2-40B4-BE49-F238E27FC236}">
                <a16:creationId xmlns:a16="http://schemas.microsoft.com/office/drawing/2014/main" id="{E74BF53E-1AB8-4DA8-BE49-FC8574A5F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20" name="四角形: 角を丸くする 19">
            <a:extLst>
              <a:ext uri="{FF2B5EF4-FFF2-40B4-BE49-F238E27FC236}">
                <a16:creationId xmlns:a16="http://schemas.microsoft.com/office/drawing/2014/main" id="{183B1E1E-49DC-4ED9-BB6E-30C153E97129}"/>
              </a:ext>
            </a:extLst>
          </p:cNvPr>
          <p:cNvSpPr/>
          <p:nvPr/>
        </p:nvSpPr>
        <p:spPr>
          <a:xfrm>
            <a:off x="1340523" y="1443659"/>
            <a:ext cx="4090121" cy="474352"/>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15" name="テキスト ボックス 12">
            <a:extLst>
              <a:ext uri="{FF2B5EF4-FFF2-40B4-BE49-F238E27FC236}">
                <a16:creationId xmlns:a16="http://schemas.microsoft.com/office/drawing/2014/main" id="{CA39A8EF-60CB-445C-86D4-886B8FA8E94F}"/>
              </a:ext>
            </a:extLst>
          </p:cNvPr>
          <p:cNvSpPr txBox="1">
            <a:spLocks noChangeArrowheads="1"/>
          </p:cNvSpPr>
          <p:nvPr/>
        </p:nvSpPr>
        <p:spPr bwMode="auto">
          <a:xfrm>
            <a:off x="418792" y="5643690"/>
            <a:ext cx="4155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Arial" panose="020B0604020202020204" pitchFamily="34" charset="0"/>
              </a:rPr>
              <a:t>https://asp</a:t>
            </a:r>
            <a:endParaRPr lang="ja-JP" altLang="en-US" sz="1800" dirty="0">
              <a:latin typeface="Arial" panose="020B0604020202020204" pitchFamily="34" charset="0"/>
            </a:endParaRPr>
          </a:p>
        </p:txBody>
      </p:sp>
      <p:sp>
        <p:nvSpPr>
          <p:cNvPr id="21" name="テキスト ボックス 12">
            <a:extLst>
              <a:ext uri="{FF2B5EF4-FFF2-40B4-BE49-F238E27FC236}">
                <a16:creationId xmlns:a16="http://schemas.microsoft.com/office/drawing/2014/main" id="{1179B176-F7C8-4D00-907E-52D1478B3C33}"/>
              </a:ext>
            </a:extLst>
          </p:cNvPr>
          <p:cNvSpPr txBox="1">
            <a:spLocks noChangeArrowheads="1"/>
          </p:cNvSpPr>
          <p:nvPr/>
        </p:nvSpPr>
        <p:spPr bwMode="auto">
          <a:xfrm>
            <a:off x="5084094" y="6676114"/>
            <a:ext cx="1448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Arial" panose="020B0604020202020204" pitchFamily="34" charset="0"/>
              </a:rPr>
              <a:t>QR</a:t>
            </a:r>
            <a:r>
              <a:rPr lang="ja-JP" altLang="en-US" sz="1600" dirty="0">
                <a:latin typeface="Arial" panose="020B0604020202020204" pitchFamily="34" charset="0"/>
              </a:rPr>
              <a:t>コード</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貼り付け</a:t>
            </a:r>
          </a:p>
        </p:txBody>
      </p:sp>
      <p:sp>
        <p:nvSpPr>
          <p:cNvPr id="2" name="サブタイトル 2">
            <a:extLst>
              <a:ext uri="{FF2B5EF4-FFF2-40B4-BE49-F238E27FC236}">
                <a16:creationId xmlns:a16="http://schemas.microsoft.com/office/drawing/2014/main" id="{2DC440B1-111F-E175-74D9-F96C170844F4}"/>
              </a:ext>
            </a:extLst>
          </p:cNvPr>
          <p:cNvSpPr txBox="1">
            <a:spLocks/>
          </p:cNvSpPr>
          <p:nvPr/>
        </p:nvSpPr>
        <p:spPr bwMode="auto">
          <a:xfrm>
            <a:off x="1115533" y="8480683"/>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400" dirty="0"/>
              <a:t>更新日：</a:t>
            </a:r>
            <a:r>
              <a:rPr lang="en-US" altLang="ja-JP" sz="1400" dirty="0"/>
              <a:t>2025/7/1</a:t>
            </a:r>
            <a:br>
              <a:rPr lang="en-US" altLang="ja-JP" sz="1400" dirty="0"/>
            </a:br>
            <a:endParaRPr lang="en-US" altLang="ja-JP"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5A926332-209F-4567-BD9C-BDF8C3C07A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D186C8C-55C3-41D6-BE97-65AE51120F40}"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FC99A7C1-5988-4308-9995-A0FC887422F5}"/>
              </a:ext>
            </a:extLst>
          </p:cNvPr>
          <p:cNvSpPr txBox="1">
            <a:spLocks/>
          </p:cNvSpPr>
          <p:nvPr/>
        </p:nvSpPr>
        <p:spPr>
          <a:xfrm>
            <a:off x="74572" y="122049"/>
            <a:ext cx="4929187" cy="323850"/>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目次</a:t>
            </a:r>
            <a:endParaRPr lang="en-US" altLang="ja-JP" sz="2400" b="1" u="sng" dirty="0">
              <a:latin typeface="+mj-lt"/>
              <a:ea typeface="+mj-ea"/>
              <a:cs typeface="+mj-cs"/>
            </a:endParaRPr>
          </a:p>
        </p:txBody>
      </p:sp>
      <p:sp>
        <p:nvSpPr>
          <p:cNvPr id="57" name="正方形/長方形 56">
            <a:extLst>
              <a:ext uri="{FF2B5EF4-FFF2-40B4-BE49-F238E27FC236}">
                <a16:creationId xmlns:a16="http://schemas.microsoft.com/office/drawing/2014/main" id="{61AB871B-B9B1-4E3B-9579-8887ED75FF1F}"/>
              </a:ext>
            </a:extLst>
          </p:cNvPr>
          <p:cNvSpPr/>
          <p:nvPr/>
        </p:nvSpPr>
        <p:spPr>
          <a:xfrm rot="5400000">
            <a:off x="3185316" y="-1098098"/>
            <a:ext cx="962982" cy="586740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131" name="テキスト ボックス 26">
            <a:extLst>
              <a:ext uri="{FF2B5EF4-FFF2-40B4-BE49-F238E27FC236}">
                <a16:creationId xmlns:a16="http://schemas.microsoft.com/office/drawing/2014/main" id="{F5A2F8CB-CF95-4683-937B-888E33936F5B}"/>
              </a:ext>
            </a:extLst>
          </p:cNvPr>
          <p:cNvSpPr txBox="1">
            <a:spLocks noChangeArrowheads="1"/>
          </p:cNvSpPr>
          <p:nvPr/>
        </p:nvSpPr>
        <p:spPr bwMode="auto">
          <a:xfrm>
            <a:off x="798837" y="1416181"/>
            <a:ext cx="5164138" cy="523220"/>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２．勤務地・居住地登録</a:t>
            </a:r>
            <a:br>
              <a:rPr lang="en-US" altLang="ja-JP" sz="1400" dirty="0"/>
            </a:br>
            <a:r>
              <a:rPr lang="ja-JP" altLang="en-US" sz="1200" dirty="0"/>
              <a:t>　（１）勤務地・居住地を登録する</a:t>
            </a:r>
            <a:endParaRPr lang="en-US" altLang="ja-JP" sz="1200" dirty="0"/>
          </a:p>
        </p:txBody>
      </p:sp>
      <p:sp>
        <p:nvSpPr>
          <p:cNvPr id="62" name="正方形/長方形 61">
            <a:extLst>
              <a:ext uri="{FF2B5EF4-FFF2-40B4-BE49-F238E27FC236}">
                <a16:creationId xmlns:a16="http://schemas.microsoft.com/office/drawing/2014/main" id="{27C79A81-3C17-4C11-A747-5F9A35EFC542}"/>
              </a:ext>
            </a:extLst>
          </p:cNvPr>
          <p:cNvSpPr/>
          <p:nvPr/>
        </p:nvSpPr>
        <p:spPr>
          <a:xfrm rot="5400000">
            <a:off x="145416" y="506324"/>
            <a:ext cx="723902" cy="80010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C7E9FDF3-C49E-428F-8A65-4D3E1764206C}"/>
              </a:ext>
            </a:extLst>
          </p:cNvPr>
          <p:cNvSpPr/>
          <p:nvPr/>
        </p:nvSpPr>
        <p:spPr>
          <a:xfrm rot="5400000">
            <a:off x="3329595" y="-2002590"/>
            <a:ext cx="723902" cy="5817930"/>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003702BE-8977-4E7E-B315-1D324EBAEA36}"/>
              </a:ext>
            </a:extLst>
          </p:cNvPr>
          <p:cNvSpPr txBox="1">
            <a:spLocks noChangeArrowheads="1"/>
          </p:cNvSpPr>
          <p:nvPr/>
        </p:nvSpPr>
        <p:spPr bwMode="ltGray">
          <a:xfrm>
            <a:off x="202566" y="484099"/>
            <a:ext cx="400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ログイン</a:t>
            </a:r>
          </a:p>
        </p:txBody>
      </p:sp>
      <p:sp>
        <p:nvSpPr>
          <p:cNvPr id="65" name="角丸四角形 64">
            <a:extLst>
              <a:ext uri="{FF2B5EF4-FFF2-40B4-BE49-F238E27FC236}">
                <a16:creationId xmlns:a16="http://schemas.microsoft.com/office/drawing/2014/main" id="{1C5B83BA-C64D-4B69-A833-92EDAE524658}"/>
              </a:ext>
            </a:extLst>
          </p:cNvPr>
          <p:cNvSpPr/>
          <p:nvPr/>
        </p:nvSpPr>
        <p:spPr>
          <a:xfrm>
            <a:off x="5566729" y="677535"/>
            <a:ext cx="800100" cy="457106"/>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P2</a:t>
            </a:r>
            <a:endParaRPr lang="ja-JP" altLang="en-US" sz="2000" dirty="0">
              <a:solidFill>
                <a:srgbClr val="0070C0"/>
              </a:solidFill>
              <a:latin typeface="+mn-ea"/>
            </a:endParaRPr>
          </a:p>
        </p:txBody>
      </p:sp>
      <p:sp>
        <p:nvSpPr>
          <p:cNvPr id="66" name="角丸四角形 65">
            <a:extLst>
              <a:ext uri="{FF2B5EF4-FFF2-40B4-BE49-F238E27FC236}">
                <a16:creationId xmlns:a16="http://schemas.microsoft.com/office/drawing/2014/main" id="{3B42C99A-B094-41A9-9197-495A765A6043}"/>
              </a:ext>
            </a:extLst>
          </p:cNvPr>
          <p:cNvSpPr/>
          <p:nvPr/>
        </p:nvSpPr>
        <p:spPr>
          <a:xfrm>
            <a:off x="5552254" y="1659454"/>
            <a:ext cx="800100" cy="430628"/>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P4</a:t>
            </a:r>
            <a:endParaRPr lang="ja-JP" altLang="en-US" sz="2000" dirty="0">
              <a:solidFill>
                <a:srgbClr val="0070C0"/>
              </a:solidFill>
              <a:latin typeface="+mn-ea"/>
            </a:endParaRPr>
          </a:p>
        </p:txBody>
      </p:sp>
      <p:grpSp>
        <p:nvGrpSpPr>
          <p:cNvPr id="7181" name="グループ化 4">
            <a:extLst>
              <a:ext uri="{FF2B5EF4-FFF2-40B4-BE49-F238E27FC236}">
                <a16:creationId xmlns:a16="http://schemas.microsoft.com/office/drawing/2014/main" id="{86BEE49C-9301-4020-8F45-68A7A08283F4}"/>
              </a:ext>
            </a:extLst>
          </p:cNvPr>
          <p:cNvGrpSpPr>
            <a:grpSpLocks/>
          </p:cNvGrpSpPr>
          <p:nvPr/>
        </p:nvGrpSpPr>
        <p:grpSpPr bwMode="auto">
          <a:xfrm>
            <a:off x="116955" y="3552883"/>
            <a:ext cx="6483554" cy="903023"/>
            <a:chOff x="-16458" y="4292516"/>
            <a:chExt cx="6686537" cy="900904"/>
          </a:xfrm>
        </p:grpSpPr>
        <p:sp>
          <p:nvSpPr>
            <p:cNvPr id="68" name="正方形/長方形 67">
              <a:extLst>
                <a:ext uri="{FF2B5EF4-FFF2-40B4-BE49-F238E27FC236}">
                  <a16:creationId xmlns:a16="http://schemas.microsoft.com/office/drawing/2014/main" id="{70C786AC-A30E-401D-9474-7686EF305561}"/>
                </a:ext>
              </a:extLst>
            </p:cNvPr>
            <p:cNvSpPr/>
            <p:nvPr/>
          </p:nvSpPr>
          <p:spPr>
            <a:xfrm rot="5400000">
              <a:off x="-102665" y="4378723"/>
              <a:ext cx="900904" cy="728489"/>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6A893ADB-4644-4EFF-926A-1BA1B2C8C7CC}"/>
                </a:ext>
              </a:extLst>
            </p:cNvPr>
            <p:cNvSpPr/>
            <p:nvPr/>
          </p:nvSpPr>
          <p:spPr>
            <a:xfrm rot="5400000">
              <a:off x="3234372" y="1757712"/>
              <a:ext cx="888108" cy="598330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4BFA6788-A9BE-4B78-802C-5187D0534092}"/>
                </a:ext>
              </a:extLst>
            </p:cNvPr>
            <p:cNvSpPr txBox="1">
              <a:spLocks noChangeArrowheads="1"/>
            </p:cNvSpPr>
            <p:nvPr/>
          </p:nvSpPr>
          <p:spPr bwMode="auto">
            <a:xfrm>
              <a:off x="131030" y="4306207"/>
              <a:ext cx="4000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安否回答</a:t>
              </a:r>
            </a:p>
          </p:txBody>
        </p:sp>
        <p:sp>
          <p:nvSpPr>
            <p:cNvPr id="7198" name="テキスト ボックス 26">
              <a:extLst>
                <a:ext uri="{FF2B5EF4-FFF2-40B4-BE49-F238E27FC236}">
                  <a16:creationId xmlns:a16="http://schemas.microsoft.com/office/drawing/2014/main" id="{2C32D769-7682-4580-9AD4-E4EAD9DE6D1B}"/>
                </a:ext>
              </a:extLst>
            </p:cNvPr>
            <p:cNvSpPr txBox="1">
              <a:spLocks noChangeArrowheads="1"/>
            </p:cNvSpPr>
            <p:nvPr/>
          </p:nvSpPr>
          <p:spPr bwMode="auto">
            <a:xfrm>
              <a:off x="712028" y="4341257"/>
              <a:ext cx="4421493" cy="70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４．安否回答 </a:t>
              </a:r>
              <a:br>
                <a:rPr lang="en-US" altLang="ja-JP" sz="1400" dirty="0"/>
              </a:br>
              <a:r>
                <a:rPr lang="ja-JP" altLang="en-US" sz="1200" dirty="0"/>
                <a:t>　（１）受信メールから回答する</a:t>
              </a:r>
              <a:br>
                <a:rPr lang="en-US" altLang="ja-JP" sz="1200" dirty="0"/>
              </a:br>
              <a:r>
                <a:rPr lang="ja-JP" altLang="en-US" sz="1200" dirty="0"/>
                <a:t>　（２）</a:t>
              </a:r>
              <a:r>
                <a:rPr lang="en-US" altLang="ja-JP" sz="1200" dirty="0"/>
                <a:t>LINE</a:t>
              </a:r>
              <a:r>
                <a:rPr lang="ja-JP" altLang="en-US" sz="1200" dirty="0"/>
                <a:t>から回答する</a:t>
              </a:r>
            </a:p>
          </p:txBody>
        </p:sp>
        <p:sp>
          <p:nvSpPr>
            <p:cNvPr id="76" name="角丸四角形 75">
              <a:extLst>
                <a:ext uri="{FF2B5EF4-FFF2-40B4-BE49-F238E27FC236}">
                  <a16:creationId xmlns:a16="http://schemas.microsoft.com/office/drawing/2014/main" id="{8FBA1EA0-D0BD-46E9-A7C8-830E90AD4120}"/>
                </a:ext>
              </a:extLst>
            </p:cNvPr>
            <p:cNvSpPr/>
            <p:nvPr/>
          </p:nvSpPr>
          <p:spPr>
            <a:xfrm>
              <a:off x="5551975" y="4501118"/>
              <a:ext cx="829992" cy="448319"/>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P11</a:t>
              </a:r>
              <a:endParaRPr lang="ja-JP" altLang="en-US" sz="2000" dirty="0">
                <a:solidFill>
                  <a:srgbClr val="0070C0"/>
                </a:solidFill>
                <a:latin typeface="+mn-ea"/>
              </a:endParaRPr>
            </a:p>
          </p:txBody>
        </p:sp>
      </p:grpSp>
      <p:sp>
        <p:nvSpPr>
          <p:cNvPr id="7182" name="テキスト ボックス 24">
            <a:extLst>
              <a:ext uri="{FF2B5EF4-FFF2-40B4-BE49-F238E27FC236}">
                <a16:creationId xmlns:a16="http://schemas.microsoft.com/office/drawing/2014/main" id="{2991E2B1-EDE2-47F6-8864-C0F822AFDC14}"/>
              </a:ext>
            </a:extLst>
          </p:cNvPr>
          <p:cNvSpPr txBox="1">
            <a:spLocks noChangeArrowheads="1"/>
          </p:cNvSpPr>
          <p:nvPr/>
        </p:nvSpPr>
        <p:spPr bwMode="auto">
          <a:xfrm>
            <a:off x="809822" y="560433"/>
            <a:ext cx="51641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１．ログイン</a:t>
            </a:r>
            <a:br>
              <a:rPr lang="en-US" altLang="ja-JP" sz="1400" dirty="0"/>
            </a:br>
            <a:r>
              <a:rPr lang="ja-JP" altLang="en-US" sz="1400" dirty="0"/>
              <a:t>　</a:t>
            </a:r>
            <a:r>
              <a:rPr lang="ja-JP" altLang="en-US" sz="1200" dirty="0"/>
              <a:t>（１）ログインする</a:t>
            </a:r>
            <a:endParaRPr lang="en-US" altLang="ja-JP" sz="1200" dirty="0"/>
          </a:p>
        </p:txBody>
      </p:sp>
      <p:grpSp>
        <p:nvGrpSpPr>
          <p:cNvPr id="7184" name="グループ化 4">
            <a:extLst>
              <a:ext uri="{FF2B5EF4-FFF2-40B4-BE49-F238E27FC236}">
                <a16:creationId xmlns:a16="http://schemas.microsoft.com/office/drawing/2014/main" id="{8806F224-0B0B-41FC-90C6-7260E03CBA8E}"/>
              </a:ext>
            </a:extLst>
          </p:cNvPr>
          <p:cNvGrpSpPr>
            <a:grpSpLocks/>
          </p:cNvGrpSpPr>
          <p:nvPr/>
        </p:nvGrpSpPr>
        <p:grpSpPr bwMode="auto">
          <a:xfrm>
            <a:off x="116953" y="5708028"/>
            <a:ext cx="6505859" cy="847691"/>
            <a:chOff x="-83846" y="4280242"/>
            <a:chExt cx="6672435" cy="847691"/>
          </a:xfrm>
        </p:grpSpPr>
        <p:sp>
          <p:nvSpPr>
            <p:cNvPr id="35" name="正方形/長方形 34">
              <a:extLst>
                <a:ext uri="{FF2B5EF4-FFF2-40B4-BE49-F238E27FC236}">
                  <a16:creationId xmlns:a16="http://schemas.microsoft.com/office/drawing/2014/main" id="{025A9AC9-8E4A-40A9-AA15-82A14454C309}"/>
                </a:ext>
              </a:extLst>
            </p:cNvPr>
            <p:cNvSpPr/>
            <p:nvPr/>
          </p:nvSpPr>
          <p:spPr>
            <a:xfrm rot="5400000">
              <a:off x="-150116" y="4358872"/>
              <a:ext cx="835331" cy="70279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6" name="正方形/長方形 35">
              <a:extLst>
                <a:ext uri="{FF2B5EF4-FFF2-40B4-BE49-F238E27FC236}">
                  <a16:creationId xmlns:a16="http://schemas.microsoft.com/office/drawing/2014/main" id="{B5904792-DC4F-46A4-8FF4-CDE10EFC6593}"/>
                </a:ext>
              </a:extLst>
            </p:cNvPr>
            <p:cNvSpPr/>
            <p:nvPr/>
          </p:nvSpPr>
          <p:spPr>
            <a:xfrm rot="5400000">
              <a:off x="3193399" y="1718154"/>
              <a:ext cx="820739" cy="596964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7" name="テキスト ボックス 22">
              <a:extLst>
                <a:ext uri="{FF2B5EF4-FFF2-40B4-BE49-F238E27FC236}">
                  <a16:creationId xmlns:a16="http://schemas.microsoft.com/office/drawing/2014/main" id="{3CE3508F-D6D7-4C96-ADE1-11EDE74419CE}"/>
                </a:ext>
              </a:extLst>
            </p:cNvPr>
            <p:cNvSpPr txBox="1">
              <a:spLocks noChangeArrowheads="1"/>
            </p:cNvSpPr>
            <p:nvPr/>
          </p:nvSpPr>
          <p:spPr bwMode="auto">
            <a:xfrm>
              <a:off x="38003" y="4280242"/>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その他</a:t>
              </a:r>
            </a:p>
          </p:txBody>
        </p:sp>
        <p:sp>
          <p:nvSpPr>
            <p:cNvPr id="38" name="テキスト ボックス 26">
              <a:extLst>
                <a:ext uri="{FF2B5EF4-FFF2-40B4-BE49-F238E27FC236}">
                  <a16:creationId xmlns:a16="http://schemas.microsoft.com/office/drawing/2014/main" id="{FE681376-2E53-42B7-B7FA-444C8C81A768}"/>
                </a:ext>
              </a:extLst>
            </p:cNvPr>
            <p:cNvSpPr txBox="1">
              <a:spLocks noChangeArrowheads="1"/>
            </p:cNvSpPr>
            <p:nvPr/>
          </p:nvSpPr>
          <p:spPr bwMode="auto">
            <a:xfrm>
              <a:off x="626763" y="4333642"/>
              <a:ext cx="4098884" cy="738664"/>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６．その他</a:t>
              </a:r>
              <a:endParaRPr lang="en-US" altLang="ja-JP" sz="1600" b="1" dirty="0">
                <a:solidFill>
                  <a:srgbClr val="0070C0"/>
                </a:solidFill>
              </a:endParaRPr>
            </a:p>
            <a:p>
              <a:pPr eaLnBrk="1" hangingPunct="1">
                <a:spcBef>
                  <a:spcPct val="0"/>
                </a:spcBef>
                <a:buFontTx/>
                <a:buNone/>
                <a:defRPr/>
              </a:pPr>
              <a:r>
                <a:rPr lang="ja-JP" altLang="en-US" sz="1400" dirty="0"/>
                <a:t>　</a:t>
              </a:r>
              <a:r>
                <a:rPr lang="ja-JP" altLang="en-US" sz="1200" dirty="0"/>
                <a:t>（１）パスワードを忘れた場合</a:t>
              </a:r>
              <a:br>
                <a:rPr lang="en-US" altLang="ja-JP" sz="1200" dirty="0"/>
              </a:br>
              <a:r>
                <a:rPr lang="ja-JP" altLang="en-US" sz="1200" dirty="0"/>
                <a:t>　（２） 掲示板の記事を確認する</a:t>
              </a:r>
            </a:p>
          </p:txBody>
        </p:sp>
        <p:sp>
          <p:nvSpPr>
            <p:cNvPr id="39" name="角丸四角形 75">
              <a:extLst>
                <a:ext uri="{FF2B5EF4-FFF2-40B4-BE49-F238E27FC236}">
                  <a16:creationId xmlns:a16="http://schemas.microsoft.com/office/drawing/2014/main" id="{CAC12BA1-A141-4DBA-91FE-F30DFBE5D4A4}"/>
                </a:ext>
              </a:extLst>
            </p:cNvPr>
            <p:cNvSpPr/>
            <p:nvPr/>
          </p:nvSpPr>
          <p:spPr>
            <a:xfrm>
              <a:off x="5421442" y="4451355"/>
              <a:ext cx="890106" cy="424637"/>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P15</a:t>
              </a:r>
              <a:endParaRPr lang="ja-JP" altLang="en-US" sz="2000" dirty="0">
                <a:solidFill>
                  <a:srgbClr val="0070C0"/>
                </a:solidFill>
                <a:latin typeface="+mn-ea"/>
              </a:endParaRPr>
            </a:p>
          </p:txBody>
        </p:sp>
      </p:grpSp>
      <p:sp>
        <p:nvSpPr>
          <p:cNvPr id="40" name="タイトル 1">
            <a:extLst>
              <a:ext uri="{FF2B5EF4-FFF2-40B4-BE49-F238E27FC236}">
                <a16:creationId xmlns:a16="http://schemas.microsoft.com/office/drawing/2014/main" id="{F8EE464B-A183-4976-964B-39F2389FD813}"/>
              </a:ext>
            </a:extLst>
          </p:cNvPr>
          <p:cNvSpPr txBox="1">
            <a:spLocks/>
          </p:cNvSpPr>
          <p:nvPr/>
        </p:nvSpPr>
        <p:spPr>
          <a:xfrm>
            <a:off x="112189" y="6884919"/>
            <a:ext cx="4929187" cy="323850"/>
          </a:xfrm>
          <a:prstGeom prst="rect">
            <a:avLst/>
          </a:prstGeom>
          <a:noFill/>
        </p:spPr>
        <p:txBody>
          <a:bodyPr anchor="ctr"/>
          <a:lstStyle/>
          <a:p>
            <a:pPr eaLnBrk="1" fontAlgn="auto" hangingPunct="1">
              <a:spcAft>
                <a:spcPts val="0"/>
              </a:spcAft>
              <a:defRPr/>
            </a:pPr>
            <a:r>
              <a:rPr lang="ja-JP" altLang="en-US" b="1" u="sng" dirty="0">
                <a:latin typeface="+mj-lt"/>
                <a:ea typeface="+mj-ea"/>
                <a:cs typeface="+mj-cs"/>
              </a:rPr>
              <a:t>連絡先登録について</a:t>
            </a:r>
            <a:endParaRPr lang="en-US" altLang="ja-JP" b="1" u="sng" dirty="0">
              <a:latin typeface="+mj-lt"/>
              <a:ea typeface="+mj-ea"/>
              <a:cs typeface="+mj-cs"/>
            </a:endParaRPr>
          </a:p>
        </p:txBody>
      </p:sp>
      <p:sp>
        <p:nvSpPr>
          <p:cNvPr id="43" name="テキスト ボックス 12">
            <a:extLst>
              <a:ext uri="{FF2B5EF4-FFF2-40B4-BE49-F238E27FC236}">
                <a16:creationId xmlns:a16="http://schemas.microsoft.com/office/drawing/2014/main" id="{38B3CC7A-878E-4787-9F04-4462547A744D}"/>
              </a:ext>
            </a:extLst>
          </p:cNvPr>
          <p:cNvSpPr txBox="1">
            <a:spLocks noChangeArrowheads="1"/>
          </p:cNvSpPr>
          <p:nvPr/>
        </p:nvSpPr>
        <p:spPr bwMode="auto">
          <a:xfrm>
            <a:off x="109419" y="7228419"/>
            <a:ext cx="67485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連絡先には、メールアドレス、エマージェンシーコールの専用アプリ、</a:t>
            </a:r>
            <a:r>
              <a:rPr lang="en-US" altLang="ja-JP" sz="1200" dirty="0">
                <a:latin typeface="Arial" panose="020B0604020202020204" pitchFamily="34" charset="0"/>
              </a:rPr>
              <a:t>LINE</a:t>
            </a:r>
            <a:r>
              <a:rPr lang="ja-JP" altLang="en-US" sz="1200" dirty="0">
                <a:latin typeface="Arial" panose="020B0604020202020204" pitchFamily="34" charset="0"/>
              </a:rPr>
              <a:t>と３種類の</a:t>
            </a:r>
            <a:endParaRPr lang="en-US" altLang="ja-JP" sz="1200" dirty="0">
              <a:latin typeface="Arial" panose="020B0604020202020204" pitchFamily="34" charset="0"/>
            </a:endParaRPr>
          </a:p>
          <a:p>
            <a:pPr eaLnBrk="1" hangingPunct="1">
              <a:spcBef>
                <a:spcPct val="0"/>
              </a:spcBef>
              <a:buFontTx/>
              <a:buNone/>
            </a:pPr>
            <a:r>
              <a:rPr lang="ja-JP" altLang="en-US" sz="1200" dirty="0">
                <a:latin typeface="Arial" panose="020B0604020202020204" pitchFamily="34" charset="0"/>
              </a:rPr>
              <a:t>媒体の中から最大</a:t>
            </a:r>
            <a:r>
              <a:rPr lang="en-US" altLang="ja-JP" sz="1200" dirty="0">
                <a:latin typeface="Arial" panose="020B0604020202020204" pitchFamily="34" charset="0"/>
              </a:rPr>
              <a:t>10</a:t>
            </a:r>
            <a:r>
              <a:rPr lang="ja-JP" altLang="en-US" sz="1200" dirty="0">
                <a:latin typeface="Arial" panose="020B0604020202020204" pitchFamily="34" charset="0"/>
              </a:rPr>
              <a:t>連絡先を登録することができます。</a:t>
            </a:r>
            <a:endParaRPr lang="en-US" altLang="ja-JP" sz="1200" dirty="0">
              <a:latin typeface="Arial" panose="020B0604020202020204" pitchFamily="34" charset="0"/>
            </a:endParaRPr>
          </a:p>
          <a:p>
            <a:pPr eaLnBrk="1" hangingPunct="1">
              <a:spcBef>
                <a:spcPct val="0"/>
              </a:spcBef>
              <a:buFontTx/>
              <a:buNone/>
            </a:pPr>
            <a:r>
              <a:rPr lang="ja-JP" altLang="en-US" sz="1200" dirty="0">
                <a:latin typeface="Arial" panose="020B0604020202020204" pitchFamily="34" charset="0"/>
              </a:rPr>
              <a:t>どれか１つでも登録していれば連絡は発信されますが、災害時には複数の媒体を登録しておくことが有効であるといわれており複数の連絡先を登録することを推奨しています。</a:t>
            </a:r>
          </a:p>
        </p:txBody>
      </p:sp>
      <p:sp>
        <p:nvSpPr>
          <p:cNvPr id="44" name="正方形/長方形 43">
            <a:extLst>
              <a:ext uri="{FF2B5EF4-FFF2-40B4-BE49-F238E27FC236}">
                <a16:creationId xmlns:a16="http://schemas.microsoft.com/office/drawing/2014/main" id="{B0A7446C-8C75-43CD-B242-B0FEBB39DBC4}"/>
              </a:ext>
            </a:extLst>
          </p:cNvPr>
          <p:cNvSpPr/>
          <p:nvPr/>
        </p:nvSpPr>
        <p:spPr>
          <a:xfrm rot="5400000">
            <a:off x="3140534" y="-23478"/>
            <a:ext cx="1060450" cy="590410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46" name="グループ化 1">
            <a:extLst>
              <a:ext uri="{FF2B5EF4-FFF2-40B4-BE49-F238E27FC236}">
                <a16:creationId xmlns:a16="http://schemas.microsoft.com/office/drawing/2014/main" id="{9295A7A8-46D0-4704-92B2-B1641F0518AF}"/>
              </a:ext>
            </a:extLst>
          </p:cNvPr>
          <p:cNvGrpSpPr>
            <a:grpSpLocks/>
          </p:cNvGrpSpPr>
          <p:nvPr/>
        </p:nvGrpSpPr>
        <p:grpSpPr bwMode="auto">
          <a:xfrm>
            <a:off x="116958" y="2402773"/>
            <a:ext cx="685241" cy="1075462"/>
            <a:chOff x="71439" y="1258886"/>
            <a:chExt cx="766726" cy="1178483"/>
          </a:xfrm>
          <a:solidFill>
            <a:srgbClr val="0070C0"/>
          </a:solidFill>
        </p:grpSpPr>
        <p:sp>
          <p:nvSpPr>
            <p:cNvPr id="47" name="正方形/長方形 46">
              <a:extLst>
                <a:ext uri="{FF2B5EF4-FFF2-40B4-BE49-F238E27FC236}">
                  <a16:creationId xmlns:a16="http://schemas.microsoft.com/office/drawing/2014/main" id="{588A4F1E-A55C-4614-BB2B-5898D04E36B3}"/>
                </a:ext>
              </a:extLst>
            </p:cNvPr>
            <p:cNvSpPr/>
            <p:nvPr/>
          </p:nvSpPr>
          <p:spPr>
            <a:xfrm rot="5400000">
              <a:off x="-134440" y="1464765"/>
              <a:ext cx="1178483" cy="766726"/>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 name="テキスト ボックス 22">
              <a:extLst>
                <a:ext uri="{FF2B5EF4-FFF2-40B4-BE49-F238E27FC236}">
                  <a16:creationId xmlns:a16="http://schemas.microsoft.com/office/drawing/2014/main" id="{1869B607-D2CA-4484-88BE-26FE6288A78C}"/>
                </a:ext>
              </a:extLst>
            </p:cNvPr>
            <p:cNvSpPr txBox="1">
              <a:spLocks noChangeArrowheads="1"/>
            </p:cNvSpPr>
            <p:nvPr/>
          </p:nvSpPr>
          <p:spPr bwMode="ltGray">
            <a:xfrm>
              <a:off x="180962" y="1266641"/>
              <a:ext cx="447689" cy="1120907"/>
            </a:xfrm>
            <a:prstGeom prst="rect">
              <a:avLst/>
            </a:prstGeom>
            <a:grpFill/>
            <a:ln w="9525">
              <a:noFill/>
              <a:miter lim="800000"/>
              <a:headEnd/>
              <a:tailEnd/>
            </a:ln>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連絡先登録</a:t>
              </a:r>
            </a:p>
          </p:txBody>
        </p:sp>
      </p:grpSp>
      <p:sp>
        <p:nvSpPr>
          <p:cNvPr id="49" name="テキスト ボックス 26">
            <a:extLst>
              <a:ext uri="{FF2B5EF4-FFF2-40B4-BE49-F238E27FC236}">
                <a16:creationId xmlns:a16="http://schemas.microsoft.com/office/drawing/2014/main" id="{E35DC985-68A4-4016-A14B-99005F6EFFAD}"/>
              </a:ext>
            </a:extLst>
          </p:cNvPr>
          <p:cNvSpPr txBox="1">
            <a:spLocks noChangeArrowheads="1"/>
          </p:cNvSpPr>
          <p:nvPr/>
        </p:nvSpPr>
        <p:spPr bwMode="auto">
          <a:xfrm>
            <a:off x="802641" y="2459379"/>
            <a:ext cx="5164138" cy="707886"/>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３．連絡先登録</a:t>
            </a:r>
            <a:br>
              <a:rPr lang="en-US" altLang="ja-JP" sz="1400" dirty="0"/>
            </a:br>
            <a:r>
              <a:rPr lang="ja-JP" altLang="en-US" sz="1200" dirty="0"/>
              <a:t>　（１）メールアドレスを登録する</a:t>
            </a:r>
            <a:endParaRPr lang="en-US" altLang="ja-JP" sz="1200" dirty="0"/>
          </a:p>
          <a:p>
            <a:pPr eaLnBrk="1" hangingPunct="1">
              <a:spcBef>
                <a:spcPct val="0"/>
              </a:spcBef>
              <a:buFontTx/>
              <a:buNone/>
              <a:defRPr/>
            </a:pPr>
            <a:r>
              <a:rPr lang="ja-JP" altLang="en-US" sz="1200" dirty="0"/>
              <a:t>　（２）</a:t>
            </a:r>
            <a:r>
              <a:rPr lang="en-US" altLang="ja-JP" sz="1200" dirty="0"/>
              <a:t>LINE</a:t>
            </a:r>
            <a:r>
              <a:rPr lang="ja-JP" altLang="en-US" sz="1200" dirty="0"/>
              <a:t>を登録する</a:t>
            </a:r>
            <a:endParaRPr lang="en-US" altLang="ja-JP" sz="1200" dirty="0"/>
          </a:p>
        </p:txBody>
      </p:sp>
      <p:sp>
        <p:nvSpPr>
          <p:cNvPr id="50" name="角丸四角形 65">
            <a:extLst>
              <a:ext uri="{FF2B5EF4-FFF2-40B4-BE49-F238E27FC236}">
                <a16:creationId xmlns:a16="http://schemas.microsoft.com/office/drawing/2014/main" id="{BDE061A7-AD9B-4587-93A0-F1BCA36E0D76}"/>
              </a:ext>
            </a:extLst>
          </p:cNvPr>
          <p:cNvSpPr/>
          <p:nvPr/>
        </p:nvSpPr>
        <p:spPr>
          <a:xfrm>
            <a:off x="5530607" y="2762781"/>
            <a:ext cx="800100" cy="411751"/>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P5</a:t>
            </a:r>
            <a:endParaRPr lang="ja-JP" altLang="en-US" sz="2000" dirty="0">
              <a:solidFill>
                <a:srgbClr val="0070C0"/>
              </a:solidFill>
              <a:latin typeface="+mn-ea"/>
            </a:endParaRPr>
          </a:p>
        </p:txBody>
      </p:sp>
      <p:sp>
        <p:nvSpPr>
          <p:cNvPr id="37" name="テキスト ボックス 12">
            <a:extLst>
              <a:ext uri="{FF2B5EF4-FFF2-40B4-BE49-F238E27FC236}">
                <a16:creationId xmlns:a16="http://schemas.microsoft.com/office/drawing/2014/main" id="{BF4A9AC0-7511-48A2-BE5B-C054C5EF9B80}"/>
              </a:ext>
            </a:extLst>
          </p:cNvPr>
          <p:cNvSpPr txBox="1">
            <a:spLocks noChangeArrowheads="1"/>
          </p:cNvSpPr>
          <p:nvPr/>
        </p:nvSpPr>
        <p:spPr bwMode="auto">
          <a:xfrm>
            <a:off x="1192695" y="6555720"/>
            <a:ext cx="5762740" cy="28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本マニュアルでは、スマートデバイス向けアプリケーションのこと「アプリ」と表記します。</a:t>
            </a:r>
          </a:p>
        </p:txBody>
      </p:sp>
      <p:pic>
        <p:nvPicPr>
          <p:cNvPr id="3" name="図 2">
            <a:extLst>
              <a:ext uri="{FF2B5EF4-FFF2-40B4-BE49-F238E27FC236}">
                <a16:creationId xmlns:a16="http://schemas.microsoft.com/office/drawing/2014/main" id="{E01E864C-B9EF-434F-89B1-6D60039C631D}"/>
              </a:ext>
            </a:extLst>
          </p:cNvPr>
          <p:cNvPicPr>
            <a:picLocks noChangeAspect="1"/>
          </p:cNvPicPr>
          <p:nvPr/>
        </p:nvPicPr>
        <p:blipFill>
          <a:blip r:embed="rId3"/>
          <a:stretch>
            <a:fillRect/>
          </a:stretch>
        </p:blipFill>
        <p:spPr>
          <a:xfrm>
            <a:off x="269437" y="8043317"/>
            <a:ext cx="1916202" cy="757451"/>
          </a:xfrm>
          <a:prstGeom prst="rect">
            <a:avLst/>
          </a:prstGeom>
        </p:spPr>
      </p:pic>
      <p:grpSp>
        <p:nvGrpSpPr>
          <p:cNvPr id="41" name="グループ化 1">
            <a:extLst>
              <a:ext uri="{FF2B5EF4-FFF2-40B4-BE49-F238E27FC236}">
                <a16:creationId xmlns:a16="http://schemas.microsoft.com/office/drawing/2014/main" id="{F42A3634-3BB4-428D-BEC2-51E2A8C38F8A}"/>
              </a:ext>
            </a:extLst>
          </p:cNvPr>
          <p:cNvGrpSpPr>
            <a:grpSpLocks/>
          </p:cNvGrpSpPr>
          <p:nvPr/>
        </p:nvGrpSpPr>
        <p:grpSpPr bwMode="auto">
          <a:xfrm>
            <a:off x="116955" y="1349770"/>
            <a:ext cx="685242" cy="1007537"/>
            <a:chOff x="71439" y="1258887"/>
            <a:chExt cx="714375" cy="1200461"/>
          </a:xfrm>
          <a:solidFill>
            <a:srgbClr val="0070C0"/>
          </a:solidFill>
        </p:grpSpPr>
        <p:sp>
          <p:nvSpPr>
            <p:cNvPr id="42" name="正方形/長方形 41">
              <a:extLst>
                <a:ext uri="{FF2B5EF4-FFF2-40B4-BE49-F238E27FC236}">
                  <a16:creationId xmlns:a16="http://schemas.microsoft.com/office/drawing/2014/main" id="{8E282DAD-4745-4F9B-BCFB-C1CFF06594F8}"/>
                </a:ext>
              </a:extLst>
            </p:cNvPr>
            <p:cNvSpPr/>
            <p:nvPr/>
          </p:nvSpPr>
          <p:spPr>
            <a:xfrm rot="5400000">
              <a:off x="-160615" y="1490941"/>
              <a:ext cx="1178483" cy="714375"/>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テキスト ボックス 22">
              <a:extLst>
                <a:ext uri="{FF2B5EF4-FFF2-40B4-BE49-F238E27FC236}">
                  <a16:creationId xmlns:a16="http://schemas.microsoft.com/office/drawing/2014/main" id="{07C96D6D-9898-4AB0-9547-A6495952872E}"/>
                </a:ext>
              </a:extLst>
            </p:cNvPr>
            <p:cNvSpPr txBox="1">
              <a:spLocks noChangeArrowheads="1"/>
            </p:cNvSpPr>
            <p:nvPr/>
          </p:nvSpPr>
          <p:spPr bwMode="ltGray">
            <a:xfrm>
              <a:off x="228570" y="1279836"/>
              <a:ext cx="400110" cy="11795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勤務地登録</a:t>
              </a:r>
            </a:p>
          </p:txBody>
        </p:sp>
      </p:grpSp>
      <p:grpSp>
        <p:nvGrpSpPr>
          <p:cNvPr id="2" name="グループ化 4">
            <a:extLst>
              <a:ext uri="{FF2B5EF4-FFF2-40B4-BE49-F238E27FC236}">
                <a16:creationId xmlns:a16="http://schemas.microsoft.com/office/drawing/2014/main" id="{457BDFF3-841D-6DEF-3D70-16FCB724A360}"/>
              </a:ext>
            </a:extLst>
          </p:cNvPr>
          <p:cNvGrpSpPr>
            <a:grpSpLocks/>
          </p:cNvGrpSpPr>
          <p:nvPr/>
        </p:nvGrpSpPr>
        <p:grpSpPr bwMode="auto">
          <a:xfrm>
            <a:off x="116955" y="4481206"/>
            <a:ext cx="6505858" cy="1119073"/>
            <a:chOff x="-16461" y="4254554"/>
            <a:chExt cx="6686540" cy="1116447"/>
          </a:xfrm>
        </p:grpSpPr>
        <p:sp>
          <p:nvSpPr>
            <p:cNvPr id="4" name="正方形/長方形 3">
              <a:extLst>
                <a:ext uri="{FF2B5EF4-FFF2-40B4-BE49-F238E27FC236}">
                  <a16:creationId xmlns:a16="http://schemas.microsoft.com/office/drawing/2014/main" id="{9ABE369A-54FC-35C0-6D19-8CDA9C7D8E72}"/>
                </a:ext>
              </a:extLst>
            </p:cNvPr>
            <p:cNvSpPr/>
            <p:nvPr/>
          </p:nvSpPr>
          <p:spPr>
            <a:xfrm rot="5400000">
              <a:off x="-191457" y="4467512"/>
              <a:ext cx="1078482" cy="728489"/>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 name="正方形/長方形 4">
              <a:extLst>
                <a:ext uri="{FF2B5EF4-FFF2-40B4-BE49-F238E27FC236}">
                  <a16:creationId xmlns:a16="http://schemas.microsoft.com/office/drawing/2014/main" id="{4450BCB3-E9D7-CF9D-9710-76B8F3F2415D}"/>
                </a:ext>
              </a:extLst>
            </p:cNvPr>
            <p:cNvSpPr/>
            <p:nvPr/>
          </p:nvSpPr>
          <p:spPr>
            <a:xfrm rot="5400000">
              <a:off x="3145582" y="1846503"/>
              <a:ext cx="1065688" cy="598330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6" name="テキスト ボックス 22">
              <a:extLst>
                <a:ext uri="{FF2B5EF4-FFF2-40B4-BE49-F238E27FC236}">
                  <a16:creationId xmlns:a16="http://schemas.microsoft.com/office/drawing/2014/main" id="{70BE612C-08A6-4185-5FB4-F80A75F2935A}"/>
                </a:ext>
              </a:extLst>
            </p:cNvPr>
            <p:cNvSpPr txBox="1">
              <a:spLocks noChangeArrowheads="1"/>
            </p:cNvSpPr>
            <p:nvPr/>
          </p:nvSpPr>
          <p:spPr bwMode="auto">
            <a:xfrm>
              <a:off x="133472" y="4254554"/>
              <a:ext cx="408556" cy="1116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a:t>
              </a:r>
              <a:r>
                <a:rPr lang="ja-JP" altLang="en-US" sz="1200" dirty="0">
                  <a:solidFill>
                    <a:schemeClr val="bg1"/>
                  </a:solidFill>
                </a:rPr>
                <a:t>サービス　</a:t>
              </a:r>
              <a:endParaRPr lang="en-US" altLang="ja-JP" sz="1200" dirty="0">
                <a:solidFill>
                  <a:schemeClr val="bg1"/>
                </a:solidFill>
              </a:endParaRPr>
            </a:p>
          </p:txBody>
        </p:sp>
        <p:sp>
          <p:nvSpPr>
            <p:cNvPr id="7" name="テキスト ボックス 26">
              <a:extLst>
                <a:ext uri="{FF2B5EF4-FFF2-40B4-BE49-F238E27FC236}">
                  <a16:creationId xmlns:a16="http://schemas.microsoft.com/office/drawing/2014/main" id="{D7597A2D-EDF0-7E9C-D7C7-3A0D4FB8F6B4}"/>
                </a:ext>
              </a:extLst>
            </p:cNvPr>
            <p:cNvSpPr txBox="1">
              <a:spLocks noChangeArrowheads="1"/>
            </p:cNvSpPr>
            <p:nvPr/>
          </p:nvSpPr>
          <p:spPr bwMode="auto">
            <a:xfrm>
              <a:off x="712029" y="4347700"/>
              <a:ext cx="4421493" cy="89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５．伝言サービス </a:t>
              </a:r>
              <a:br>
                <a:rPr lang="en-US" altLang="ja-JP" sz="1400" dirty="0"/>
              </a:br>
              <a:r>
                <a:rPr lang="ja-JP" altLang="en-US" sz="1200" dirty="0"/>
                <a:t>　（１）  伝言ログイン情報を設定する</a:t>
              </a:r>
            </a:p>
            <a:p>
              <a:pPr eaLnBrk="1" hangingPunct="1">
                <a:spcBef>
                  <a:spcPct val="0"/>
                </a:spcBef>
                <a:buFontTx/>
                <a:buNone/>
              </a:pPr>
              <a:r>
                <a:rPr lang="ja-JP" altLang="en-US" sz="1200" dirty="0"/>
                <a:t>　（２） 伝言メッセージを確認する、登録する</a:t>
              </a:r>
            </a:p>
            <a:p>
              <a:pPr eaLnBrk="1" hangingPunct="1">
                <a:spcBef>
                  <a:spcPct val="0"/>
                </a:spcBef>
                <a:buFontTx/>
                <a:buNone/>
              </a:pPr>
              <a:endParaRPr lang="ja-JP" altLang="en-US" sz="1200" dirty="0"/>
            </a:p>
          </p:txBody>
        </p:sp>
        <p:sp>
          <p:nvSpPr>
            <p:cNvPr id="8" name="角丸四角形 75">
              <a:extLst>
                <a:ext uri="{FF2B5EF4-FFF2-40B4-BE49-F238E27FC236}">
                  <a16:creationId xmlns:a16="http://schemas.microsoft.com/office/drawing/2014/main" id="{0C70CD23-91CA-F7B5-E599-26C377874577}"/>
                </a:ext>
              </a:extLst>
            </p:cNvPr>
            <p:cNvSpPr/>
            <p:nvPr/>
          </p:nvSpPr>
          <p:spPr>
            <a:xfrm>
              <a:off x="5543061" y="4569136"/>
              <a:ext cx="818331" cy="438026"/>
            </a:xfrm>
            <a:prstGeom prst="roundRect">
              <a:avLst>
                <a:gd name="adj" fmla="val 20252"/>
              </a:avLst>
            </a:prstGeom>
            <a:solidFill>
              <a:schemeClr val="bg1"/>
            </a:solidFill>
            <a:ln w="381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rgbClr val="0070C0"/>
                  </a:solidFill>
                  <a:latin typeface="+mn-ea"/>
                </a:rPr>
                <a:t>P13</a:t>
              </a:r>
              <a:endParaRPr lang="ja-JP" altLang="en-US" sz="2000" dirty="0">
                <a:solidFill>
                  <a:srgbClr val="0070C0"/>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2299BEC-64C8-4550-A9ED-FB6D1ED4811B}"/>
              </a:ext>
            </a:extLst>
          </p:cNvPr>
          <p:cNvPicPr>
            <a:picLocks noChangeAspect="1"/>
          </p:cNvPicPr>
          <p:nvPr/>
        </p:nvPicPr>
        <p:blipFill>
          <a:blip r:embed="rId3"/>
          <a:stretch>
            <a:fillRect/>
          </a:stretch>
        </p:blipFill>
        <p:spPr>
          <a:xfrm>
            <a:off x="157995" y="3383954"/>
            <a:ext cx="3095198" cy="2513521"/>
          </a:xfrm>
          <a:prstGeom prst="rect">
            <a:avLst/>
          </a:prstGeom>
        </p:spPr>
      </p:pic>
      <p:sp>
        <p:nvSpPr>
          <p:cNvPr id="9218" name="スライド番号プレースホルダ 2">
            <a:extLst>
              <a:ext uri="{FF2B5EF4-FFF2-40B4-BE49-F238E27FC236}">
                <a16:creationId xmlns:a16="http://schemas.microsoft.com/office/drawing/2014/main" id="{620BE89D-36AC-40C7-B72E-F4FA1C00565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C5C0CD-C45B-4365-AA06-57B9951791C7}"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6D632D9E-2F66-4A09-AD5E-8FCF63518933}"/>
              </a:ext>
            </a:extLst>
          </p:cNvPr>
          <p:cNvSpPr txBox="1">
            <a:spLocks noChangeArrowheads="1"/>
          </p:cNvSpPr>
          <p:nvPr/>
        </p:nvSpPr>
        <p:spPr bwMode="auto">
          <a:xfrm>
            <a:off x="0" y="527136"/>
            <a:ext cx="4500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t>１．ログインする</a:t>
            </a:r>
            <a:endParaRPr lang="en-US" altLang="ja-JP" sz="2400" u="sng" dirty="0"/>
          </a:p>
        </p:txBody>
      </p:sp>
      <p:sp>
        <p:nvSpPr>
          <p:cNvPr id="33" name="テキスト ボックス 56">
            <a:extLst>
              <a:ext uri="{FF2B5EF4-FFF2-40B4-BE49-F238E27FC236}">
                <a16:creationId xmlns:a16="http://schemas.microsoft.com/office/drawing/2014/main" id="{967E8084-0777-45DF-83CA-04ECFDC7552B}"/>
              </a:ext>
            </a:extLst>
          </p:cNvPr>
          <p:cNvSpPr txBox="1">
            <a:spLocks noChangeArrowheads="1"/>
          </p:cNvSpPr>
          <p:nvPr/>
        </p:nvSpPr>
        <p:spPr bwMode="auto">
          <a:xfrm>
            <a:off x="3350380" y="1676317"/>
            <a:ext cx="3349625" cy="3031599"/>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①インターネットに繋がるパソコンまたは</a:t>
            </a:r>
            <a:endParaRPr lang="en-US" altLang="ja-JP" sz="1400" dirty="0">
              <a:latin typeface="+mj-ea"/>
              <a:ea typeface="+mj-ea"/>
            </a:endParaRPr>
          </a:p>
          <a:p>
            <a:pPr>
              <a:defRPr/>
            </a:pPr>
            <a:r>
              <a:rPr lang="ja-JP" altLang="en-US" sz="1400" dirty="0">
                <a:latin typeface="+mj-ea"/>
                <a:ea typeface="+mj-ea"/>
              </a:rPr>
              <a:t>　スマートフォンからサイト</a:t>
            </a:r>
            <a:r>
              <a:rPr lang="en-US" altLang="ja-JP" sz="1400" dirty="0">
                <a:latin typeface="+mj-ea"/>
                <a:ea typeface="+mj-ea"/>
              </a:rPr>
              <a:t>URL</a:t>
            </a:r>
            <a:r>
              <a:rPr lang="ja-JP" altLang="en-US" sz="1400" dirty="0">
                <a:latin typeface="+mj-ea"/>
                <a:ea typeface="+mj-ea"/>
              </a:rPr>
              <a:t>にアクセス　</a:t>
            </a:r>
            <a:endParaRPr lang="en-US" altLang="ja-JP" sz="1400" dirty="0">
              <a:latin typeface="+mj-ea"/>
              <a:ea typeface="+mj-ea"/>
            </a:endParaRPr>
          </a:p>
          <a:p>
            <a:pPr>
              <a:defRPr/>
            </a:pPr>
            <a:r>
              <a:rPr lang="ja-JP" altLang="en-US" sz="1400" dirty="0">
                <a:latin typeface="+mj-ea"/>
                <a:ea typeface="+mj-ea"/>
              </a:rPr>
              <a:t>　します。</a:t>
            </a: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mj-ea"/>
                <a:ea typeface="+mj-ea"/>
              </a:rPr>
              <a:t>　</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a:defRPr/>
            </a:pPr>
            <a:endParaRPr lang="en-US" altLang="ja-JP" sz="1400" dirty="0">
              <a:latin typeface="+mj-ea"/>
              <a:ea typeface="+mj-ea"/>
            </a:endParaRPr>
          </a:p>
        </p:txBody>
      </p:sp>
      <p:grpSp>
        <p:nvGrpSpPr>
          <p:cNvPr id="9221" name="グループ化 8">
            <a:extLst>
              <a:ext uri="{FF2B5EF4-FFF2-40B4-BE49-F238E27FC236}">
                <a16:creationId xmlns:a16="http://schemas.microsoft.com/office/drawing/2014/main" id="{9D95A26E-5501-4021-99A7-30A4CC1A194B}"/>
              </a:ext>
            </a:extLst>
          </p:cNvPr>
          <p:cNvGrpSpPr>
            <a:grpSpLocks/>
          </p:cNvGrpSpPr>
          <p:nvPr/>
        </p:nvGrpSpPr>
        <p:grpSpPr bwMode="auto">
          <a:xfrm>
            <a:off x="184905" y="1568367"/>
            <a:ext cx="2781300" cy="1633538"/>
            <a:chOff x="329901" y="2499015"/>
            <a:chExt cx="2965085" cy="1849556"/>
          </a:xfrm>
        </p:grpSpPr>
        <p:pic>
          <p:nvPicPr>
            <p:cNvPr id="9259" name="Picture 35">
              <a:extLst>
                <a:ext uri="{FF2B5EF4-FFF2-40B4-BE49-F238E27FC236}">
                  <a16:creationId xmlns:a16="http://schemas.microsoft.com/office/drawing/2014/main" id="{6126352C-DEFA-428E-B18C-0FE128C7A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9260" name="グループ化 1">
              <a:extLst>
                <a:ext uri="{FF2B5EF4-FFF2-40B4-BE49-F238E27FC236}">
                  <a16:creationId xmlns:a16="http://schemas.microsoft.com/office/drawing/2014/main" id="{99A4632C-F99E-4574-AA18-2B5779061DD9}"/>
                </a:ext>
              </a:extLst>
            </p:cNvPr>
            <p:cNvGrpSpPr>
              <a:grpSpLocks/>
            </p:cNvGrpSpPr>
            <p:nvPr/>
          </p:nvGrpSpPr>
          <p:grpSpPr bwMode="auto">
            <a:xfrm>
              <a:off x="565324" y="3114965"/>
              <a:ext cx="2729662" cy="685800"/>
              <a:chOff x="895932" y="2726822"/>
              <a:chExt cx="2729662" cy="685800"/>
            </a:xfrm>
          </p:grpSpPr>
          <p:sp>
            <p:nvSpPr>
              <p:cNvPr id="9261" name="AutoShape 5">
                <a:extLst>
                  <a:ext uri="{FF2B5EF4-FFF2-40B4-BE49-F238E27FC236}">
                    <a16:creationId xmlns:a16="http://schemas.microsoft.com/office/drawing/2014/main" id="{79DE342B-557E-4545-9C47-F69F1EC5E5DB}"/>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262" name="Picture 34">
                <a:extLst>
                  <a:ext uri="{FF2B5EF4-FFF2-40B4-BE49-F238E27FC236}">
                    <a16:creationId xmlns:a16="http://schemas.microsoft.com/office/drawing/2014/main" id="{52E27B6E-23E5-496F-9BF4-51DC2B1FC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63" name="AutoShape 7">
                <a:extLst>
                  <a:ext uri="{FF2B5EF4-FFF2-40B4-BE49-F238E27FC236}">
                    <a16:creationId xmlns:a16="http://schemas.microsoft.com/office/drawing/2014/main" id="{3FC167C2-36E5-4B7F-BEC9-6894896D7A2D}"/>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36" name="正方形/長方形 35">
            <a:extLst>
              <a:ext uri="{FF2B5EF4-FFF2-40B4-BE49-F238E27FC236}">
                <a16:creationId xmlns:a16="http://schemas.microsoft.com/office/drawing/2014/main" id="{43FCC7AE-17E0-4FC0-B728-7063FCB0D322}"/>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7" name="正方形/長方形 36">
            <a:extLst>
              <a:ext uri="{FF2B5EF4-FFF2-40B4-BE49-F238E27FC236}">
                <a16:creationId xmlns:a16="http://schemas.microsoft.com/office/drawing/2014/main" id="{85F2124D-B1DB-4767-9D53-009CC496014F}"/>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9228" name="テキスト ボックス 56">
            <a:extLst>
              <a:ext uri="{FF2B5EF4-FFF2-40B4-BE49-F238E27FC236}">
                <a16:creationId xmlns:a16="http://schemas.microsoft.com/office/drawing/2014/main" id="{53EEEA49-139E-4F92-BAE7-9137AF29D7C0}"/>
              </a:ext>
            </a:extLst>
          </p:cNvPr>
          <p:cNvSpPr txBox="1">
            <a:spLocks noChangeArrowheads="1"/>
          </p:cNvSpPr>
          <p:nvPr/>
        </p:nvSpPr>
        <p:spPr bwMode="auto">
          <a:xfrm>
            <a:off x="3479761" y="5936841"/>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③ホーム画面が表示されます。</a:t>
            </a:r>
          </a:p>
        </p:txBody>
      </p:sp>
      <p:graphicFrame>
        <p:nvGraphicFramePr>
          <p:cNvPr id="50" name="表 49">
            <a:extLst>
              <a:ext uri="{FF2B5EF4-FFF2-40B4-BE49-F238E27FC236}">
                <a16:creationId xmlns:a16="http://schemas.microsoft.com/office/drawing/2014/main" id="{059DCCAE-B890-44FB-9C94-235157DA25C7}"/>
              </a:ext>
            </a:extLst>
          </p:cNvPr>
          <p:cNvGraphicFramePr>
            <a:graphicFrameLocks noGrp="1"/>
          </p:cNvGraphicFramePr>
          <p:nvPr>
            <p:extLst>
              <p:ext uri="{D42A27DB-BD31-4B8C-83A1-F6EECF244321}">
                <p14:modId xmlns:p14="http://schemas.microsoft.com/office/powerpoint/2010/main" val="883676728"/>
              </p:ext>
            </p:extLst>
          </p:nvPr>
        </p:nvGraphicFramePr>
        <p:xfrm>
          <a:off x="3479762" y="8172935"/>
          <a:ext cx="3220243" cy="431800"/>
        </p:xfrm>
        <a:graphic>
          <a:graphicData uri="http://schemas.openxmlformats.org/drawingml/2006/table">
            <a:tbl>
              <a:tblPr firstRow="1" bandRow="1">
                <a:tableStyleId>{5C22544A-7EE6-4342-B048-85BDC9FD1C3A}</a:tableStyleId>
              </a:tblPr>
              <a:tblGrid>
                <a:gridCol w="2591699">
                  <a:extLst>
                    <a:ext uri="{9D8B030D-6E8A-4147-A177-3AD203B41FA5}">
                      <a16:colId xmlns:a16="http://schemas.microsoft.com/office/drawing/2014/main" val="20000"/>
                    </a:ext>
                  </a:extLst>
                </a:gridCol>
                <a:gridCol w="628544">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パスワードを忘れた場合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P23</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1" name="表 50">
            <a:extLst>
              <a:ext uri="{FF2B5EF4-FFF2-40B4-BE49-F238E27FC236}">
                <a16:creationId xmlns:a16="http://schemas.microsoft.com/office/drawing/2014/main" id="{82D050A5-728E-4325-B375-C6EE35533FBD}"/>
              </a:ext>
            </a:extLst>
          </p:cNvPr>
          <p:cNvGraphicFramePr>
            <a:graphicFrameLocks noGrp="1"/>
          </p:cNvGraphicFramePr>
          <p:nvPr>
            <p:extLst>
              <p:ext uri="{D42A27DB-BD31-4B8C-83A1-F6EECF244321}">
                <p14:modId xmlns:p14="http://schemas.microsoft.com/office/powerpoint/2010/main" val="2689039644"/>
              </p:ext>
            </p:extLst>
          </p:nvPr>
        </p:nvGraphicFramePr>
        <p:xfrm>
          <a:off x="3503575" y="7197448"/>
          <a:ext cx="3196430" cy="404813"/>
        </p:xfrm>
        <a:graphic>
          <a:graphicData uri="http://schemas.openxmlformats.org/drawingml/2006/table">
            <a:tbl>
              <a:tblPr firstRow="1" bandRow="1">
                <a:tableStyleId>{5C22544A-7EE6-4342-B048-85BDC9FD1C3A}</a:tableStyleId>
              </a:tblPr>
              <a:tblGrid>
                <a:gridCol w="2572534">
                  <a:extLst>
                    <a:ext uri="{9D8B030D-6E8A-4147-A177-3AD203B41FA5}">
                      <a16:colId xmlns:a16="http://schemas.microsoft.com/office/drawing/2014/main" val="20000"/>
                    </a:ext>
                  </a:extLst>
                </a:gridCol>
                <a:gridCol w="623896">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B8906E2B-0502-4E8D-9269-A90C03A89DFB}"/>
              </a:ext>
            </a:extLst>
          </p:cNvPr>
          <p:cNvGraphicFramePr>
            <a:graphicFrameLocks noGrp="1"/>
          </p:cNvGraphicFramePr>
          <p:nvPr>
            <p:extLst>
              <p:ext uri="{D42A27DB-BD31-4B8C-83A1-F6EECF244321}">
                <p14:modId xmlns:p14="http://schemas.microsoft.com/office/powerpoint/2010/main" val="2359652765"/>
              </p:ext>
            </p:extLst>
          </p:nvPr>
        </p:nvGraphicFramePr>
        <p:xfrm>
          <a:off x="3479762" y="7667360"/>
          <a:ext cx="3196430" cy="431800"/>
        </p:xfrm>
        <a:graphic>
          <a:graphicData uri="http://schemas.openxmlformats.org/drawingml/2006/table">
            <a:tbl>
              <a:tblPr firstRow="1" bandRow="1">
                <a:tableStyleId>{5C22544A-7EE6-4342-B048-85BDC9FD1C3A}</a:tableStyleId>
              </a:tblPr>
              <a:tblGrid>
                <a:gridCol w="2572533">
                  <a:extLst>
                    <a:ext uri="{9D8B030D-6E8A-4147-A177-3AD203B41FA5}">
                      <a16:colId xmlns:a16="http://schemas.microsoft.com/office/drawing/2014/main" val="20000"/>
                    </a:ext>
                  </a:extLst>
                </a:gridCol>
                <a:gridCol w="623897">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7" name="図 6" descr="グラフィカル ユーザー インターフェイス, アプリケーション&#10;&#10;自動的に生成された説明">
            <a:extLst>
              <a:ext uri="{FF2B5EF4-FFF2-40B4-BE49-F238E27FC236}">
                <a16:creationId xmlns:a16="http://schemas.microsoft.com/office/drawing/2014/main" id="{DBD57E69-7D27-4E6D-84CA-9B46BB7EE0E5}"/>
              </a:ext>
            </a:extLst>
          </p:cNvPr>
          <p:cNvPicPr>
            <a:picLocks noChangeAspect="1"/>
          </p:cNvPicPr>
          <p:nvPr/>
        </p:nvPicPr>
        <p:blipFill>
          <a:blip r:embed="rId6"/>
          <a:stretch>
            <a:fillRect/>
          </a:stretch>
        </p:blipFill>
        <p:spPr>
          <a:xfrm>
            <a:off x="174252" y="6051692"/>
            <a:ext cx="3001962" cy="1825503"/>
          </a:xfrm>
          <a:prstGeom prst="rect">
            <a:avLst/>
          </a:prstGeom>
          <a:ln>
            <a:solidFill>
              <a:schemeClr val="tx1">
                <a:lumMod val="50000"/>
                <a:lumOff val="50000"/>
              </a:schemeClr>
            </a:solidFill>
          </a:ln>
        </p:spPr>
      </p:pic>
      <p:grpSp>
        <p:nvGrpSpPr>
          <p:cNvPr id="9255" name="グループ化 1">
            <a:extLst>
              <a:ext uri="{FF2B5EF4-FFF2-40B4-BE49-F238E27FC236}">
                <a16:creationId xmlns:a16="http://schemas.microsoft.com/office/drawing/2014/main" id="{C47ABD16-6116-4E75-8B68-64F5DBED430B}"/>
              </a:ext>
            </a:extLst>
          </p:cNvPr>
          <p:cNvGrpSpPr>
            <a:grpSpLocks/>
          </p:cNvGrpSpPr>
          <p:nvPr/>
        </p:nvGrpSpPr>
        <p:grpSpPr bwMode="auto">
          <a:xfrm>
            <a:off x="3749925" y="6296791"/>
            <a:ext cx="2034594" cy="679414"/>
            <a:chOff x="1922223" y="2831036"/>
            <a:chExt cx="2927350" cy="863636"/>
          </a:xfrm>
        </p:grpSpPr>
        <p:sp>
          <p:nvSpPr>
            <p:cNvPr id="54" name="角丸四角形 37">
              <a:extLst>
                <a:ext uri="{FF2B5EF4-FFF2-40B4-BE49-F238E27FC236}">
                  <a16:creationId xmlns:a16="http://schemas.microsoft.com/office/drawing/2014/main" id="{5C140132-C8D9-421E-BADB-3432D3F5F44F}"/>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1C3B0E83-7177-4868-9B36-8524073BD54F}"/>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256" name="AutoShape 7">
            <a:extLst>
              <a:ext uri="{FF2B5EF4-FFF2-40B4-BE49-F238E27FC236}">
                <a16:creationId xmlns:a16="http://schemas.microsoft.com/office/drawing/2014/main" id="{2885C220-0718-44E9-95B4-2E87993EFD53}"/>
              </a:ext>
            </a:extLst>
          </p:cNvPr>
          <p:cNvSpPr>
            <a:spLocks noChangeArrowheads="1"/>
          </p:cNvSpPr>
          <p:nvPr/>
        </p:nvSpPr>
        <p:spPr bwMode="auto">
          <a:xfrm>
            <a:off x="278780" y="4072381"/>
            <a:ext cx="2816418" cy="1231624"/>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12">
            <a:extLst>
              <a:ext uri="{FF2B5EF4-FFF2-40B4-BE49-F238E27FC236}">
                <a16:creationId xmlns:a16="http://schemas.microsoft.com/office/drawing/2014/main" id="{C10B7BD9-A37A-4D40-A845-8D03C3F72BE1}"/>
              </a:ext>
            </a:extLst>
          </p:cNvPr>
          <p:cNvSpPr txBox="1">
            <a:spLocks noChangeArrowheads="1"/>
          </p:cNvSpPr>
          <p:nvPr/>
        </p:nvSpPr>
        <p:spPr bwMode="auto">
          <a:xfrm>
            <a:off x="107156" y="1078541"/>
            <a:ext cx="6643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Arial" panose="020B0604020202020204" pitchFamily="34" charset="0"/>
              </a:rPr>
              <a:t>サービスサイト</a:t>
            </a:r>
            <a:r>
              <a:rPr lang="en-US" altLang="ja-JP" sz="1400" dirty="0">
                <a:latin typeface="Arial" panose="020B0604020202020204" pitchFamily="34" charset="0"/>
              </a:rPr>
              <a:t>URL</a:t>
            </a:r>
            <a:r>
              <a:rPr lang="ja-JP" altLang="en-US" sz="1400" dirty="0">
                <a:latin typeface="Arial" panose="020B0604020202020204" pitchFamily="34" charset="0"/>
              </a:rPr>
              <a:t>にアクセスし、エマージェンシーコールにログインします。</a:t>
            </a:r>
          </a:p>
        </p:txBody>
      </p:sp>
      <p:sp>
        <p:nvSpPr>
          <p:cNvPr id="27" name="正方形/長方形 26">
            <a:extLst>
              <a:ext uri="{FF2B5EF4-FFF2-40B4-BE49-F238E27FC236}">
                <a16:creationId xmlns:a16="http://schemas.microsoft.com/office/drawing/2014/main" id="{8BE9B5A1-18CE-4C8F-82B7-27B1B336C5DE}"/>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28" name="正方形/長方形 27">
            <a:extLst>
              <a:ext uri="{FF2B5EF4-FFF2-40B4-BE49-F238E27FC236}">
                <a16:creationId xmlns:a16="http://schemas.microsoft.com/office/drawing/2014/main" id="{0927B36D-51D2-48FE-8D9D-82505D9028D2}"/>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29" name="正方形/長方形 28">
            <a:extLst>
              <a:ext uri="{FF2B5EF4-FFF2-40B4-BE49-F238E27FC236}">
                <a16:creationId xmlns:a16="http://schemas.microsoft.com/office/drawing/2014/main" id="{979C2D3C-D481-4D6A-837D-BEB540549F83}"/>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2" name="正方形/長方形 1">
            <a:extLst>
              <a:ext uri="{FF2B5EF4-FFF2-40B4-BE49-F238E27FC236}">
                <a16:creationId xmlns:a16="http://schemas.microsoft.com/office/drawing/2014/main" id="{D852D53C-5692-06B3-A806-DC1B0A09D679}"/>
              </a:ext>
            </a:extLst>
          </p:cNvPr>
          <p:cNvSpPr/>
          <p:nvPr/>
        </p:nvSpPr>
        <p:spPr>
          <a:xfrm>
            <a:off x="70274" y="84406"/>
            <a:ext cx="1059668"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52A9DB4E-A4D2-49B1-9629-5854C0D413A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370168-6126-4D93-B3F7-527B098FD7B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11267" name="AutoShape 172">
            <a:extLst>
              <a:ext uri="{FF2B5EF4-FFF2-40B4-BE49-F238E27FC236}">
                <a16:creationId xmlns:a16="http://schemas.microsoft.com/office/drawing/2014/main" id="{AD024C04-69E2-4419-ACE8-A42F229756F4}"/>
              </a:ext>
            </a:extLst>
          </p:cNvPr>
          <p:cNvSpPr>
            <a:spLocks noChangeArrowheads="1"/>
          </p:cNvSpPr>
          <p:nvPr/>
        </p:nvSpPr>
        <p:spPr bwMode="auto">
          <a:xfrm>
            <a:off x="3192695" y="463017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A725F2CD-2236-4A26-B89E-13EF9E8C8BD4}"/>
              </a:ext>
            </a:extLst>
          </p:cNvPr>
          <p:cNvSpPr txBox="1">
            <a:spLocks noChangeArrowheads="1"/>
          </p:cNvSpPr>
          <p:nvPr/>
        </p:nvSpPr>
        <p:spPr bwMode="auto">
          <a:xfrm>
            <a:off x="198787" y="587481"/>
            <a:ext cx="6309616" cy="2557164"/>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69" name="Picture 154" descr="アイコン注意">
            <a:extLst>
              <a:ext uri="{FF2B5EF4-FFF2-40B4-BE49-F238E27FC236}">
                <a16:creationId xmlns:a16="http://schemas.microsoft.com/office/drawing/2014/main" id="{86C936C6-8DC2-4E14-8B2D-4C98E1779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598" y="69543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テキスト ボックス 56">
            <a:extLst>
              <a:ext uri="{FF2B5EF4-FFF2-40B4-BE49-F238E27FC236}">
                <a16:creationId xmlns:a16="http://schemas.microsoft.com/office/drawing/2014/main" id="{89807BF0-0E9E-4A02-985C-3ABA23DF9FEB}"/>
              </a:ext>
            </a:extLst>
          </p:cNvPr>
          <p:cNvSpPr txBox="1">
            <a:spLocks noChangeArrowheads="1"/>
          </p:cNvSpPr>
          <p:nvPr/>
        </p:nvSpPr>
        <p:spPr bwMode="auto">
          <a:xfrm>
            <a:off x="370236" y="1562205"/>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ＭＳ Ｐゴシック" panose="020B0600070205080204" pitchFamily="50" charset="-128"/>
              </a:rPr>
              <a:t>旧パスワード欄には現在のパスワードを入力してください。</a:t>
            </a:r>
            <a:endParaRPr lang="en-US" altLang="ja-JP" sz="1200" dirty="0">
              <a:latin typeface="ＭＳ Ｐゴシック" panose="020B0600070205080204" pitchFamily="50" charset="-128"/>
            </a:endParaRPr>
          </a:p>
          <a:p>
            <a:pPr eaLnBrk="1" hangingPunct="1">
              <a:spcBef>
                <a:spcPct val="0"/>
              </a:spcBef>
              <a:buFontTx/>
              <a:buNone/>
            </a:pPr>
            <a:r>
              <a:rPr lang="ja-JP" altLang="en-US" sz="1200" dirty="0">
                <a:latin typeface="ＭＳ Ｐゴシック" panose="020B0600070205080204" pitchFamily="50" charset="-128"/>
              </a:rPr>
              <a:t>パスワード欄とパスワード確認欄には、</a:t>
            </a:r>
            <a:r>
              <a:rPr lang="en-US" altLang="ja-JP" sz="1200" dirty="0">
                <a:latin typeface="ＭＳ Ｐゴシック" panose="020B0600070205080204" pitchFamily="50" charset="-128"/>
              </a:rPr>
              <a:t>16</a:t>
            </a:r>
            <a:r>
              <a:rPr lang="ja-JP" altLang="en-US" sz="1200" dirty="0">
                <a:latin typeface="ＭＳ Ｐゴシック" panose="020B0600070205080204" pitchFamily="50" charset="-128"/>
              </a:rPr>
              <a:t>桁以内で新しいパスワードを二回入力してください。</a:t>
            </a:r>
            <a:endParaRPr lang="en-US" altLang="ja-JP" sz="1200" dirty="0">
              <a:latin typeface="ＭＳ Ｐゴシック" panose="020B0600070205080204" pitchFamily="50" charset="-128"/>
            </a:endParaRPr>
          </a:p>
          <a:p>
            <a:pPr eaLnBrk="1" hangingPunct="1">
              <a:spcBef>
                <a:spcPct val="0"/>
              </a:spcBef>
              <a:buFontTx/>
              <a:buNone/>
            </a:pPr>
            <a:r>
              <a:rPr lang="ja-JP" altLang="en-US" sz="1200" dirty="0">
                <a:latin typeface="ＭＳ Ｐゴシック" panose="020B0600070205080204" pitchFamily="50" charset="-128"/>
              </a:rPr>
              <a:t>最後に変更ボタンをクリックするとパスワードは新しいものとして保存されます。</a:t>
            </a:r>
          </a:p>
        </p:txBody>
      </p:sp>
      <p:sp>
        <p:nvSpPr>
          <p:cNvPr id="11271" name="テキスト ボックス 3">
            <a:extLst>
              <a:ext uri="{FF2B5EF4-FFF2-40B4-BE49-F238E27FC236}">
                <a16:creationId xmlns:a16="http://schemas.microsoft.com/office/drawing/2014/main" id="{5801360E-53EF-4C96-BE01-2902B119B6A7}"/>
              </a:ext>
            </a:extLst>
          </p:cNvPr>
          <p:cNvSpPr txBox="1">
            <a:spLocks noChangeArrowheads="1"/>
          </p:cNvSpPr>
          <p:nvPr/>
        </p:nvSpPr>
        <p:spPr bwMode="auto">
          <a:xfrm>
            <a:off x="370236" y="1066905"/>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DFE4461-09F4-4740-BED7-44B381AB982B}"/>
              </a:ext>
            </a:extLst>
          </p:cNvPr>
          <p:cNvGrpSpPr>
            <a:grpSpLocks/>
          </p:cNvGrpSpPr>
          <p:nvPr/>
        </p:nvGrpSpPr>
        <p:grpSpPr bwMode="auto">
          <a:xfrm>
            <a:off x="198670" y="3391928"/>
            <a:ext cx="6336835"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659A015E-69E6-4765-9AC9-6CFE6F93C48A}"/>
                </a:ext>
              </a:extLst>
            </p:cNvPr>
            <p:cNvSpPr txBox="1">
              <a:spLocks noChangeArrowheads="1"/>
            </p:cNvSpPr>
            <p:nvPr/>
          </p:nvSpPr>
          <p:spPr bwMode="auto">
            <a:xfrm>
              <a:off x="188913" y="7196153"/>
              <a:ext cx="64547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92" name="テキスト ボックス 1">
              <a:extLst>
                <a:ext uri="{FF2B5EF4-FFF2-40B4-BE49-F238E27FC236}">
                  <a16:creationId xmlns:a16="http://schemas.microsoft.com/office/drawing/2014/main" id="{12C79865-4D90-43A8-A13E-E5003616FA39}"/>
                </a:ext>
              </a:extLst>
            </p:cNvPr>
            <p:cNvSpPr txBox="1">
              <a:spLocks noChangeArrowheads="1"/>
            </p:cNvSpPr>
            <p:nvPr/>
          </p:nvSpPr>
          <p:spPr bwMode="auto">
            <a:xfrm>
              <a:off x="355600" y="7505700"/>
              <a:ext cx="2854325" cy="1108075"/>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この画面が表示された場合は、「ユーザ情報画面へ」をクリックし、情報を更新してください。</a:t>
              </a:r>
              <a:endParaRPr lang="en-US" altLang="ja-JP" sz="1200" dirty="0">
                <a:latin typeface="ＭＳ Ｐゴシック" panose="020B0600070205080204" pitchFamily="50" charset="-128"/>
              </a:endParaRPr>
            </a:p>
          </p:txBody>
        </p:sp>
      </p:gr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3988F05D-E1B3-4805-9455-92863A046236}"/>
              </a:ext>
            </a:extLst>
          </p:cNvPr>
          <p:cNvPicPr>
            <a:picLocks noChangeAspect="1"/>
          </p:cNvPicPr>
          <p:nvPr/>
        </p:nvPicPr>
        <p:blipFill>
          <a:blip r:embed="rId4"/>
          <a:stretch>
            <a:fillRect/>
          </a:stretch>
        </p:blipFill>
        <p:spPr>
          <a:xfrm>
            <a:off x="3469036" y="1384406"/>
            <a:ext cx="2880616" cy="1568700"/>
          </a:xfrm>
          <a:prstGeom prst="rect">
            <a:avLst/>
          </a:prstGeom>
          <a:ln>
            <a:solidFill>
              <a:schemeClr val="tx1">
                <a:lumMod val="50000"/>
                <a:lumOff val="50000"/>
              </a:schemeClr>
            </a:solidFill>
          </a:ln>
        </p:spPr>
      </p:pic>
      <p:sp>
        <p:nvSpPr>
          <p:cNvPr id="11281" name="AutoShape 172">
            <a:extLst>
              <a:ext uri="{FF2B5EF4-FFF2-40B4-BE49-F238E27FC236}">
                <a16:creationId xmlns:a16="http://schemas.microsoft.com/office/drawing/2014/main" id="{692A5D52-B4B2-45DB-99D6-14B95A412588}"/>
              </a:ext>
            </a:extLst>
          </p:cNvPr>
          <p:cNvSpPr>
            <a:spLocks noChangeArrowheads="1"/>
          </p:cNvSpPr>
          <p:nvPr/>
        </p:nvSpPr>
        <p:spPr bwMode="auto">
          <a:xfrm>
            <a:off x="3469036" y="1806680"/>
            <a:ext cx="2943225" cy="114642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B5D674CA-0E38-4F59-A283-F3D555C24EA5}"/>
              </a:ext>
            </a:extLst>
          </p:cNvPr>
          <p:cNvPicPr>
            <a:picLocks noChangeAspect="1"/>
          </p:cNvPicPr>
          <p:nvPr/>
        </p:nvPicPr>
        <p:blipFill>
          <a:blip r:embed="rId5"/>
          <a:stretch>
            <a:fillRect/>
          </a:stretch>
        </p:blipFill>
        <p:spPr>
          <a:xfrm>
            <a:off x="3441933" y="3571315"/>
            <a:ext cx="2856824" cy="1447800"/>
          </a:xfrm>
          <a:prstGeom prst="rect">
            <a:avLst/>
          </a:prstGeom>
          <a:ln>
            <a:solidFill>
              <a:schemeClr val="tx1">
                <a:lumMod val="50000"/>
                <a:lumOff val="50000"/>
              </a:schemeClr>
            </a:solidFill>
          </a:ln>
        </p:spPr>
      </p:pic>
      <p:sp>
        <p:nvSpPr>
          <p:cNvPr id="11283" name="AutoShape 172">
            <a:extLst>
              <a:ext uri="{FF2B5EF4-FFF2-40B4-BE49-F238E27FC236}">
                <a16:creationId xmlns:a16="http://schemas.microsoft.com/office/drawing/2014/main" id="{CB6B5669-ECEF-477C-8139-581220E9B1B8}"/>
              </a:ext>
            </a:extLst>
          </p:cNvPr>
          <p:cNvSpPr>
            <a:spLocks noChangeArrowheads="1"/>
          </p:cNvSpPr>
          <p:nvPr/>
        </p:nvSpPr>
        <p:spPr bwMode="auto">
          <a:xfrm>
            <a:off x="4892908" y="4572000"/>
            <a:ext cx="1140882" cy="380440"/>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293" name="Picture 154" descr="アイコン注意">
            <a:extLst>
              <a:ext uri="{FF2B5EF4-FFF2-40B4-BE49-F238E27FC236}">
                <a16:creationId xmlns:a16="http://schemas.microsoft.com/office/drawing/2014/main" id="{E5B7CE95-5CF6-42EA-8386-8E0969DA8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95" y="347130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四角形: 角を丸くする 32">
            <a:extLst>
              <a:ext uri="{FF2B5EF4-FFF2-40B4-BE49-F238E27FC236}">
                <a16:creationId xmlns:a16="http://schemas.microsoft.com/office/drawing/2014/main" id="{4E2118CB-B17E-4425-9503-54A574DEFA16}"/>
              </a:ext>
            </a:extLst>
          </p:cNvPr>
          <p:cNvSpPr/>
          <p:nvPr/>
        </p:nvSpPr>
        <p:spPr>
          <a:xfrm>
            <a:off x="198786" y="5480600"/>
            <a:ext cx="3873152" cy="2186057"/>
          </a:xfrm>
          <a:prstGeom prst="roundRect">
            <a:avLst/>
          </a:prstGeom>
          <a:solidFill>
            <a:schemeClr val="accent5">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en-US" sz="1400" b="1" kern="100" dirty="0">
                <a:solidFill>
                  <a:srgbClr val="262626"/>
                </a:solidFill>
                <a:effectLst/>
                <a:latin typeface="+mn-ea"/>
                <a:cs typeface="Times New Roman" panose="02020603050405020304" pitchFamily="18" charset="0"/>
              </a:rPr>
              <a:t>＜ブックマーク登録について＞</a:t>
            </a:r>
            <a:endParaRPr lang="en-US" altLang="ja-JP" sz="1400" b="1" kern="100" dirty="0">
              <a:solidFill>
                <a:srgbClr val="262626"/>
              </a:solidFill>
              <a:effectLst/>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東日本と西日本、国内</a:t>
            </a:r>
            <a:r>
              <a:rPr lang="en-US" altLang="ja-JP" sz="1200" kern="100" dirty="0">
                <a:solidFill>
                  <a:srgbClr val="262626"/>
                </a:solidFill>
                <a:effectLst/>
                <a:latin typeface="+mn-ea"/>
                <a:cs typeface="Times New Roman" panose="02020603050405020304" pitchFamily="18" charset="0"/>
              </a:rPr>
              <a:t>2</a:t>
            </a:r>
            <a:r>
              <a:rPr lang="ja-JP" altLang="ja-JP" sz="1200" kern="100" dirty="0">
                <a:solidFill>
                  <a:srgbClr val="262626"/>
                </a:solidFill>
                <a:effectLst/>
                <a:latin typeface="+mn-ea"/>
                <a:cs typeface="Times New Roman" panose="02020603050405020304" pitchFamily="18" charset="0"/>
              </a:rPr>
              <a:t>拠点のデータセンターで同時稼働しています。</a:t>
            </a:r>
            <a:r>
              <a:rPr lang="en-US" altLang="ja-JP" sz="1200" kern="100" dirty="0">
                <a:solidFill>
                  <a:srgbClr val="262626"/>
                </a:solidFill>
                <a:latin typeface="+mn-ea"/>
                <a:cs typeface="Times New Roman" panose="02020603050405020304" pitchFamily="18" charset="0"/>
              </a:rPr>
              <a:t>2</a:t>
            </a:r>
            <a:r>
              <a:rPr lang="ja-JP" altLang="en-US" sz="1200" kern="100" dirty="0">
                <a:solidFill>
                  <a:srgbClr val="262626"/>
                </a:solidFill>
                <a:latin typeface="+mn-ea"/>
                <a:cs typeface="Times New Roman" panose="02020603050405020304" pitchFamily="18" charset="0"/>
              </a:rPr>
              <a:t>つの</a:t>
            </a:r>
            <a:r>
              <a:rPr lang="en-US" altLang="ja-JP" sz="1200" kern="100" dirty="0">
                <a:solidFill>
                  <a:srgbClr val="262626"/>
                </a:solidFill>
                <a:latin typeface="+mn-ea"/>
                <a:cs typeface="Times New Roman" panose="02020603050405020304" pitchFamily="18" charset="0"/>
              </a:rPr>
              <a:t>URL</a:t>
            </a:r>
            <a:r>
              <a:rPr lang="ja-JP" altLang="en-US" sz="1200" kern="100" dirty="0">
                <a:solidFill>
                  <a:srgbClr val="262626"/>
                </a:solidFill>
                <a:latin typeface="+mn-ea"/>
                <a:cs typeface="Times New Roman" panose="02020603050405020304" pitchFamily="18" charset="0"/>
              </a:rPr>
              <a:t>がありどちらの</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にもアクセス可能となり同じ機能がご利用いただけます。</a:t>
            </a:r>
            <a:endParaRPr lang="en-US" altLang="ja-JP" sz="1200" kern="100" dirty="0">
              <a:solidFill>
                <a:srgbClr val="262626"/>
              </a:solidFill>
              <a:effectLst/>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（どちらの</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からアクセスしても問題ありません）</a:t>
            </a:r>
            <a:endParaRPr lang="en-US" altLang="ja-JP" sz="1200" kern="100" dirty="0">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万が一アクセスしづらい状況が発生した場合は、もう片方の拠点</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へアクセスすることでスムーズにご利用できます。</a:t>
            </a:r>
            <a:r>
              <a:rPr lang="ja-JP" altLang="en-US" sz="1200" kern="100" dirty="0">
                <a:solidFill>
                  <a:srgbClr val="262626"/>
                </a:solidFill>
                <a:effectLst/>
                <a:latin typeface="+mn-ea"/>
                <a:cs typeface="Times New Roman" panose="02020603050405020304" pitchFamily="18" charset="0"/>
              </a:rPr>
              <a:t>両方の</a:t>
            </a:r>
            <a:r>
              <a:rPr lang="en-US" altLang="ja-JP" sz="1200" kern="100" dirty="0">
                <a:solidFill>
                  <a:srgbClr val="262626"/>
                </a:solidFill>
                <a:effectLst/>
                <a:latin typeface="+mn-ea"/>
                <a:cs typeface="Times New Roman" panose="02020603050405020304" pitchFamily="18" charset="0"/>
              </a:rPr>
              <a:t>URL</a:t>
            </a:r>
            <a:r>
              <a:rPr lang="ja-JP" altLang="en-US" sz="1200" kern="100" dirty="0">
                <a:solidFill>
                  <a:srgbClr val="262626"/>
                </a:solidFill>
                <a:effectLst/>
                <a:latin typeface="+mn-ea"/>
                <a:cs typeface="Times New Roman" panose="02020603050405020304" pitchFamily="18" charset="0"/>
              </a:rPr>
              <a:t>をブックマーク（お気に入り登録）いただくようお願いいたします。</a:t>
            </a:r>
            <a:endParaRPr lang="ja-JP" altLang="ja-JP" sz="1200" kern="100" dirty="0">
              <a:effectLst/>
              <a:latin typeface="+mn-ea"/>
              <a:cs typeface="Times New Roman" panose="02020603050405020304" pitchFamily="18" charset="0"/>
            </a:endParaRPr>
          </a:p>
        </p:txBody>
      </p:sp>
      <p:sp>
        <p:nvSpPr>
          <p:cNvPr id="39" name="四角形: 角を丸くする 38">
            <a:extLst>
              <a:ext uri="{FF2B5EF4-FFF2-40B4-BE49-F238E27FC236}">
                <a16:creationId xmlns:a16="http://schemas.microsoft.com/office/drawing/2014/main" id="{909742A5-44E9-491A-BBB7-A3012089E3F3}"/>
              </a:ext>
            </a:extLst>
          </p:cNvPr>
          <p:cNvSpPr/>
          <p:nvPr/>
        </p:nvSpPr>
        <p:spPr>
          <a:xfrm>
            <a:off x="139081" y="7858198"/>
            <a:ext cx="6579838" cy="800752"/>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1400" dirty="0">
                <a:solidFill>
                  <a:schemeClr val="tx1"/>
                </a:solidFill>
                <a:latin typeface="+mj-ea"/>
                <a:ea typeface="+mj-ea"/>
              </a:rPr>
              <a:t>■動作確認しているブラウザ</a:t>
            </a:r>
            <a:endParaRPr lang="en-US" altLang="ja-JP" sz="1400" dirty="0">
              <a:solidFill>
                <a:schemeClr val="tx1"/>
              </a:solidFill>
              <a:latin typeface="+mj-ea"/>
              <a:ea typeface="+mj-ea"/>
            </a:endParaRPr>
          </a:p>
          <a:p>
            <a:pPr indent="174625">
              <a:defRPr/>
            </a:pPr>
            <a:r>
              <a:rPr lang="en-US" altLang="ja-JP" sz="1200" dirty="0" err="1">
                <a:solidFill>
                  <a:schemeClr val="tx1"/>
                </a:solidFill>
                <a:latin typeface="+mj-ea"/>
                <a:ea typeface="+mj-ea"/>
              </a:rPr>
              <a:t>GoogleChrome</a:t>
            </a:r>
            <a:r>
              <a:rPr lang="en-US" altLang="ja-JP" sz="1200" dirty="0">
                <a:solidFill>
                  <a:schemeClr val="tx1"/>
                </a:solidFill>
                <a:latin typeface="+mj-ea"/>
                <a:ea typeface="+mj-ea"/>
              </a:rPr>
              <a:t>,</a:t>
            </a:r>
            <a:r>
              <a:rPr lang="ja-JP" altLang="en-US" sz="1200" dirty="0">
                <a:solidFill>
                  <a:schemeClr val="tx1"/>
                </a:solidFill>
                <a:latin typeface="+mj-ea"/>
                <a:ea typeface="+mj-ea"/>
              </a:rPr>
              <a:t>　</a:t>
            </a:r>
            <a:r>
              <a:rPr lang="en-US" altLang="ja-JP" sz="1200" dirty="0" err="1">
                <a:solidFill>
                  <a:schemeClr val="tx1"/>
                </a:solidFill>
                <a:latin typeface="+mj-ea"/>
                <a:ea typeface="+mj-ea"/>
              </a:rPr>
              <a:t>FireFox</a:t>
            </a:r>
            <a:r>
              <a:rPr lang="en-US" altLang="ja-JP" sz="1200" dirty="0">
                <a:solidFill>
                  <a:schemeClr val="tx1"/>
                </a:solidFill>
                <a:latin typeface="+mj-ea"/>
                <a:ea typeface="+mj-ea"/>
              </a:rPr>
              <a:t>,</a:t>
            </a:r>
            <a:r>
              <a:rPr lang="ja-JP" altLang="en-US" sz="1200" dirty="0">
                <a:solidFill>
                  <a:schemeClr val="tx1"/>
                </a:solidFill>
                <a:latin typeface="+mj-ea"/>
                <a:ea typeface="+mj-ea"/>
              </a:rPr>
              <a:t>　</a:t>
            </a:r>
            <a:r>
              <a:rPr lang="en-US" altLang="ja-JP" sz="1200" dirty="0" err="1">
                <a:solidFill>
                  <a:schemeClr val="tx1"/>
                </a:solidFill>
                <a:latin typeface="+mj-ea"/>
                <a:ea typeface="+mj-ea"/>
              </a:rPr>
              <a:t>MicrosoftEdge</a:t>
            </a:r>
            <a:endParaRPr lang="en-US" altLang="ja-JP" sz="1100" dirty="0">
              <a:solidFill>
                <a:schemeClr val="tx1"/>
              </a:solidFill>
              <a:latin typeface="+mj-ea"/>
              <a:ea typeface="+mj-ea"/>
            </a:endParaRPr>
          </a:p>
          <a:p>
            <a:pPr>
              <a:spcBef>
                <a:spcPct val="0"/>
              </a:spcBef>
              <a:buFontTx/>
              <a:buNone/>
            </a:pPr>
            <a:r>
              <a:rPr lang="ja-JP" altLang="en-US" sz="1100" dirty="0">
                <a:solidFill>
                  <a:schemeClr val="tx1"/>
                </a:solidFill>
                <a:latin typeface="Arial" panose="020B0604020202020204" pitchFamily="34" charset="0"/>
              </a:rPr>
              <a:t>　</a:t>
            </a:r>
            <a:r>
              <a:rPr lang="en-US" altLang="ja-JP" sz="1000" dirty="0">
                <a:solidFill>
                  <a:schemeClr val="tx1"/>
                </a:solidFill>
                <a:latin typeface="Arial" panose="020B0604020202020204" pitchFamily="34" charset="0"/>
              </a:rPr>
              <a:t>※</a:t>
            </a:r>
            <a:r>
              <a:rPr lang="ja-JP" altLang="en-US" sz="1000" dirty="0">
                <a:solidFill>
                  <a:schemeClr val="tx1"/>
                </a:solidFill>
                <a:latin typeface="Arial" panose="020B0604020202020204" pitchFamily="34" charset="0"/>
              </a:rPr>
              <a:t>サポート対象につきましては、各ブラウザの最新バージョンがリリースされた時点で順次対応いたします。</a:t>
            </a:r>
            <a:endParaRPr lang="en-US" altLang="ja-JP" sz="1000" dirty="0">
              <a:solidFill>
                <a:schemeClr val="tx1"/>
              </a:solidFill>
              <a:latin typeface="Arial" panose="020B0604020202020204" pitchFamily="34" charset="0"/>
            </a:endParaRPr>
          </a:p>
          <a:p>
            <a:pPr>
              <a:spcBef>
                <a:spcPct val="0"/>
              </a:spcBef>
              <a:buFontTx/>
              <a:buNone/>
            </a:pPr>
            <a:r>
              <a:rPr lang="ja-JP" altLang="en-US" sz="1000" dirty="0">
                <a:solidFill>
                  <a:schemeClr val="tx1"/>
                </a:solidFill>
                <a:latin typeface="Arial" panose="020B0604020202020204" pitchFamily="34" charset="0"/>
              </a:rPr>
              <a:t>　　リリース後、動作確認や不具合対応までにお時間がかかる場合もありますのでご了承ください。</a:t>
            </a:r>
            <a:endParaRPr lang="en-US" altLang="ja-JP" sz="1000" dirty="0">
              <a:latin typeface="+mj-ea"/>
              <a:ea typeface="+mj-ea"/>
            </a:endParaRPr>
          </a:p>
        </p:txBody>
      </p:sp>
      <p:pic>
        <p:nvPicPr>
          <p:cNvPr id="4" name="図 3">
            <a:extLst>
              <a:ext uri="{FF2B5EF4-FFF2-40B4-BE49-F238E27FC236}">
                <a16:creationId xmlns:a16="http://schemas.microsoft.com/office/drawing/2014/main" id="{0F8CED78-5739-4AA6-BBD5-4C963DE01B94}"/>
              </a:ext>
            </a:extLst>
          </p:cNvPr>
          <p:cNvPicPr>
            <a:picLocks noChangeAspect="1"/>
          </p:cNvPicPr>
          <p:nvPr/>
        </p:nvPicPr>
        <p:blipFill>
          <a:blip r:embed="rId6"/>
          <a:stretch>
            <a:fillRect/>
          </a:stretch>
        </p:blipFill>
        <p:spPr>
          <a:xfrm>
            <a:off x="4298504" y="5880540"/>
            <a:ext cx="2261491" cy="1531171"/>
          </a:xfrm>
          <a:prstGeom prst="rect">
            <a:avLst/>
          </a:prstGeom>
          <a:ln>
            <a:solidFill>
              <a:schemeClr val="tx1">
                <a:lumMod val="50000"/>
                <a:lumOff val="50000"/>
              </a:schemeClr>
            </a:solidFill>
          </a:ln>
        </p:spPr>
      </p:pic>
      <p:sp>
        <p:nvSpPr>
          <p:cNvPr id="40" name="AutoShape 172">
            <a:extLst>
              <a:ext uri="{FF2B5EF4-FFF2-40B4-BE49-F238E27FC236}">
                <a16:creationId xmlns:a16="http://schemas.microsoft.com/office/drawing/2014/main" id="{70C28941-4BE3-4A3A-B5C4-D57C23FC5241}"/>
              </a:ext>
            </a:extLst>
          </p:cNvPr>
          <p:cNvSpPr>
            <a:spLocks noChangeArrowheads="1"/>
          </p:cNvSpPr>
          <p:nvPr/>
        </p:nvSpPr>
        <p:spPr bwMode="auto">
          <a:xfrm>
            <a:off x="4611521" y="7096658"/>
            <a:ext cx="860502" cy="21973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E6A1EC90-9A71-2C44-2CF6-71D4A05E2EBC}"/>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6" name="正方形/長方形 5">
            <a:extLst>
              <a:ext uri="{FF2B5EF4-FFF2-40B4-BE49-F238E27FC236}">
                <a16:creationId xmlns:a16="http://schemas.microsoft.com/office/drawing/2014/main" id="{FAF3D011-71AB-6C9D-896E-1EA39536FE34}"/>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7" name="正方形/長方形 6">
            <a:extLst>
              <a:ext uri="{FF2B5EF4-FFF2-40B4-BE49-F238E27FC236}">
                <a16:creationId xmlns:a16="http://schemas.microsoft.com/office/drawing/2014/main" id="{0B6E1E39-3C42-311A-0519-F8335F1DD383}"/>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C8ADB3AF-2808-A8AD-AC9F-F176EB566DB4}"/>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9" name="正方形/長方形 8">
            <a:extLst>
              <a:ext uri="{FF2B5EF4-FFF2-40B4-BE49-F238E27FC236}">
                <a16:creationId xmlns:a16="http://schemas.microsoft.com/office/drawing/2014/main" id="{F6E3A940-0FFA-1A97-7810-84BF8A239A53}"/>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10" name="正方形/長方形 9">
            <a:extLst>
              <a:ext uri="{FF2B5EF4-FFF2-40B4-BE49-F238E27FC236}">
                <a16:creationId xmlns:a16="http://schemas.microsoft.com/office/drawing/2014/main" id="{2D45EB11-FAEC-91FC-23D5-A50D3C6D3DB1}"/>
              </a:ext>
            </a:extLst>
          </p:cNvPr>
          <p:cNvSpPr/>
          <p:nvPr/>
        </p:nvSpPr>
        <p:spPr>
          <a:xfrm>
            <a:off x="70274" y="84406"/>
            <a:ext cx="1059668"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3ACBC56-A657-43B1-9211-5009AC28E5BD}"/>
              </a:ext>
            </a:extLst>
          </p:cNvPr>
          <p:cNvPicPr>
            <a:picLocks noChangeAspect="1"/>
          </p:cNvPicPr>
          <p:nvPr/>
        </p:nvPicPr>
        <p:blipFill>
          <a:blip r:embed="rId3"/>
          <a:stretch>
            <a:fillRect/>
          </a:stretch>
        </p:blipFill>
        <p:spPr>
          <a:xfrm>
            <a:off x="235096" y="5859649"/>
            <a:ext cx="3260871" cy="2330771"/>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5D903F69-7C95-4CB8-A5A3-3E7CC631D0E1}"/>
              </a:ext>
            </a:extLst>
          </p:cNvPr>
          <p:cNvPicPr>
            <a:picLocks noChangeAspect="1"/>
          </p:cNvPicPr>
          <p:nvPr/>
        </p:nvPicPr>
        <p:blipFill>
          <a:blip r:embed="rId4"/>
          <a:stretch>
            <a:fillRect/>
          </a:stretch>
        </p:blipFill>
        <p:spPr>
          <a:xfrm>
            <a:off x="309854" y="1672354"/>
            <a:ext cx="3186112" cy="1722437"/>
          </a:xfrm>
          <a:prstGeom prst="rect">
            <a:avLst/>
          </a:prstGeom>
          <a:ln>
            <a:solidFill>
              <a:schemeClr val="tx1">
                <a:lumMod val="50000"/>
                <a:lumOff val="50000"/>
              </a:schemeClr>
            </a:solidFill>
          </a:ln>
        </p:spPr>
      </p:pic>
      <p:sp>
        <p:nvSpPr>
          <p:cNvPr id="13316" name="スライド番号プレースホルダ 2">
            <a:extLst>
              <a:ext uri="{FF2B5EF4-FFF2-40B4-BE49-F238E27FC236}">
                <a16:creationId xmlns:a16="http://schemas.microsoft.com/office/drawing/2014/main" id="{39CA4276-8B82-4B33-9127-4BB0FFD6FB6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632548-35CC-4E6E-88E5-715419F8B6F0}"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3320" name="テキスト ボックス 24">
            <a:extLst>
              <a:ext uri="{FF2B5EF4-FFF2-40B4-BE49-F238E27FC236}">
                <a16:creationId xmlns:a16="http://schemas.microsoft.com/office/drawing/2014/main" id="{9C215B25-943E-47AE-A582-3A96DDEE29B2}"/>
              </a:ext>
            </a:extLst>
          </p:cNvPr>
          <p:cNvSpPr txBox="1">
            <a:spLocks noChangeArrowheads="1"/>
          </p:cNvSpPr>
          <p:nvPr/>
        </p:nvSpPr>
        <p:spPr bwMode="auto">
          <a:xfrm>
            <a:off x="70274" y="583579"/>
            <a:ext cx="5500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0070C0"/>
                </a:solidFill>
              </a:rPr>
              <a:t>２．勤務地・居住地を登録する</a:t>
            </a:r>
            <a:endParaRPr lang="en-US" altLang="ja-JP" sz="2400" u="sng" dirty="0">
              <a:solidFill>
                <a:srgbClr val="0070C0"/>
              </a:solidFill>
            </a:endParaRPr>
          </a:p>
        </p:txBody>
      </p:sp>
      <p:sp>
        <p:nvSpPr>
          <p:cNvPr id="13323" name="テキスト ボックス 18">
            <a:extLst>
              <a:ext uri="{FF2B5EF4-FFF2-40B4-BE49-F238E27FC236}">
                <a16:creationId xmlns:a16="http://schemas.microsoft.com/office/drawing/2014/main" id="{E3B79079-498A-43A7-BF76-1941BB7D09D3}"/>
              </a:ext>
            </a:extLst>
          </p:cNvPr>
          <p:cNvSpPr txBox="1">
            <a:spLocks noChangeArrowheads="1"/>
          </p:cNvSpPr>
          <p:nvPr/>
        </p:nvSpPr>
        <p:spPr bwMode="auto">
          <a:xfrm>
            <a:off x="3657745" y="7462975"/>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③「保存する」ボタンをクリックします。</a:t>
            </a:r>
            <a:endParaRPr lang="en-US" altLang="ja-JP" sz="900" dirty="0"/>
          </a:p>
          <a:p>
            <a:pPr eaLnBrk="1" hangingPunct="1">
              <a:spcBef>
                <a:spcPct val="0"/>
              </a:spcBef>
              <a:buFontTx/>
              <a:buNone/>
            </a:pPr>
            <a:r>
              <a:rPr lang="ja-JP" altLang="en-US" sz="900" dirty="0">
                <a:solidFill>
                  <a:srgbClr val="FF0000"/>
                </a:solidFill>
              </a:rPr>
              <a:t>　　　</a:t>
            </a:r>
            <a:endParaRPr lang="ja-JP" altLang="en-US" sz="900" dirty="0"/>
          </a:p>
        </p:txBody>
      </p:sp>
      <p:sp>
        <p:nvSpPr>
          <p:cNvPr id="13324" name="AutoShape 12">
            <a:extLst>
              <a:ext uri="{FF2B5EF4-FFF2-40B4-BE49-F238E27FC236}">
                <a16:creationId xmlns:a16="http://schemas.microsoft.com/office/drawing/2014/main" id="{4B4FB2E5-63DC-4602-B682-2A2A32F1EE1E}"/>
              </a:ext>
            </a:extLst>
          </p:cNvPr>
          <p:cNvSpPr>
            <a:spLocks noChangeArrowheads="1"/>
          </p:cNvSpPr>
          <p:nvPr/>
        </p:nvSpPr>
        <p:spPr bwMode="auto">
          <a:xfrm>
            <a:off x="535279" y="2058117"/>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7C5C79AF-4F9B-472E-B0CC-05946E2005CA}"/>
              </a:ext>
            </a:extLst>
          </p:cNvPr>
          <p:cNvSpPr>
            <a:spLocks noChangeArrowheads="1"/>
          </p:cNvSpPr>
          <p:nvPr/>
        </p:nvSpPr>
        <p:spPr bwMode="auto">
          <a:xfrm>
            <a:off x="1924071" y="4827768"/>
            <a:ext cx="808037"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6" name="角丸四角形 55">
            <a:extLst>
              <a:ext uri="{FF2B5EF4-FFF2-40B4-BE49-F238E27FC236}">
                <a16:creationId xmlns:a16="http://schemas.microsoft.com/office/drawing/2014/main" id="{0EB65485-54FE-448A-992F-F9F07D665CD1}"/>
              </a:ext>
            </a:extLst>
          </p:cNvPr>
          <p:cNvSpPr/>
          <p:nvPr/>
        </p:nvSpPr>
        <p:spPr bwMode="auto">
          <a:xfrm>
            <a:off x="3929063" y="8036856"/>
            <a:ext cx="2366962" cy="30003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勤務地・居住地の登録完了</a:t>
            </a:r>
          </a:p>
        </p:txBody>
      </p:sp>
      <p:sp>
        <p:nvSpPr>
          <p:cNvPr id="13327" name="テキスト ボックス 56">
            <a:extLst>
              <a:ext uri="{FF2B5EF4-FFF2-40B4-BE49-F238E27FC236}">
                <a16:creationId xmlns:a16="http://schemas.microsoft.com/office/drawing/2014/main" id="{2F610903-CF07-4543-8899-534DFCC0E55D}"/>
              </a:ext>
            </a:extLst>
          </p:cNvPr>
          <p:cNvSpPr txBox="1">
            <a:spLocks noChangeArrowheads="1"/>
          </p:cNvSpPr>
          <p:nvPr/>
        </p:nvSpPr>
        <p:spPr bwMode="auto">
          <a:xfrm>
            <a:off x="3929208" y="1721811"/>
            <a:ext cx="2592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①「マイページ」をクリックします。</a:t>
            </a:r>
          </a:p>
        </p:txBody>
      </p:sp>
      <p:sp>
        <p:nvSpPr>
          <p:cNvPr id="13328" name="AutoShape 12">
            <a:extLst>
              <a:ext uri="{FF2B5EF4-FFF2-40B4-BE49-F238E27FC236}">
                <a16:creationId xmlns:a16="http://schemas.microsoft.com/office/drawing/2014/main" id="{67B58266-D18E-4074-9FA3-D9FBF5A4BDA9}"/>
              </a:ext>
            </a:extLst>
          </p:cNvPr>
          <p:cNvSpPr>
            <a:spLocks noChangeArrowheads="1"/>
          </p:cNvSpPr>
          <p:nvPr/>
        </p:nvSpPr>
        <p:spPr bwMode="auto">
          <a:xfrm flipH="1">
            <a:off x="1144879" y="2299418"/>
            <a:ext cx="728662" cy="4024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テキスト ボックス 56">
            <a:extLst>
              <a:ext uri="{FF2B5EF4-FFF2-40B4-BE49-F238E27FC236}">
                <a16:creationId xmlns:a16="http://schemas.microsoft.com/office/drawing/2014/main" id="{79101B75-0C71-4217-A9EB-2FBD0AE269C7}"/>
              </a:ext>
            </a:extLst>
          </p:cNvPr>
          <p:cNvSpPr txBox="1">
            <a:spLocks noChangeArrowheads="1"/>
          </p:cNvSpPr>
          <p:nvPr/>
        </p:nvSpPr>
        <p:spPr bwMode="auto">
          <a:xfrm>
            <a:off x="3918145" y="3609524"/>
            <a:ext cx="2932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②ユーザ情報の「設定画面へ」 を</a:t>
            </a:r>
            <a:endParaRPr lang="en-US" altLang="ja-JP" sz="1400" dirty="0"/>
          </a:p>
          <a:p>
            <a:pPr eaLnBrk="1" hangingPunct="1">
              <a:spcBef>
                <a:spcPct val="0"/>
              </a:spcBef>
              <a:buFontTx/>
              <a:buNone/>
            </a:pPr>
            <a:r>
              <a:rPr lang="ja-JP" altLang="en-US" sz="1400" dirty="0"/>
              <a:t>　クリックします。</a:t>
            </a:r>
          </a:p>
        </p:txBody>
      </p:sp>
      <p:sp>
        <p:nvSpPr>
          <p:cNvPr id="13332" name="AutoShape 7">
            <a:extLst>
              <a:ext uri="{FF2B5EF4-FFF2-40B4-BE49-F238E27FC236}">
                <a16:creationId xmlns:a16="http://schemas.microsoft.com/office/drawing/2014/main" id="{4D96D42F-AF71-46A7-AC14-241424023D0B}"/>
              </a:ext>
            </a:extLst>
          </p:cNvPr>
          <p:cNvSpPr>
            <a:spLocks noChangeArrowheads="1"/>
          </p:cNvSpPr>
          <p:nvPr/>
        </p:nvSpPr>
        <p:spPr bwMode="auto">
          <a:xfrm>
            <a:off x="228745" y="5939240"/>
            <a:ext cx="3267221" cy="78947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3" name="AutoShape 7">
            <a:extLst>
              <a:ext uri="{FF2B5EF4-FFF2-40B4-BE49-F238E27FC236}">
                <a16:creationId xmlns:a16="http://schemas.microsoft.com/office/drawing/2014/main" id="{01D36C04-0B57-4619-A8FA-C8145879F8B3}"/>
              </a:ext>
            </a:extLst>
          </p:cNvPr>
          <p:cNvSpPr>
            <a:spLocks noChangeArrowheads="1"/>
          </p:cNvSpPr>
          <p:nvPr/>
        </p:nvSpPr>
        <p:spPr bwMode="auto">
          <a:xfrm>
            <a:off x="1471830" y="7909063"/>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FE82490E-6B79-48F0-B6A5-DCE507AE9062}"/>
              </a:ext>
            </a:extLst>
          </p:cNvPr>
          <p:cNvPicPr>
            <a:picLocks noChangeAspect="1"/>
          </p:cNvPicPr>
          <p:nvPr/>
        </p:nvPicPr>
        <p:blipFill>
          <a:blip r:embed="rId5"/>
          <a:stretch>
            <a:fillRect/>
          </a:stretch>
        </p:blipFill>
        <p:spPr>
          <a:xfrm>
            <a:off x="339126" y="3609524"/>
            <a:ext cx="3186111" cy="2007862"/>
          </a:xfrm>
          <a:prstGeom prst="rect">
            <a:avLst/>
          </a:prstGeom>
          <a:ln>
            <a:solidFill>
              <a:schemeClr val="tx1">
                <a:lumMod val="50000"/>
                <a:lumOff val="50000"/>
              </a:schemeClr>
            </a:solidFill>
          </a:ln>
        </p:spPr>
      </p:pic>
      <p:sp>
        <p:nvSpPr>
          <p:cNvPr id="29" name="AutoShape 12">
            <a:extLst>
              <a:ext uri="{FF2B5EF4-FFF2-40B4-BE49-F238E27FC236}">
                <a16:creationId xmlns:a16="http://schemas.microsoft.com/office/drawing/2014/main" id="{D1009036-1C1E-4B63-AA5D-0D51CE5BB58D}"/>
              </a:ext>
            </a:extLst>
          </p:cNvPr>
          <p:cNvSpPr>
            <a:spLocks noChangeArrowheads="1"/>
          </p:cNvSpPr>
          <p:nvPr/>
        </p:nvSpPr>
        <p:spPr bwMode="auto">
          <a:xfrm flipH="1">
            <a:off x="1579855" y="5324512"/>
            <a:ext cx="728662" cy="240181"/>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 name="テキスト ボックス 56">
            <a:extLst>
              <a:ext uri="{FF2B5EF4-FFF2-40B4-BE49-F238E27FC236}">
                <a16:creationId xmlns:a16="http://schemas.microsoft.com/office/drawing/2014/main" id="{A3BAC976-29C6-45A6-A714-81A4CBBAF500}"/>
              </a:ext>
            </a:extLst>
          </p:cNvPr>
          <p:cNvSpPr txBox="1">
            <a:spLocks noChangeArrowheads="1"/>
          </p:cNvSpPr>
          <p:nvPr/>
        </p:nvSpPr>
        <p:spPr bwMode="auto">
          <a:xfrm>
            <a:off x="3759346" y="5888223"/>
            <a:ext cx="293211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③勤務地、居住地から自分が勤務・居住している都道府県を選択します。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初期設定で既に登録されている場合には問題ないかを確認します。</a:t>
            </a:r>
          </a:p>
        </p:txBody>
      </p:sp>
      <p:sp>
        <p:nvSpPr>
          <p:cNvPr id="33" name="テキスト ボックス 56">
            <a:extLst>
              <a:ext uri="{FF2B5EF4-FFF2-40B4-BE49-F238E27FC236}">
                <a16:creationId xmlns:a16="http://schemas.microsoft.com/office/drawing/2014/main" id="{CB09120E-0037-4800-B735-01BD5FD795D1}"/>
              </a:ext>
            </a:extLst>
          </p:cNvPr>
          <p:cNvSpPr txBox="1">
            <a:spLocks noChangeArrowheads="1"/>
          </p:cNvSpPr>
          <p:nvPr/>
        </p:nvSpPr>
        <p:spPr bwMode="auto">
          <a:xfrm>
            <a:off x="228745" y="1060209"/>
            <a:ext cx="6400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自分が勤務、居住している場所を設定します。登録した情報は、地震発生時の安否連連絡の発信条件に利用されます。</a:t>
            </a:r>
          </a:p>
        </p:txBody>
      </p:sp>
      <p:sp>
        <p:nvSpPr>
          <p:cNvPr id="2" name="正方形/長方形 1">
            <a:extLst>
              <a:ext uri="{FF2B5EF4-FFF2-40B4-BE49-F238E27FC236}">
                <a16:creationId xmlns:a16="http://schemas.microsoft.com/office/drawing/2014/main" id="{87654F7E-0081-DE0A-C7B0-99C697D47277}"/>
              </a:ext>
            </a:extLst>
          </p:cNvPr>
          <p:cNvSpPr/>
          <p:nvPr/>
        </p:nvSpPr>
        <p:spPr>
          <a:xfrm>
            <a:off x="5794404" y="73608"/>
            <a:ext cx="1003241" cy="37884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4F7D707F-41CF-1449-1780-00E41532ED1E}"/>
              </a:ext>
            </a:extLst>
          </p:cNvPr>
          <p:cNvSpPr/>
          <p:nvPr/>
        </p:nvSpPr>
        <p:spPr>
          <a:xfrm>
            <a:off x="1141269" y="88126"/>
            <a:ext cx="1214438" cy="346871"/>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勤務地登録</a:t>
            </a:r>
          </a:p>
        </p:txBody>
      </p:sp>
      <p:sp>
        <p:nvSpPr>
          <p:cNvPr id="4" name="正方形/長方形 3">
            <a:extLst>
              <a:ext uri="{FF2B5EF4-FFF2-40B4-BE49-F238E27FC236}">
                <a16:creationId xmlns:a16="http://schemas.microsoft.com/office/drawing/2014/main" id="{23161D9E-DCA1-F774-3732-9429970E0349}"/>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5" name="正方形/長方形 4">
            <a:extLst>
              <a:ext uri="{FF2B5EF4-FFF2-40B4-BE49-F238E27FC236}">
                <a16:creationId xmlns:a16="http://schemas.microsoft.com/office/drawing/2014/main" id="{41AFC45F-458A-CBC7-28F6-EA0E650F7237}"/>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136762FF-C01A-2373-B8A1-3E80891F159A}"/>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22C56B37-0A66-BD6F-D6D1-CC7BBC7FE8AD}"/>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extLst>
      <p:ext uri="{BB962C8B-B14F-4D97-AF65-F5344CB8AC3E}">
        <p14:creationId xmlns:p14="http://schemas.microsoft.com/office/powerpoint/2010/main" val="365529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920F5C65-8746-4149-9792-7C9284DD3802}"/>
              </a:ext>
            </a:extLst>
          </p:cNvPr>
          <p:cNvPicPr>
            <a:picLocks noChangeAspect="1"/>
          </p:cNvPicPr>
          <p:nvPr/>
        </p:nvPicPr>
        <p:blipFill>
          <a:blip r:embed="rId3"/>
          <a:stretch>
            <a:fillRect/>
          </a:stretch>
        </p:blipFill>
        <p:spPr>
          <a:xfrm>
            <a:off x="227013" y="3351213"/>
            <a:ext cx="3241675" cy="1722437"/>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5D903F69-7C95-4CB8-A5A3-3E7CC631D0E1}"/>
              </a:ext>
            </a:extLst>
          </p:cNvPr>
          <p:cNvPicPr>
            <a:picLocks noChangeAspect="1"/>
          </p:cNvPicPr>
          <p:nvPr/>
        </p:nvPicPr>
        <p:blipFill>
          <a:blip r:embed="rId4"/>
          <a:stretch>
            <a:fillRect/>
          </a:stretch>
        </p:blipFill>
        <p:spPr>
          <a:xfrm>
            <a:off x="282576" y="1643075"/>
            <a:ext cx="3186112" cy="1593808"/>
          </a:xfrm>
          <a:prstGeom prst="rect">
            <a:avLst/>
          </a:prstGeom>
          <a:ln>
            <a:solidFill>
              <a:schemeClr val="tx1">
                <a:lumMod val="50000"/>
                <a:lumOff val="50000"/>
              </a:schemeClr>
            </a:solidFill>
          </a:ln>
        </p:spPr>
      </p:pic>
      <p:sp>
        <p:nvSpPr>
          <p:cNvPr id="13316" name="スライド番号プレースホルダ 2">
            <a:extLst>
              <a:ext uri="{FF2B5EF4-FFF2-40B4-BE49-F238E27FC236}">
                <a16:creationId xmlns:a16="http://schemas.microsoft.com/office/drawing/2014/main" id="{39CA4276-8B82-4B33-9127-4BB0FFD6FB6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632548-35CC-4E6E-88E5-715419F8B6F0}"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20" name="テキスト ボックス 24">
            <a:extLst>
              <a:ext uri="{FF2B5EF4-FFF2-40B4-BE49-F238E27FC236}">
                <a16:creationId xmlns:a16="http://schemas.microsoft.com/office/drawing/2014/main" id="{9C215B25-943E-47AE-A582-3A96DDEE29B2}"/>
              </a:ext>
            </a:extLst>
          </p:cNvPr>
          <p:cNvSpPr txBox="1">
            <a:spLocks noChangeArrowheads="1"/>
          </p:cNvSpPr>
          <p:nvPr/>
        </p:nvSpPr>
        <p:spPr bwMode="auto">
          <a:xfrm>
            <a:off x="165728" y="565957"/>
            <a:ext cx="5500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0070C0"/>
                </a:solidFill>
              </a:rPr>
              <a:t>３</a:t>
            </a:r>
            <a:r>
              <a:rPr lang="en-US" altLang="ja-JP" sz="2400" b="1" u="sng" dirty="0">
                <a:solidFill>
                  <a:srgbClr val="0070C0"/>
                </a:solidFill>
              </a:rPr>
              <a:t>-</a:t>
            </a:r>
            <a:r>
              <a:rPr lang="ja-JP" altLang="en-US" sz="2400" b="1" u="sng" dirty="0">
                <a:solidFill>
                  <a:srgbClr val="0070C0"/>
                </a:solidFill>
              </a:rPr>
              <a:t>１．メールを連絡先に登録する</a:t>
            </a:r>
            <a:endParaRPr lang="en-US" altLang="ja-JP" sz="2400" u="sng" dirty="0">
              <a:solidFill>
                <a:srgbClr val="0070C0"/>
              </a:solidFill>
            </a:endParaRPr>
          </a:p>
        </p:txBody>
      </p:sp>
      <p:sp>
        <p:nvSpPr>
          <p:cNvPr id="10252" name="テキスト ボックス 18">
            <a:extLst>
              <a:ext uri="{FF2B5EF4-FFF2-40B4-BE49-F238E27FC236}">
                <a16:creationId xmlns:a16="http://schemas.microsoft.com/office/drawing/2014/main" id="{BC8FF45C-F5C7-4DDD-AF7A-935BCF868F22}"/>
              </a:ext>
            </a:extLst>
          </p:cNvPr>
          <p:cNvSpPr txBox="1">
            <a:spLocks noChangeArrowheads="1"/>
          </p:cNvSpPr>
          <p:nvPr/>
        </p:nvSpPr>
        <p:spPr bwMode="auto">
          <a:xfrm>
            <a:off x="3751263" y="5367338"/>
            <a:ext cx="2932112" cy="107721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②登録媒体をリストから選択し、</a:t>
            </a:r>
            <a:endParaRPr lang="en-US" altLang="ja-JP" sz="1400" dirty="0"/>
          </a:p>
          <a:p>
            <a:pPr indent="174625" eaLnBrk="1" hangingPunct="1">
              <a:spcBef>
                <a:spcPct val="0"/>
              </a:spcBef>
              <a:buFontTx/>
              <a:buNone/>
              <a:defRPr/>
            </a:pPr>
            <a:r>
              <a:rPr lang="ja-JP" altLang="en-US" sz="1400" dirty="0"/>
              <a:t>連絡先を入力します。</a:t>
            </a:r>
            <a:endParaRPr lang="ja-JP" altLang="en-US" sz="900" dirty="0"/>
          </a:p>
          <a:p>
            <a:pPr eaLnBrk="1" hangingPunct="1">
              <a:spcBef>
                <a:spcPct val="0"/>
              </a:spcBef>
              <a:buFontTx/>
              <a:buNone/>
              <a:defRPr/>
            </a:pPr>
            <a:r>
              <a:rPr lang="ja-JP" altLang="en-US" sz="900" dirty="0">
                <a:solidFill>
                  <a:srgbClr val="FF0000"/>
                </a:solidFill>
              </a:rPr>
              <a:t>　　</a:t>
            </a:r>
            <a:endParaRPr lang="en-US" altLang="ja-JP" sz="900" dirty="0">
              <a:solidFill>
                <a:srgbClr val="FF0000"/>
              </a:solidFill>
            </a:endParaRPr>
          </a:p>
          <a:p>
            <a:pPr eaLnBrk="1" hangingPunct="1">
              <a:spcBef>
                <a:spcPct val="0"/>
              </a:spcBef>
              <a:buFontTx/>
              <a:buNone/>
              <a:defRPr/>
            </a:pPr>
            <a:r>
              <a:rPr lang="en-US" altLang="ja-JP" sz="900" dirty="0">
                <a:solidFill>
                  <a:srgbClr val="FF0000"/>
                </a:solidFill>
                <a:latin typeface="Arial" panose="020B0604020202020204" pitchFamily="34" charset="0"/>
              </a:rPr>
              <a:t>    ※</a:t>
            </a:r>
            <a:r>
              <a:rPr lang="ja-JP" altLang="en-US" sz="900" dirty="0">
                <a:solidFill>
                  <a:srgbClr val="FF0000"/>
                </a:solidFill>
                <a:latin typeface="Arial" panose="020B0604020202020204" pitchFamily="34" charset="0"/>
              </a:rPr>
              <a:t>緊急連絡は上から登録した連絡先順に届きます。</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rPr>
              <a:t>Ｎｏ．１</a:t>
            </a:r>
            <a:r>
              <a:rPr lang="ja-JP" altLang="en-US" sz="900" dirty="0">
                <a:solidFill>
                  <a:srgbClr val="FF0000"/>
                </a:solidFill>
                <a:latin typeface="Arial" panose="020B0604020202020204" pitchFamily="34" charset="0"/>
              </a:rPr>
              <a:t>～Ｎｏ．１０の全てに連絡先を記載する必要</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latin typeface="Arial" panose="020B0604020202020204" pitchFamily="34" charset="0"/>
              </a:rPr>
              <a:t>はありません。</a:t>
            </a:r>
          </a:p>
        </p:txBody>
      </p:sp>
      <p:sp>
        <p:nvSpPr>
          <p:cNvPr id="13323" name="テキスト ボックス 18">
            <a:extLst>
              <a:ext uri="{FF2B5EF4-FFF2-40B4-BE49-F238E27FC236}">
                <a16:creationId xmlns:a16="http://schemas.microsoft.com/office/drawing/2014/main" id="{E3B79079-498A-43A7-BF76-1941BB7D09D3}"/>
              </a:ext>
            </a:extLst>
          </p:cNvPr>
          <p:cNvSpPr txBox="1">
            <a:spLocks noChangeArrowheads="1"/>
          </p:cNvSpPr>
          <p:nvPr/>
        </p:nvSpPr>
        <p:spPr bwMode="auto">
          <a:xfrm>
            <a:off x="3665538" y="7270750"/>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③「保存する」ボタンをクリックします。</a:t>
            </a:r>
            <a:endParaRPr lang="en-US" altLang="ja-JP" sz="900"/>
          </a:p>
          <a:p>
            <a:pPr eaLnBrk="1" hangingPunct="1">
              <a:spcBef>
                <a:spcPct val="0"/>
              </a:spcBef>
              <a:buFontTx/>
              <a:buNone/>
            </a:pPr>
            <a:r>
              <a:rPr lang="ja-JP" altLang="en-US" sz="900">
                <a:solidFill>
                  <a:srgbClr val="FF0000"/>
                </a:solidFill>
              </a:rPr>
              <a:t>　　　</a:t>
            </a:r>
            <a:endParaRPr lang="ja-JP" altLang="en-US" sz="900"/>
          </a:p>
        </p:txBody>
      </p:sp>
      <p:sp>
        <p:nvSpPr>
          <p:cNvPr id="13324" name="AutoShape 12">
            <a:extLst>
              <a:ext uri="{FF2B5EF4-FFF2-40B4-BE49-F238E27FC236}">
                <a16:creationId xmlns:a16="http://schemas.microsoft.com/office/drawing/2014/main" id="{4B4FB2E5-63DC-4602-B682-2A2A32F1EE1E}"/>
              </a:ext>
            </a:extLst>
          </p:cNvPr>
          <p:cNvSpPr>
            <a:spLocks noChangeArrowheads="1"/>
          </p:cNvSpPr>
          <p:nvPr/>
        </p:nvSpPr>
        <p:spPr bwMode="auto">
          <a:xfrm>
            <a:off x="544512" y="1973394"/>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7C5C79AF-4F9B-472E-B0CC-05946E2005CA}"/>
              </a:ext>
            </a:extLst>
          </p:cNvPr>
          <p:cNvSpPr>
            <a:spLocks noChangeArrowheads="1"/>
          </p:cNvSpPr>
          <p:nvPr/>
        </p:nvSpPr>
        <p:spPr bwMode="auto">
          <a:xfrm>
            <a:off x="1820863" y="4606925"/>
            <a:ext cx="808037"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7" name="テキスト ボックス 56">
            <a:extLst>
              <a:ext uri="{FF2B5EF4-FFF2-40B4-BE49-F238E27FC236}">
                <a16:creationId xmlns:a16="http://schemas.microsoft.com/office/drawing/2014/main" id="{2F610903-CF07-4543-8899-534DFCC0E55D}"/>
              </a:ext>
            </a:extLst>
          </p:cNvPr>
          <p:cNvSpPr txBox="1">
            <a:spLocks noChangeArrowheads="1"/>
          </p:cNvSpPr>
          <p:nvPr/>
        </p:nvSpPr>
        <p:spPr bwMode="auto">
          <a:xfrm>
            <a:off x="3721101" y="1639858"/>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①「マイページ」をクリックします。</a:t>
            </a:r>
          </a:p>
        </p:txBody>
      </p:sp>
      <p:sp>
        <p:nvSpPr>
          <p:cNvPr id="13328" name="AutoShape 12">
            <a:extLst>
              <a:ext uri="{FF2B5EF4-FFF2-40B4-BE49-F238E27FC236}">
                <a16:creationId xmlns:a16="http://schemas.microsoft.com/office/drawing/2014/main" id="{67B58266-D18E-4074-9FA3-D9FBF5A4BDA9}"/>
              </a:ext>
            </a:extLst>
          </p:cNvPr>
          <p:cNvSpPr>
            <a:spLocks noChangeArrowheads="1"/>
          </p:cNvSpPr>
          <p:nvPr/>
        </p:nvSpPr>
        <p:spPr bwMode="auto">
          <a:xfrm flipH="1">
            <a:off x="1117601" y="2189133"/>
            <a:ext cx="728662" cy="38383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テキスト ボックス 56">
            <a:extLst>
              <a:ext uri="{FF2B5EF4-FFF2-40B4-BE49-F238E27FC236}">
                <a16:creationId xmlns:a16="http://schemas.microsoft.com/office/drawing/2014/main" id="{79101B75-0C71-4217-A9EB-2FBD0AE269C7}"/>
              </a:ext>
            </a:extLst>
          </p:cNvPr>
          <p:cNvSpPr txBox="1">
            <a:spLocks noChangeArrowheads="1"/>
          </p:cNvSpPr>
          <p:nvPr/>
        </p:nvSpPr>
        <p:spPr bwMode="auto">
          <a:xfrm>
            <a:off x="3751263" y="3429558"/>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②「設定画面へ」 をクリックします。</a:t>
            </a:r>
          </a:p>
        </p:txBody>
      </p:sp>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B57B00EA-6AAD-49DE-98A1-5634FEAAC1EC}"/>
              </a:ext>
            </a:extLst>
          </p:cNvPr>
          <p:cNvPicPr>
            <a:picLocks noChangeAspect="1"/>
          </p:cNvPicPr>
          <p:nvPr/>
        </p:nvPicPr>
        <p:blipFill>
          <a:blip r:embed="rId5"/>
          <a:stretch>
            <a:fillRect/>
          </a:stretch>
        </p:blipFill>
        <p:spPr>
          <a:xfrm>
            <a:off x="201613" y="5210175"/>
            <a:ext cx="3186112" cy="1847850"/>
          </a:xfrm>
          <a:prstGeom prst="rect">
            <a:avLst/>
          </a:prstGeom>
          <a:ln>
            <a:solidFill>
              <a:schemeClr val="tx1">
                <a:lumMod val="50000"/>
                <a:lumOff val="50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6F11E2D9-19C6-4F7C-BFB2-C59591D62167}"/>
              </a:ext>
            </a:extLst>
          </p:cNvPr>
          <p:cNvPicPr>
            <a:picLocks noChangeAspect="1"/>
          </p:cNvPicPr>
          <p:nvPr/>
        </p:nvPicPr>
        <p:blipFill>
          <a:blip r:embed="rId6"/>
          <a:stretch>
            <a:fillRect/>
          </a:stretch>
        </p:blipFill>
        <p:spPr>
          <a:xfrm>
            <a:off x="171450" y="7270749"/>
            <a:ext cx="3241675" cy="1439863"/>
          </a:xfrm>
          <a:prstGeom prst="rect">
            <a:avLst/>
          </a:prstGeom>
          <a:ln>
            <a:solidFill>
              <a:schemeClr val="tx1">
                <a:lumMod val="50000"/>
                <a:lumOff val="50000"/>
              </a:schemeClr>
            </a:solidFill>
          </a:ln>
        </p:spPr>
      </p:pic>
      <p:sp>
        <p:nvSpPr>
          <p:cNvPr id="13332" name="AutoShape 7">
            <a:extLst>
              <a:ext uri="{FF2B5EF4-FFF2-40B4-BE49-F238E27FC236}">
                <a16:creationId xmlns:a16="http://schemas.microsoft.com/office/drawing/2014/main" id="{4D96D42F-AF71-46A7-AC14-241424023D0B}"/>
              </a:ext>
            </a:extLst>
          </p:cNvPr>
          <p:cNvSpPr>
            <a:spLocks noChangeArrowheads="1"/>
          </p:cNvSpPr>
          <p:nvPr/>
        </p:nvSpPr>
        <p:spPr bwMode="auto">
          <a:xfrm>
            <a:off x="976313" y="6400800"/>
            <a:ext cx="2411412" cy="2873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3" name="AutoShape 7">
            <a:extLst>
              <a:ext uri="{FF2B5EF4-FFF2-40B4-BE49-F238E27FC236}">
                <a16:creationId xmlns:a16="http://schemas.microsoft.com/office/drawing/2014/main" id="{01D36C04-0B57-4619-A8FA-C8145879F8B3}"/>
              </a:ext>
            </a:extLst>
          </p:cNvPr>
          <p:cNvSpPr>
            <a:spLocks noChangeArrowheads="1"/>
          </p:cNvSpPr>
          <p:nvPr/>
        </p:nvSpPr>
        <p:spPr bwMode="auto">
          <a:xfrm>
            <a:off x="1790700" y="8516938"/>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23">
            <a:extLst>
              <a:ext uri="{FF2B5EF4-FFF2-40B4-BE49-F238E27FC236}">
                <a16:creationId xmlns:a16="http://schemas.microsoft.com/office/drawing/2014/main" id="{DB735902-E975-4272-8D27-54537A383C8A}"/>
              </a:ext>
            </a:extLst>
          </p:cNvPr>
          <p:cNvSpPr txBox="1">
            <a:spLocks noChangeArrowheads="1"/>
          </p:cNvSpPr>
          <p:nvPr/>
        </p:nvSpPr>
        <p:spPr bwMode="auto">
          <a:xfrm>
            <a:off x="265112" y="1102652"/>
            <a:ext cx="6327775" cy="371475"/>
          </a:xfrm>
          <a:prstGeom prst="rect">
            <a:avLst/>
          </a:prstGeom>
          <a:solidFill>
            <a:schemeClr val="bg1"/>
          </a:solidFill>
          <a:ln w="19050">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（１）メールアドレスを登録する</a:t>
            </a:r>
            <a:endParaRPr lang="en-US" altLang="ja-JP" sz="1800" dirty="0"/>
          </a:p>
        </p:txBody>
      </p:sp>
      <p:sp>
        <p:nvSpPr>
          <p:cNvPr id="27" name="テキスト ボックス 18">
            <a:extLst>
              <a:ext uri="{FF2B5EF4-FFF2-40B4-BE49-F238E27FC236}">
                <a16:creationId xmlns:a16="http://schemas.microsoft.com/office/drawing/2014/main" id="{F3885002-5D4C-4FF8-A20F-E258B3AEE689}"/>
              </a:ext>
            </a:extLst>
          </p:cNvPr>
          <p:cNvSpPr txBox="1">
            <a:spLocks noChangeArrowheads="1"/>
          </p:cNvSpPr>
          <p:nvPr/>
        </p:nvSpPr>
        <p:spPr bwMode="auto">
          <a:xfrm>
            <a:off x="3634581" y="8232586"/>
            <a:ext cx="3589338"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次のページのテスト連絡に進んでください</a:t>
            </a:r>
            <a:endParaRPr lang="en-US" altLang="ja-JP" sz="900" dirty="0"/>
          </a:p>
          <a:p>
            <a:pPr eaLnBrk="1" hangingPunct="1">
              <a:spcBef>
                <a:spcPct val="0"/>
              </a:spcBef>
              <a:buFontTx/>
              <a:buNone/>
            </a:pPr>
            <a:r>
              <a:rPr lang="ja-JP" altLang="en-US" sz="900" dirty="0">
                <a:solidFill>
                  <a:srgbClr val="FF0000"/>
                </a:solidFill>
              </a:rPr>
              <a:t>　　　</a:t>
            </a:r>
            <a:endParaRPr lang="ja-JP" altLang="en-US" sz="900" dirty="0"/>
          </a:p>
        </p:txBody>
      </p:sp>
      <p:sp>
        <p:nvSpPr>
          <p:cNvPr id="2" name="正方形/長方形 1">
            <a:extLst>
              <a:ext uri="{FF2B5EF4-FFF2-40B4-BE49-F238E27FC236}">
                <a16:creationId xmlns:a16="http://schemas.microsoft.com/office/drawing/2014/main" id="{E9E3FE5C-A76C-D289-CC60-8DA3166604EB}"/>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F394376C-36C9-64CA-D6ED-98C0D6FE1811}"/>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FD183E4A-746E-447F-B9CA-759A64878758}"/>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5" name="正方形/長方形 4">
            <a:extLst>
              <a:ext uri="{FF2B5EF4-FFF2-40B4-BE49-F238E27FC236}">
                <a16:creationId xmlns:a16="http://schemas.microsoft.com/office/drawing/2014/main" id="{BE8C72B4-AACB-C3E8-35A4-3F0E3BDC0506}"/>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5372FEF2-C287-D35B-FE66-D933343CB5AA}"/>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DB79E8C0-730B-2293-4048-A67BFDAED20F}"/>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D835C8E3-2411-4B89-9F58-187C2F3036D5}"/>
              </a:ext>
            </a:extLst>
          </p:cNvPr>
          <p:cNvPicPr>
            <a:picLocks noChangeAspect="1"/>
          </p:cNvPicPr>
          <p:nvPr/>
        </p:nvPicPr>
        <p:blipFill>
          <a:blip r:embed="rId3"/>
          <a:stretch>
            <a:fillRect/>
          </a:stretch>
        </p:blipFill>
        <p:spPr>
          <a:xfrm>
            <a:off x="278878" y="4975427"/>
            <a:ext cx="3156472" cy="1835150"/>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57ECE96-8C5C-4C8B-81AD-A6C3887168C7}"/>
              </a:ext>
            </a:extLst>
          </p:cNvPr>
          <p:cNvPicPr>
            <a:picLocks noChangeAspect="1"/>
          </p:cNvPicPr>
          <p:nvPr/>
        </p:nvPicPr>
        <p:blipFill>
          <a:blip r:embed="rId4"/>
          <a:stretch>
            <a:fillRect/>
          </a:stretch>
        </p:blipFill>
        <p:spPr>
          <a:xfrm>
            <a:off x="306388" y="3268865"/>
            <a:ext cx="3011487" cy="1254125"/>
          </a:xfrm>
          <a:prstGeom prst="rect">
            <a:avLst/>
          </a:prstGeom>
          <a:ln>
            <a:solidFill>
              <a:schemeClr val="tx1">
                <a:lumMod val="50000"/>
                <a:lumOff val="50000"/>
              </a:schemeClr>
            </a:solidFill>
          </a:ln>
        </p:spPr>
      </p:pic>
      <p:sp>
        <p:nvSpPr>
          <p:cNvPr id="15364" name="スライド番号プレースホルダ 2">
            <a:extLst>
              <a:ext uri="{FF2B5EF4-FFF2-40B4-BE49-F238E27FC236}">
                <a16:creationId xmlns:a16="http://schemas.microsoft.com/office/drawing/2014/main" id="{A0C648EB-D46B-4B45-803B-8A5E666C941E}"/>
              </a:ext>
            </a:extLst>
          </p:cNvPr>
          <p:cNvSpPr>
            <a:spLocks noGrp="1"/>
          </p:cNvSpPr>
          <p:nvPr>
            <p:ph type="sldNum" sz="quarter" idx="10"/>
          </p:nvPr>
        </p:nvSpPr>
        <p:spPr bwMode="auto">
          <a:xfrm>
            <a:off x="2776015" y="7032827"/>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7374C1B-70D6-4A7B-B806-516BD502C5E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8" name="テキスト ボックス 12">
            <a:extLst>
              <a:ext uri="{FF2B5EF4-FFF2-40B4-BE49-F238E27FC236}">
                <a16:creationId xmlns:a16="http://schemas.microsoft.com/office/drawing/2014/main" id="{8BEDE672-AF4B-411A-92B5-CDF033819C4C}"/>
              </a:ext>
            </a:extLst>
          </p:cNvPr>
          <p:cNvSpPr txBox="1">
            <a:spLocks noChangeArrowheads="1"/>
          </p:cNvSpPr>
          <p:nvPr/>
        </p:nvSpPr>
        <p:spPr bwMode="auto">
          <a:xfrm>
            <a:off x="214313" y="1022350"/>
            <a:ext cx="6643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Arial" panose="020B0604020202020204" pitchFamily="34" charset="0"/>
              </a:rPr>
              <a:t>登録したメールアドレスが正しいかどうかテスト的にエマージェンシーコールから</a:t>
            </a:r>
            <a:endParaRPr lang="en-US" altLang="ja-JP" sz="1400" dirty="0">
              <a:latin typeface="Arial" panose="020B0604020202020204" pitchFamily="34" charset="0"/>
            </a:endParaRPr>
          </a:p>
          <a:p>
            <a:pPr eaLnBrk="1" hangingPunct="1">
              <a:spcBef>
                <a:spcPct val="0"/>
              </a:spcBef>
              <a:buFontTx/>
              <a:buNone/>
            </a:pPr>
            <a:r>
              <a:rPr lang="ja-JP" altLang="en-US" sz="1400" dirty="0">
                <a:latin typeface="Arial" panose="020B0604020202020204" pitchFamily="34" charset="0"/>
              </a:rPr>
              <a:t>メールを送信し、メール受信を確認します。</a:t>
            </a:r>
          </a:p>
        </p:txBody>
      </p:sp>
      <p:sp>
        <p:nvSpPr>
          <p:cNvPr id="15369" name="テキスト ボックス 18">
            <a:extLst>
              <a:ext uri="{FF2B5EF4-FFF2-40B4-BE49-F238E27FC236}">
                <a16:creationId xmlns:a16="http://schemas.microsoft.com/office/drawing/2014/main" id="{9EF34116-F6DB-4D5C-91B1-4288E30D49A1}"/>
              </a:ext>
            </a:extLst>
          </p:cNvPr>
          <p:cNvSpPr txBox="1">
            <a:spLocks noChangeArrowheads="1"/>
          </p:cNvSpPr>
          <p:nvPr/>
        </p:nvSpPr>
        <p:spPr bwMode="auto">
          <a:xfrm>
            <a:off x="3470215" y="1745417"/>
            <a:ext cx="28436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①緊急連絡先画面の「保存する」をクリックします。</a:t>
            </a:r>
            <a:endParaRPr lang="en-US" altLang="ja-JP" sz="1400" dirty="0"/>
          </a:p>
          <a:p>
            <a:pPr eaLnBrk="1" hangingPunct="1">
              <a:spcBef>
                <a:spcPct val="0"/>
              </a:spcBef>
              <a:buFontTx/>
              <a:buNone/>
            </a:pPr>
            <a:r>
              <a:rPr lang="ja-JP" altLang="en-US" sz="1400" dirty="0"/>
              <a:t>　</a:t>
            </a:r>
            <a:endParaRPr lang="en-US" altLang="ja-JP" sz="1400" dirty="0"/>
          </a:p>
          <a:p>
            <a:pPr eaLnBrk="1" hangingPunct="1">
              <a:spcBef>
                <a:spcPct val="0"/>
              </a:spcBef>
              <a:buFontTx/>
              <a:buNone/>
            </a:pPr>
            <a:endParaRPr lang="en-US" altLang="ja-JP" sz="1400" dirty="0"/>
          </a:p>
        </p:txBody>
      </p:sp>
      <p:sp>
        <p:nvSpPr>
          <p:cNvPr id="15371" name="テキスト ボックス 23">
            <a:extLst>
              <a:ext uri="{FF2B5EF4-FFF2-40B4-BE49-F238E27FC236}">
                <a16:creationId xmlns:a16="http://schemas.microsoft.com/office/drawing/2014/main" id="{C919AFE6-FEF8-46ED-9142-05874EEB8570}"/>
              </a:ext>
            </a:extLst>
          </p:cNvPr>
          <p:cNvSpPr txBox="1">
            <a:spLocks noChangeArrowheads="1"/>
          </p:cNvSpPr>
          <p:nvPr/>
        </p:nvSpPr>
        <p:spPr bwMode="auto">
          <a:xfrm>
            <a:off x="211138" y="569119"/>
            <a:ext cx="6327775" cy="371475"/>
          </a:xfrm>
          <a:prstGeom prst="rect">
            <a:avLst/>
          </a:prstGeom>
          <a:solidFill>
            <a:schemeClr val="bg1"/>
          </a:solidFill>
          <a:ln w="19050">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a:t>
            </a:r>
            <a:endParaRPr lang="en-US" altLang="ja-JP" sz="1800"/>
          </a:p>
        </p:txBody>
      </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E8A7D3CC-1FB2-4DE9-9622-0255F7FE4753}"/>
              </a:ext>
            </a:extLst>
          </p:cNvPr>
          <p:cNvPicPr>
            <a:picLocks noChangeAspect="1"/>
          </p:cNvPicPr>
          <p:nvPr/>
        </p:nvPicPr>
        <p:blipFill>
          <a:blip r:embed="rId5"/>
          <a:stretch>
            <a:fillRect/>
          </a:stretch>
        </p:blipFill>
        <p:spPr>
          <a:xfrm>
            <a:off x="322263" y="1733752"/>
            <a:ext cx="2995612" cy="1338263"/>
          </a:xfrm>
          <a:prstGeom prst="rect">
            <a:avLst/>
          </a:prstGeom>
          <a:ln>
            <a:solidFill>
              <a:schemeClr val="tx1">
                <a:lumMod val="50000"/>
                <a:lumOff val="50000"/>
              </a:schemeClr>
            </a:solidFill>
          </a:ln>
        </p:spPr>
      </p:pic>
      <p:sp>
        <p:nvSpPr>
          <p:cNvPr id="15373" name="AutoShape 12">
            <a:extLst>
              <a:ext uri="{FF2B5EF4-FFF2-40B4-BE49-F238E27FC236}">
                <a16:creationId xmlns:a16="http://schemas.microsoft.com/office/drawing/2014/main" id="{6C462705-3D07-4DF9-ABDD-A4D6FA798C33}"/>
              </a:ext>
            </a:extLst>
          </p:cNvPr>
          <p:cNvSpPr>
            <a:spLocks noChangeArrowheads="1"/>
          </p:cNvSpPr>
          <p:nvPr/>
        </p:nvSpPr>
        <p:spPr bwMode="auto">
          <a:xfrm>
            <a:off x="1811338" y="2894215"/>
            <a:ext cx="736600" cy="185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AutoShape 12">
            <a:extLst>
              <a:ext uri="{FF2B5EF4-FFF2-40B4-BE49-F238E27FC236}">
                <a16:creationId xmlns:a16="http://schemas.microsoft.com/office/drawing/2014/main" id="{F404F09D-DEBB-4A01-95DF-FBC174750588}"/>
              </a:ext>
            </a:extLst>
          </p:cNvPr>
          <p:cNvSpPr>
            <a:spLocks noChangeArrowheads="1"/>
          </p:cNvSpPr>
          <p:nvPr/>
        </p:nvSpPr>
        <p:spPr bwMode="auto">
          <a:xfrm>
            <a:off x="2051050" y="4178502"/>
            <a:ext cx="1017588" cy="3444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8" name="テキスト ボックス 18">
            <a:extLst>
              <a:ext uri="{FF2B5EF4-FFF2-40B4-BE49-F238E27FC236}">
                <a16:creationId xmlns:a16="http://schemas.microsoft.com/office/drawing/2014/main" id="{20243589-FE64-4396-833B-0020B8A980AE}"/>
              </a:ext>
            </a:extLst>
          </p:cNvPr>
          <p:cNvSpPr txBox="1">
            <a:spLocks noChangeArrowheads="1"/>
          </p:cNvSpPr>
          <p:nvPr/>
        </p:nvSpPr>
        <p:spPr bwMode="auto">
          <a:xfrm>
            <a:off x="3514801" y="3346948"/>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②「テスト連絡画面へ」をクリックします。</a:t>
            </a:r>
            <a:endParaRPr lang="en-US" altLang="ja-JP" sz="1400" dirty="0"/>
          </a:p>
        </p:txBody>
      </p:sp>
      <p:sp>
        <p:nvSpPr>
          <p:cNvPr id="15381" name="AutoShape 12">
            <a:extLst>
              <a:ext uri="{FF2B5EF4-FFF2-40B4-BE49-F238E27FC236}">
                <a16:creationId xmlns:a16="http://schemas.microsoft.com/office/drawing/2014/main" id="{8E03AAD9-C151-4743-80C6-5298B2F0444E}"/>
              </a:ext>
            </a:extLst>
          </p:cNvPr>
          <p:cNvSpPr>
            <a:spLocks noChangeArrowheads="1"/>
          </p:cNvSpPr>
          <p:nvPr/>
        </p:nvSpPr>
        <p:spPr bwMode="auto">
          <a:xfrm>
            <a:off x="383653" y="5980315"/>
            <a:ext cx="161925" cy="5746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82" name="AutoShape 12">
            <a:extLst>
              <a:ext uri="{FF2B5EF4-FFF2-40B4-BE49-F238E27FC236}">
                <a16:creationId xmlns:a16="http://schemas.microsoft.com/office/drawing/2014/main" id="{FA528011-B4E4-444C-9021-796F930E900E}"/>
              </a:ext>
            </a:extLst>
          </p:cNvPr>
          <p:cNvSpPr>
            <a:spLocks noChangeArrowheads="1"/>
          </p:cNvSpPr>
          <p:nvPr/>
        </p:nvSpPr>
        <p:spPr bwMode="auto">
          <a:xfrm>
            <a:off x="1461826" y="6574078"/>
            <a:ext cx="1057275"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84" name="テキスト ボックス 36">
            <a:extLst>
              <a:ext uri="{FF2B5EF4-FFF2-40B4-BE49-F238E27FC236}">
                <a16:creationId xmlns:a16="http://schemas.microsoft.com/office/drawing/2014/main" id="{D319F531-9B90-4E0E-A1EB-F90ED707EBD9}"/>
              </a:ext>
            </a:extLst>
          </p:cNvPr>
          <p:cNvSpPr txBox="1">
            <a:spLocks noChangeArrowheads="1"/>
          </p:cNvSpPr>
          <p:nvPr/>
        </p:nvSpPr>
        <p:spPr bwMode="auto">
          <a:xfrm>
            <a:off x="3514801" y="5849373"/>
            <a:ext cx="284363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④登録されたメールアドレスに問題がなければ、テストメールが届きます。</a:t>
            </a:r>
            <a:endParaRPr lang="en-US" altLang="ja-JP" sz="1400" dirty="0"/>
          </a:p>
        </p:txBody>
      </p:sp>
      <p:sp>
        <p:nvSpPr>
          <p:cNvPr id="52" name="角丸四角形 45">
            <a:extLst>
              <a:ext uri="{FF2B5EF4-FFF2-40B4-BE49-F238E27FC236}">
                <a16:creationId xmlns:a16="http://schemas.microsoft.com/office/drawing/2014/main" id="{5FB3C5E6-F71C-476A-8FEB-355E535030EF}"/>
              </a:ext>
            </a:extLst>
          </p:cNvPr>
          <p:cNvSpPr/>
          <p:nvPr/>
        </p:nvSpPr>
        <p:spPr bwMode="auto">
          <a:xfrm>
            <a:off x="3702049" y="6712644"/>
            <a:ext cx="2290762" cy="287338"/>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テスト連絡完了</a:t>
            </a:r>
          </a:p>
        </p:txBody>
      </p:sp>
      <p:sp>
        <p:nvSpPr>
          <p:cNvPr id="15386" name="スライド番号プレースホルダ 2">
            <a:extLst>
              <a:ext uri="{FF2B5EF4-FFF2-40B4-BE49-F238E27FC236}">
                <a16:creationId xmlns:a16="http://schemas.microsoft.com/office/drawing/2014/main" id="{0920C65A-0875-4915-BFD5-8F63202E121F}"/>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7F5107BB-D66E-4C49-A87C-A44F50029104}" type="slidenum">
              <a:rPr lang="ja-JP" altLang="en-US" sz="1800">
                <a:solidFill>
                  <a:schemeClr val="bg1"/>
                </a:solidFill>
              </a:rPr>
              <a:pPr algn="ctr" eaLnBrk="1" hangingPunct="1">
                <a:spcBef>
                  <a:spcPct val="0"/>
                </a:spcBef>
                <a:buFontTx/>
                <a:buNone/>
              </a:pPr>
              <a:t>6</a:t>
            </a:fld>
            <a:endParaRPr lang="ja-JP" altLang="en-US" sz="1800">
              <a:solidFill>
                <a:schemeClr val="bg1"/>
              </a:solidFill>
            </a:endParaRPr>
          </a:p>
        </p:txBody>
      </p:sp>
      <p:sp>
        <p:nvSpPr>
          <p:cNvPr id="33" name="テキスト ボックス 18">
            <a:extLst>
              <a:ext uri="{FF2B5EF4-FFF2-40B4-BE49-F238E27FC236}">
                <a16:creationId xmlns:a16="http://schemas.microsoft.com/office/drawing/2014/main" id="{8753C50B-77A1-4E8C-B48E-C4EF5ED42ECC}"/>
              </a:ext>
            </a:extLst>
          </p:cNvPr>
          <p:cNvSpPr txBox="1">
            <a:spLocks noChangeArrowheads="1"/>
          </p:cNvSpPr>
          <p:nvPr/>
        </p:nvSpPr>
        <p:spPr bwMode="auto">
          <a:xfrm>
            <a:off x="3536156" y="4929981"/>
            <a:ext cx="27828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③テスト連絡を実施する対象の</a:t>
            </a:r>
            <a:endParaRPr lang="en-US" altLang="ja-JP" sz="1400" dirty="0"/>
          </a:p>
          <a:p>
            <a:pPr eaLnBrk="1" hangingPunct="1">
              <a:spcBef>
                <a:spcPct val="0"/>
              </a:spcBef>
              <a:buFontTx/>
              <a:buNone/>
            </a:pPr>
            <a:r>
              <a:rPr lang="ja-JP" altLang="en-US" sz="1400" dirty="0"/>
              <a:t>　連絡先を選択した後で「開始」をクリックします。</a:t>
            </a:r>
            <a:endParaRPr lang="en-US" altLang="ja-JP" sz="1400" dirty="0"/>
          </a:p>
        </p:txBody>
      </p:sp>
      <p:graphicFrame>
        <p:nvGraphicFramePr>
          <p:cNvPr id="34" name="表 33">
            <a:extLst>
              <a:ext uri="{FF2B5EF4-FFF2-40B4-BE49-F238E27FC236}">
                <a16:creationId xmlns:a16="http://schemas.microsoft.com/office/drawing/2014/main" id="{598C2169-D191-4689-BBFA-5542B1AED99B}"/>
              </a:ext>
            </a:extLst>
          </p:cNvPr>
          <p:cNvGraphicFramePr>
            <a:graphicFrameLocks noGrp="1"/>
          </p:cNvGraphicFramePr>
          <p:nvPr>
            <p:extLst>
              <p:ext uri="{D42A27DB-BD31-4B8C-83A1-F6EECF244321}">
                <p14:modId xmlns:p14="http://schemas.microsoft.com/office/powerpoint/2010/main" val="905894903"/>
              </p:ext>
            </p:extLst>
          </p:nvPr>
        </p:nvGraphicFramePr>
        <p:xfrm>
          <a:off x="2810491" y="7729065"/>
          <a:ext cx="3728422" cy="457042"/>
        </p:xfrm>
        <a:graphic>
          <a:graphicData uri="http://schemas.openxmlformats.org/drawingml/2006/table">
            <a:tbl>
              <a:tblPr firstRow="1" bandRow="1">
                <a:tableStyleId>{5C22544A-7EE6-4342-B048-85BDC9FD1C3A}</a:tableStyleId>
              </a:tblPr>
              <a:tblGrid>
                <a:gridCol w="2718439">
                  <a:extLst>
                    <a:ext uri="{9D8B030D-6E8A-4147-A177-3AD203B41FA5}">
                      <a16:colId xmlns:a16="http://schemas.microsoft.com/office/drawing/2014/main" val="20000"/>
                    </a:ext>
                  </a:extLst>
                </a:gridCol>
                <a:gridCol w="1009983">
                  <a:extLst>
                    <a:ext uri="{9D8B030D-6E8A-4147-A177-3AD203B41FA5}">
                      <a16:colId xmlns:a16="http://schemas.microsoft.com/office/drawing/2014/main" val="20001"/>
                    </a:ext>
                  </a:extLst>
                </a:gridCol>
              </a:tblGrid>
              <a:tr h="404813">
                <a:tc>
                  <a:txBody>
                    <a:bodyPr/>
                    <a:lstStyle/>
                    <a:p>
                      <a:pPr algn="ctr"/>
                      <a:r>
                        <a:rPr kumimoji="1" lang="ja-JP" altLang="en-US" sz="1400" b="0" dirty="0">
                          <a:solidFill>
                            <a:schemeClr val="tx1"/>
                          </a:solidFill>
                          <a:latin typeface="+mj-ea"/>
                          <a:ea typeface="+mj-ea"/>
                        </a:rPr>
                        <a:t>アプリ を連絡先に登録する場合</a:t>
                      </a:r>
                      <a:endParaRPr kumimoji="1" lang="en-US" altLang="ja-JP" sz="14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ja-JP" altLang="en-US" sz="1200" b="0" dirty="0">
                          <a:solidFill>
                            <a:schemeClr val="tx1"/>
                          </a:solidFill>
                          <a:latin typeface="+mj-ea"/>
                          <a:ea typeface="+mj-ea"/>
                        </a:rPr>
                        <a:t>アプリ版</a:t>
                      </a:r>
                      <a:endParaRPr kumimoji="1" lang="en-US" altLang="ja-JP" sz="1200" b="0" dirty="0">
                        <a:solidFill>
                          <a:schemeClr val="tx1"/>
                        </a:solidFill>
                        <a:latin typeface="+mj-ea"/>
                        <a:ea typeface="+mj-ea"/>
                      </a:endParaRPr>
                    </a:p>
                    <a:p>
                      <a:pPr algn="ctr"/>
                      <a:r>
                        <a:rPr kumimoji="1" lang="ja-JP" altLang="en-US" sz="1200" b="0" dirty="0">
                          <a:solidFill>
                            <a:schemeClr val="tx1"/>
                          </a:solidFill>
                          <a:latin typeface="+mj-ea"/>
                          <a:ea typeface="+mj-ea"/>
                        </a:rPr>
                        <a:t>マニュアル</a:t>
                      </a:r>
                      <a:endParaRPr kumimoji="1" lang="en-US" altLang="ja-JP" sz="12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35" name="表 34">
            <a:extLst>
              <a:ext uri="{FF2B5EF4-FFF2-40B4-BE49-F238E27FC236}">
                <a16:creationId xmlns:a16="http://schemas.microsoft.com/office/drawing/2014/main" id="{C2E1E3C2-9125-4B88-8D3D-739895BE0564}"/>
              </a:ext>
            </a:extLst>
          </p:cNvPr>
          <p:cNvGraphicFramePr>
            <a:graphicFrameLocks noGrp="1"/>
          </p:cNvGraphicFramePr>
          <p:nvPr>
            <p:extLst>
              <p:ext uri="{D42A27DB-BD31-4B8C-83A1-F6EECF244321}">
                <p14:modId xmlns:p14="http://schemas.microsoft.com/office/powerpoint/2010/main" val="3243407727"/>
              </p:ext>
            </p:extLst>
          </p:nvPr>
        </p:nvGraphicFramePr>
        <p:xfrm>
          <a:off x="2843353" y="8271696"/>
          <a:ext cx="3695560" cy="431800"/>
        </p:xfrm>
        <a:graphic>
          <a:graphicData uri="http://schemas.openxmlformats.org/drawingml/2006/table">
            <a:tbl>
              <a:tblPr firstRow="1" bandRow="1">
                <a:tableStyleId>{5C22544A-7EE6-4342-B048-85BDC9FD1C3A}</a:tableStyleId>
              </a:tblPr>
              <a:tblGrid>
                <a:gridCol w="2696210">
                  <a:extLst>
                    <a:ext uri="{9D8B030D-6E8A-4147-A177-3AD203B41FA5}">
                      <a16:colId xmlns:a16="http://schemas.microsoft.com/office/drawing/2014/main" val="20000"/>
                    </a:ext>
                  </a:extLst>
                </a:gridCol>
                <a:gridCol w="999350">
                  <a:extLst>
                    <a:ext uri="{9D8B030D-6E8A-4147-A177-3AD203B41FA5}">
                      <a16:colId xmlns:a16="http://schemas.microsoft.com/office/drawing/2014/main" val="20001"/>
                    </a:ext>
                  </a:extLst>
                </a:gridCol>
              </a:tblGrid>
              <a:tr h="431800">
                <a:tc>
                  <a:txBody>
                    <a:bodyPr/>
                    <a:lstStyle/>
                    <a:p>
                      <a:pPr algn="ctr"/>
                      <a:r>
                        <a:rPr kumimoji="1" lang="en-US" altLang="ja-JP" sz="1400" b="0" dirty="0">
                          <a:solidFill>
                            <a:schemeClr val="tx1"/>
                          </a:solidFill>
                          <a:latin typeface="+mj-ea"/>
                          <a:ea typeface="+mj-ea"/>
                        </a:rPr>
                        <a:t>LINE </a:t>
                      </a:r>
                      <a:r>
                        <a:rPr kumimoji="1" lang="ja-JP" altLang="en-US" sz="1400" b="0" dirty="0">
                          <a:solidFill>
                            <a:schemeClr val="tx1"/>
                          </a:solidFill>
                          <a:latin typeface="+mj-ea"/>
                          <a:ea typeface="+mj-ea"/>
                        </a:rPr>
                        <a:t>を連絡先に登録する場合</a:t>
                      </a:r>
                      <a:endParaRPr kumimoji="1" lang="en-US" altLang="ja-JP" sz="14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200" b="0" dirty="0">
                          <a:solidFill>
                            <a:schemeClr val="tx1"/>
                          </a:solidFill>
                          <a:latin typeface="+mj-ea"/>
                          <a:ea typeface="+mj-ea"/>
                        </a:rPr>
                        <a:t>P7</a:t>
                      </a:r>
                      <a:endParaRPr kumimoji="1" lang="ja-JP" altLang="en-US" sz="12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sp>
        <p:nvSpPr>
          <p:cNvPr id="36" name="テキスト ボックス 18">
            <a:extLst>
              <a:ext uri="{FF2B5EF4-FFF2-40B4-BE49-F238E27FC236}">
                <a16:creationId xmlns:a16="http://schemas.microsoft.com/office/drawing/2014/main" id="{A5DF5553-A715-4518-8DD1-DA60DCCBA2A2}"/>
              </a:ext>
            </a:extLst>
          </p:cNvPr>
          <p:cNvSpPr txBox="1">
            <a:spLocks noChangeArrowheads="1"/>
          </p:cNvSpPr>
          <p:nvPr/>
        </p:nvSpPr>
        <p:spPr bwMode="auto">
          <a:xfrm>
            <a:off x="2935286" y="7221666"/>
            <a:ext cx="3824288" cy="307777"/>
          </a:xfrm>
          <a:prstGeom prst="rect">
            <a:avLst/>
          </a:prstGeom>
          <a:solidFill>
            <a:schemeClr val="accent6">
              <a:lumMod val="20000"/>
              <a:lumOff val="80000"/>
            </a:schemeClr>
          </a:solid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メールアドレスのみ場合、登録手順は完了です</a:t>
            </a:r>
            <a:endParaRPr lang="en-US" altLang="ja-JP" sz="1400" dirty="0"/>
          </a:p>
        </p:txBody>
      </p:sp>
      <p:sp>
        <p:nvSpPr>
          <p:cNvPr id="2" name="正方形/長方形 1">
            <a:extLst>
              <a:ext uri="{FF2B5EF4-FFF2-40B4-BE49-F238E27FC236}">
                <a16:creationId xmlns:a16="http://schemas.microsoft.com/office/drawing/2014/main" id="{2BDCE17D-5EA5-047D-633B-E8072BBDEAC9}"/>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D2688E65-54F8-3382-15CC-4B7C8F6B703A}"/>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8E6A9BFC-AD04-2BA8-C58E-FE422681BBBD}"/>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5" name="正方形/長方形 4">
            <a:extLst>
              <a:ext uri="{FF2B5EF4-FFF2-40B4-BE49-F238E27FC236}">
                <a16:creationId xmlns:a16="http://schemas.microsoft.com/office/drawing/2014/main" id="{343D2155-5021-49FD-D01D-E70F1BFB2B53}"/>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FEB394B5-FC9B-B154-C891-EFC1D5403A70}"/>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8A079D5A-C74C-B149-A6B7-C5CA12DBD6EE}"/>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37546B66-7AA9-4415-9D40-2E7787094367}"/>
              </a:ext>
            </a:extLst>
          </p:cNvPr>
          <p:cNvPicPr>
            <a:picLocks noChangeAspect="1"/>
          </p:cNvPicPr>
          <p:nvPr/>
        </p:nvPicPr>
        <p:blipFill>
          <a:blip r:embed="rId3"/>
          <a:stretch>
            <a:fillRect/>
          </a:stretch>
        </p:blipFill>
        <p:spPr>
          <a:xfrm>
            <a:off x="336550" y="2146300"/>
            <a:ext cx="2041525" cy="2425700"/>
          </a:xfrm>
          <a:prstGeom prst="rect">
            <a:avLst/>
          </a:prstGeom>
          <a:ln>
            <a:solidFill>
              <a:schemeClr val="tx1">
                <a:lumMod val="50000"/>
                <a:lumOff val="50000"/>
              </a:schemeClr>
            </a:solidFill>
          </a:ln>
        </p:spPr>
      </p:pic>
      <p:sp>
        <p:nvSpPr>
          <p:cNvPr id="29703" name="テキスト ボックス 24">
            <a:extLst>
              <a:ext uri="{FF2B5EF4-FFF2-40B4-BE49-F238E27FC236}">
                <a16:creationId xmlns:a16="http://schemas.microsoft.com/office/drawing/2014/main" id="{2BA882C5-BFE9-487C-A532-6B2182F552C9}"/>
              </a:ext>
            </a:extLst>
          </p:cNvPr>
          <p:cNvSpPr txBox="1">
            <a:spLocks noChangeArrowheads="1"/>
          </p:cNvSpPr>
          <p:nvPr/>
        </p:nvSpPr>
        <p:spPr bwMode="auto">
          <a:xfrm>
            <a:off x="178594" y="656355"/>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b="1" u="sng" dirty="0">
                <a:solidFill>
                  <a:srgbClr val="0070C0"/>
                </a:solidFill>
              </a:rPr>
              <a:t>3-1</a:t>
            </a:r>
            <a:r>
              <a:rPr lang="ja-JP" altLang="en-US" sz="2400" b="1" u="sng" dirty="0">
                <a:solidFill>
                  <a:srgbClr val="0070C0"/>
                </a:solidFill>
              </a:rPr>
              <a:t>．</a:t>
            </a:r>
            <a:r>
              <a:rPr lang="en-US" altLang="ja-JP" sz="2400" b="1" u="sng" dirty="0">
                <a:solidFill>
                  <a:srgbClr val="0070C0"/>
                </a:solidFill>
              </a:rPr>
              <a:t>LINE</a:t>
            </a:r>
            <a:r>
              <a:rPr lang="ja-JP" altLang="en-US" sz="2400" b="1" u="sng" dirty="0">
                <a:solidFill>
                  <a:srgbClr val="0070C0"/>
                </a:solidFill>
              </a:rPr>
              <a:t>連携を連絡先に登録する</a:t>
            </a:r>
            <a:endParaRPr lang="en-US" altLang="ja-JP" sz="2400" u="sng" dirty="0">
              <a:solidFill>
                <a:srgbClr val="0070C0"/>
              </a:solidFill>
            </a:endParaRPr>
          </a:p>
        </p:txBody>
      </p:sp>
      <p:sp>
        <p:nvSpPr>
          <p:cNvPr id="33" name="テキスト ボックス 18">
            <a:extLst>
              <a:ext uri="{FF2B5EF4-FFF2-40B4-BE49-F238E27FC236}">
                <a16:creationId xmlns:a16="http://schemas.microsoft.com/office/drawing/2014/main" id="{DFC1C6D1-84DB-45F3-A57D-FA92063A2450}"/>
              </a:ext>
            </a:extLst>
          </p:cNvPr>
          <p:cNvSpPr txBox="1">
            <a:spLocks noChangeArrowheads="1"/>
          </p:cNvSpPr>
          <p:nvPr/>
        </p:nvSpPr>
        <p:spPr bwMode="auto">
          <a:xfrm>
            <a:off x="178594" y="1137113"/>
            <a:ext cx="6478684"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n-ea"/>
                <a:ea typeface="+mn-ea"/>
              </a:rPr>
              <a:t>エマージェンシーコールでは</a:t>
            </a:r>
            <a:r>
              <a:rPr lang="en-US" altLang="ja-JP" sz="1400" dirty="0">
                <a:latin typeface="+mn-ea"/>
                <a:ea typeface="+mn-ea"/>
              </a:rPr>
              <a:t>LINE</a:t>
            </a:r>
            <a:r>
              <a:rPr lang="ja-JP" altLang="en-US" sz="1400" dirty="0">
                <a:latin typeface="+mn-ea"/>
                <a:ea typeface="+mn-ea"/>
              </a:rPr>
              <a:t>アプリと連携することで、</a:t>
            </a:r>
            <a:r>
              <a:rPr lang="en-US" altLang="ja-JP" sz="1400" dirty="0">
                <a:latin typeface="+mn-ea"/>
                <a:ea typeface="+mn-ea"/>
              </a:rPr>
              <a:t>LINE</a:t>
            </a:r>
            <a:r>
              <a:rPr lang="ja-JP" altLang="en-US" sz="1400" dirty="0">
                <a:latin typeface="+mn-ea"/>
                <a:ea typeface="+mn-ea"/>
              </a:rPr>
              <a:t>のメッセージで安否連絡を受け取ることができます。</a:t>
            </a:r>
            <a:endParaRPr lang="en-US" altLang="ja-JP" sz="1400" dirty="0">
              <a:latin typeface="+mn-ea"/>
              <a:ea typeface="+mn-ea"/>
            </a:endParaRPr>
          </a:p>
          <a:p>
            <a:pPr eaLnBrk="1" hangingPunct="1">
              <a:defRPr/>
            </a:pPr>
            <a:r>
              <a:rPr lang="en-US" altLang="ja-JP" sz="1400" dirty="0">
                <a:latin typeface="+mn-ea"/>
                <a:ea typeface="+mn-ea"/>
              </a:rPr>
              <a:t>※</a:t>
            </a:r>
            <a:r>
              <a:rPr lang="ja-JP" altLang="en-US" sz="1400" dirty="0">
                <a:latin typeface="+mn-ea"/>
                <a:ea typeface="+mn-ea"/>
              </a:rPr>
              <a:t>事前に</a:t>
            </a:r>
            <a:r>
              <a:rPr lang="en-US" altLang="ja-JP" sz="1400" dirty="0">
                <a:latin typeface="+mn-ea"/>
                <a:ea typeface="+mn-ea"/>
              </a:rPr>
              <a:t>LINE</a:t>
            </a:r>
            <a:r>
              <a:rPr lang="ja-JP" altLang="en-US" sz="1400" dirty="0">
                <a:latin typeface="+mn-ea"/>
                <a:ea typeface="+mn-ea"/>
              </a:rPr>
              <a:t>アカウントの取得が必要となります。</a:t>
            </a:r>
            <a:endParaRPr lang="en-US" altLang="ja-JP" sz="1400" dirty="0">
              <a:latin typeface="+mn-ea"/>
              <a:ea typeface="+mn-ea"/>
            </a:endParaRPr>
          </a:p>
        </p:txBody>
      </p:sp>
      <p:sp>
        <p:nvSpPr>
          <p:cNvPr id="29706" name="AutoShape 177">
            <a:extLst>
              <a:ext uri="{FF2B5EF4-FFF2-40B4-BE49-F238E27FC236}">
                <a16:creationId xmlns:a16="http://schemas.microsoft.com/office/drawing/2014/main" id="{DADE7B8B-A074-43BF-9D02-F3F9DD8020FD}"/>
              </a:ext>
            </a:extLst>
          </p:cNvPr>
          <p:cNvSpPr>
            <a:spLocks noChangeArrowheads="1"/>
          </p:cNvSpPr>
          <p:nvPr/>
        </p:nvSpPr>
        <p:spPr bwMode="auto">
          <a:xfrm>
            <a:off x="436563" y="3149600"/>
            <a:ext cx="920750" cy="768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8" name="テキスト ボックス 56">
            <a:extLst>
              <a:ext uri="{FF2B5EF4-FFF2-40B4-BE49-F238E27FC236}">
                <a16:creationId xmlns:a16="http://schemas.microsoft.com/office/drawing/2014/main" id="{802E86F9-8AD0-4317-951E-2906F81372BF}"/>
              </a:ext>
            </a:extLst>
          </p:cNvPr>
          <p:cNvSpPr txBox="1">
            <a:spLocks noChangeArrowheads="1"/>
          </p:cNvSpPr>
          <p:nvPr/>
        </p:nvSpPr>
        <p:spPr bwMode="auto">
          <a:xfrm>
            <a:off x="2935288" y="4959113"/>
            <a:ext cx="319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②マイページの中の「設定画面へ」</a:t>
            </a:r>
            <a:endParaRPr lang="en-US" altLang="ja-JP" sz="1400"/>
          </a:p>
          <a:p>
            <a:pPr eaLnBrk="1" hangingPunct="1">
              <a:spcBef>
                <a:spcPct val="0"/>
              </a:spcBef>
              <a:buFontTx/>
              <a:buNone/>
            </a:pPr>
            <a:r>
              <a:rPr lang="ja-JP" altLang="en-US" sz="1400"/>
              <a:t>　をタップします。</a:t>
            </a:r>
            <a:endParaRPr lang="en-US" altLang="ja-JP" sz="1400"/>
          </a:p>
        </p:txBody>
      </p:sp>
      <p:sp>
        <p:nvSpPr>
          <p:cNvPr id="32" name="テキスト ボックス 56">
            <a:extLst>
              <a:ext uri="{FF2B5EF4-FFF2-40B4-BE49-F238E27FC236}">
                <a16:creationId xmlns:a16="http://schemas.microsoft.com/office/drawing/2014/main" id="{AA81C0BD-F275-4700-A6BD-9A79D50DBD34}"/>
              </a:ext>
            </a:extLst>
          </p:cNvPr>
          <p:cNvSpPr txBox="1">
            <a:spLocks noChangeArrowheads="1"/>
          </p:cNvSpPr>
          <p:nvPr/>
        </p:nvSpPr>
        <p:spPr bwMode="auto">
          <a:xfrm>
            <a:off x="2628900" y="2140415"/>
            <a:ext cx="3835400" cy="138499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アプリがダウンロードされているスマートデバイス端末からエマージェンシーコールの</a:t>
            </a:r>
            <a:r>
              <a:rPr lang="en-US" altLang="ja-JP" sz="1400" dirty="0">
                <a:latin typeface="Calibri" pitchFamily="34" charset="0"/>
              </a:rPr>
              <a:t>URL</a:t>
            </a:r>
            <a:r>
              <a:rPr lang="ja-JP" altLang="en-US" sz="1400" dirty="0">
                <a:latin typeface="Calibri" pitchFamily="34" charset="0"/>
              </a:rPr>
              <a:t>へアクセスします。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ログイン後、マイメニューの中の「マイページ」をタップします。</a:t>
            </a:r>
            <a:endParaRPr lang="en-US" altLang="ja-JP" sz="1400" dirty="0">
              <a:latin typeface="+mj-ea"/>
              <a:ea typeface="+mj-ea"/>
            </a:endParaRPr>
          </a:p>
        </p:txBody>
      </p:sp>
      <p:pic>
        <p:nvPicPr>
          <p:cNvPr id="9" name="図 8">
            <a:extLst>
              <a:ext uri="{FF2B5EF4-FFF2-40B4-BE49-F238E27FC236}">
                <a16:creationId xmlns:a16="http://schemas.microsoft.com/office/drawing/2014/main" id="{3362339F-1506-4D27-B43F-131B35DE3317}"/>
              </a:ext>
            </a:extLst>
          </p:cNvPr>
          <p:cNvPicPr>
            <a:picLocks noChangeAspect="1"/>
          </p:cNvPicPr>
          <p:nvPr/>
        </p:nvPicPr>
        <p:blipFill>
          <a:blip r:embed="rId4"/>
          <a:stretch>
            <a:fillRect/>
          </a:stretch>
        </p:blipFill>
        <p:spPr>
          <a:xfrm>
            <a:off x="336550" y="5006738"/>
            <a:ext cx="2165350" cy="3509963"/>
          </a:xfrm>
          <a:prstGeom prst="rect">
            <a:avLst/>
          </a:prstGeom>
          <a:ln>
            <a:solidFill>
              <a:schemeClr val="tx1">
                <a:lumMod val="50000"/>
                <a:lumOff val="50000"/>
              </a:schemeClr>
            </a:solidFill>
          </a:ln>
        </p:spPr>
      </p:pic>
      <p:sp>
        <p:nvSpPr>
          <p:cNvPr id="29711" name="AutoShape 177">
            <a:extLst>
              <a:ext uri="{FF2B5EF4-FFF2-40B4-BE49-F238E27FC236}">
                <a16:creationId xmlns:a16="http://schemas.microsoft.com/office/drawing/2014/main" id="{59AEB380-8D59-45CB-9732-9DF035547AB8}"/>
              </a:ext>
            </a:extLst>
          </p:cNvPr>
          <p:cNvSpPr>
            <a:spLocks noChangeArrowheads="1"/>
          </p:cNvSpPr>
          <p:nvPr/>
        </p:nvSpPr>
        <p:spPr bwMode="auto">
          <a:xfrm>
            <a:off x="703263" y="7649926"/>
            <a:ext cx="1397000" cy="463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12" name="スライド番号プレースホルダ 2">
            <a:extLst>
              <a:ext uri="{FF2B5EF4-FFF2-40B4-BE49-F238E27FC236}">
                <a16:creationId xmlns:a16="http://schemas.microsoft.com/office/drawing/2014/main" id="{6209A5D3-9FEF-40AB-9D27-4884BBC77631}"/>
              </a:ext>
            </a:extLst>
          </p:cNvPr>
          <p:cNvSpPr txBox="1">
            <a:spLocks/>
          </p:cNvSpPr>
          <p:nvPr/>
        </p:nvSpPr>
        <p:spPr bwMode="auto">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CE85BBD-7A3D-475B-B7C9-F76FCFAC8D84}" type="slidenum">
              <a:rPr lang="ja-JP" altLang="en-US" sz="1800">
                <a:solidFill>
                  <a:schemeClr val="bg1"/>
                </a:solidFill>
              </a:rPr>
              <a:pPr algn="ctr" eaLnBrk="1" hangingPunct="1">
                <a:spcBef>
                  <a:spcPct val="0"/>
                </a:spcBef>
                <a:buFontTx/>
                <a:buNone/>
              </a:pPr>
              <a:t>7</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C167B611-FA15-A9D2-A4A2-C7E4140BFEA3}"/>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F13F9016-A26F-07C8-0D0B-590C15DC55B6}"/>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0CDF5F66-AAC2-86E4-31FF-4F5C6AABFFDF}"/>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5" name="正方形/長方形 4">
            <a:extLst>
              <a:ext uri="{FF2B5EF4-FFF2-40B4-BE49-F238E27FC236}">
                <a16:creationId xmlns:a16="http://schemas.microsoft.com/office/drawing/2014/main" id="{6C1B0A5A-7C41-E7ED-E821-3F17FCBC3409}"/>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CB0F592C-65F1-DD96-3514-47406856F9BF}"/>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B443DCA1-0487-5C8F-9A10-1780BC82FD42}"/>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番号プレースホルダ 2">
            <a:extLst>
              <a:ext uri="{FF2B5EF4-FFF2-40B4-BE49-F238E27FC236}">
                <a16:creationId xmlns:a16="http://schemas.microsoft.com/office/drawing/2014/main" id="{F80C8E3C-8E25-4114-BBB9-81EF3FF58E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55FDACE-1FCB-4F36-9D47-C0662B311A6A}"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7" name="テキスト ボックス 56">
            <a:extLst>
              <a:ext uri="{FF2B5EF4-FFF2-40B4-BE49-F238E27FC236}">
                <a16:creationId xmlns:a16="http://schemas.microsoft.com/office/drawing/2014/main" id="{CD184957-9800-45BA-916C-3CC43DE81FF4}"/>
              </a:ext>
            </a:extLst>
          </p:cNvPr>
          <p:cNvSpPr txBox="1">
            <a:spLocks noChangeArrowheads="1"/>
          </p:cNvSpPr>
          <p:nvPr/>
        </p:nvSpPr>
        <p:spPr bwMode="auto">
          <a:xfrm>
            <a:off x="3322638" y="730250"/>
            <a:ext cx="3349625" cy="522288"/>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ea typeface="+mj-ea"/>
              </a:rPr>
              <a:t>③</a:t>
            </a:r>
            <a:r>
              <a:rPr lang="en-US" altLang="ja-JP" sz="1400" dirty="0">
                <a:latin typeface="Calibri" pitchFamily="34" charset="0"/>
                <a:ea typeface="+mj-ea"/>
              </a:rPr>
              <a:t>LINE</a:t>
            </a:r>
            <a:r>
              <a:rPr lang="ja-JP" altLang="en-US" sz="1400" dirty="0">
                <a:latin typeface="Calibri" pitchFamily="34" charset="0"/>
                <a:ea typeface="+mj-ea"/>
              </a:rPr>
              <a:t>を登録したい連絡先の</a:t>
            </a:r>
            <a:endParaRPr lang="en-US" altLang="ja-JP" sz="1400" dirty="0">
              <a:latin typeface="Calibri" pitchFamily="34" charset="0"/>
              <a:ea typeface="+mj-ea"/>
            </a:endParaRPr>
          </a:p>
          <a:p>
            <a:pPr marL="174625" indent="-174625" eaLnBrk="1" hangingPunct="1">
              <a:defRPr/>
            </a:pPr>
            <a:r>
              <a:rPr lang="ja-JP" altLang="en-US" sz="1400" dirty="0">
                <a:latin typeface="Calibri" pitchFamily="34" charset="0"/>
                <a:ea typeface="+mj-ea"/>
              </a:rPr>
              <a:t>　媒体のプルダウンをタップします。</a:t>
            </a:r>
            <a:endParaRPr lang="en-US" altLang="ja-JP" sz="900" dirty="0">
              <a:latin typeface="+mj-ea"/>
              <a:ea typeface="+mj-ea"/>
            </a:endParaRPr>
          </a:p>
        </p:txBody>
      </p:sp>
      <p:pic>
        <p:nvPicPr>
          <p:cNvPr id="35" name="図 34">
            <a:extLst>
              <a:ext uri="{FF2B5EF4-FFF2-40B4-BE49-F238E27FC236}">
                <a16:creationId xmlns:a16="http://schemas.microsoft.com/office/drawing/2014/main" id="{6DC0BD92-9CDF-4613-B5DC-9B799AB1924A}"/>
              </a:ext>
            </a:extLst>
          </p:cNvPr>
          <p:cNvPicPr>
            <a:picLocks noChangeAspect="1"/>
          </p:cNvPicPr>
          <p:nvPr/>
        </p:nvPicPr>
        <p:blipFill>
          <a:blip r:embed="rId3"/>
          <a:stretch>
            <a:fillRect/>
          </a:stretch>
        </p:blipFill>
        <p:spPr>
          <a:xfrm>
            <a:off x="512763" y="4740275"/>
            <a:ext cx="2443162" cy="395446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B7E4893C-C42F-4633-B70C-847C30C86AB8}"/>
              </a:ext>
            </a:extLst>
          </p:cNvPr>
          <p:cNvPicPr>
            <a:picLocks noChangeAspect="1"/>
          </p:cNvPicPr>
          <p:nvPr/>
        </p:nvPicPr>
        <p:blipFill>
          <a:blip r:embed="rId4"/>
          <a:stretch>
            <a:fillRect/>
          </a:stretch>
        </p:blipFill>
        <p:spPr>
          <a:xfrm>
            <a:off x="374650" y="730250"/>
            <a:ext cx="2581275" cy="3470275"/>
          </a:xfrm>
          <a:prstGeom prst="rect">
            <a:avLst/>
          </a:prstGeom>
          <a:ln>
            <a:solidFill>
              <a:schemeClr val="tx1">
                <a:lumMod val="50000"/>
                <a:lumOff val="50000"/>
              </a:schemeClr>
            </a:solidFill>
          </a:ln>
        </p:spPr>
      </p:pic>
      <p:sp>
        <p:nvSpPr>
          <p:cNvPr id="38" name="テキスト ボックス 56">
            <a:extLst>
              <a:ext uri="{FF2B5EF4-FFF2-40B4-BE49-F238E27FC236}">
                <a16:creationId xmlns:a16="http://schemas.microsoft.com/office/drawing/2014/main" id="{3DBDF407-C16F-4958-B424-0F89D4B80952}"/>
              </a:ext>
            </a:extLst>
          </p:cNvPr>
          <p:cNvSpPr txBox="1">
            <a:spLocks noChangeArrowheads="1"/>
          </p:cNvSpPr>
          <p:nvPr/>
        </p:nvSpPr>
        <p:spPr bwMode="auto">
          <a:xfrm>
            <a:off x="3321050" y="4675188"/>
            <a:ext cx="3349625" cy="5238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④媒体名称の中から「</a:t>
            </a:r>
            <a:r>
              <a:rPr lang="en-US" altLang="ja-JP" sz="1400" dirty="0">
                <a:latin typeface="+mj-ea"/>
                <a:ea typeface="+mj-ea"/>
              </a:rPr>
              <a:t>LINE</a:t>
            </a:r>
            <a:r>
              <a:rPr lang="ja-JP" altLang="en-US" sz="1400" dirty="0">
                <a:latin typeface="+mj-ea"/>
                <a:ea typeface="+mj-ea"/>
              </a:rPr>
              <a:t>アプリ」をタップします。</a:t>
            </a:r>
            <a:endParaRPr lang="en-US" altLang="ja-JP" sz="1400" dirty="0">
              <a:latin typeface="+mj-ea"/>
              <a:ea typeface="+mj-ea"/>
            </a:endParaRPr>
          </a:p>
        </p:txBody>
      </p:sp>
      <p:sp>
        <p:nvSpPr>
          <p:cNvPr id="31756" name="AutoShape 177">
            <a:extLst>
              <a:ext uri="{FF2B5EF4-FFF2-40B4-BE49-F238E27FC236}">
                <a16:creationId xmlns:a16="http://schemas.microsoft.com/office/drawing/2014/main" id="{44E018C0-5AD8-44D0-8A95-736F1919F283}"/>
              </a:ext>
            </a:extLst>
          </p:cNvPr>
          <p:cNvSpPr>
            <a:spLocks noChangeArrowheads="1"/>
          </p:cNvSpPr>
          <p:nvPr/>
        </p:nvSpPr>
        <p:spPr bwMode="auto">
          <a:xfrm>
            <a:off x="374650" y="2811463"/>
            <a:ext cx="1855788" cy="5572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7" name="AutoShape 177">
            <a:extLst>
              <a:ext uri="{FF2B5EF4-FFF2-40B4-BE49-F238E27FC236}">
                <a16:creationId xmlns:a16="http://schemas.microsoft.com/office/drawing/2014/main" id="{13AE9B0A-546B-4722-80FD-0D7719FD798E}"/>
              </a:ext>
            </a:extLst>
          </p:cNvPr>
          <p:cNvSpPr>
            <a:spLocks noChangeArrowheads="1"/>
          </p:cNvSpPr>
          <p:nvPr/>
        </p:nvSpPr>
        <p:spPr bwMode="auto">
          <a:xfrm>
            <a:off x="582613" y="8345488"/>
            <a:ext cx="1622425" cy="369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76A4B60-1F30-26B3-90C8-8641C9AE0E89}"/>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9F4A7F82-57AC-6843-CFE4-336B4A24F589}"/>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0B43AEAD-90AE-08E2-4659-C934027E44FF}"/>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5" name="正方形/長方形 4">
            <a:extLst>
              <a:ext uri="{FF2B5EF4-FFF2-40B4-BE49-F238E27FC236}">
                <a16:creationId xmlns:a16="http://schemas.microsoft.com/office/drawing/2014/main" id="{1B20268D-92B8-D256-A4F0-503FF540D631}"/>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9D5A52CE-DEBC-BFEE-ABA3-C6D940283C02}"/>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7066357D-44A1-6E90-FC50-3D0F92B80685}"/>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0551AD71-6AA0-4709-A184-E18086BA63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955C8C6-2193-44CD-A2E9-F73525B25868}"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33799" name="テキスト ボックス 56">
            <a:extLst>
              <a:ext uri="{FF2B5EF4-FFF2-40B4-BE49-F238E27FC236}">
                <a16:creationId xmlns:a16="http://schemas.microsoft.com/office/drawing/2014/main" id="{DF07B6B1-CDF6-47A6-955A-0B70FB0DBE21}"/>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15" name="テキスト ボックス 56">
            <a:extLst>
              <a:ext uri="{FF2B5EF4-FFF2-40B4-BE49-F238E27FC236}">
                <a16:creationId xmlns:a16="http://schemas.microsoft.com/office/drawing/2014/main" id="{D4B2A6BC-F33D-4F69-8252-4A4137E35161}"/>
              </a:ext>
            </a:extLst>
          </p:cNvPr>
          <p:cNvSpPr txBox="1">
            <a:spLocks noChangeArrowheads="1"/>
          </p:cNvSpPr>
          <p:nvPr/>
        </p:nvSpPr>
        <p:spPr bwMode="auto">
          <a:xfrm>
            <a:off x="3121025" y="3395663"/>
            <a:ext cx="3667125"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⑥</a:t>
            </a:r>
            <a:r>
              <a:rPr lang="en-US" altLang="ja-JP" sz="1400" dirty="0">
                <a:latin typeface="+mj-ea"/>
                <a:ea typeface="+mj-ea"/>
              </a:rPr>
              <a:t>LINE</a:t>
            </a:r>
            <a:r>
              <a:rPr lang="ja-JP" altLang="en-US" sz="1400" dirty="0">
                <a:latin typeface="+mj-ea"/>
                <a:ea typeface="+mj-ea"/>
              </a:rPr>
              <a:t>連携 確認画面で「はい」をタップします。</a:t>
            </a:r>
            <a:endParaRPr lang="en-US" altLang="ja-JP" sz="1400" dirty="0">
              <a:latin typeface="+mj-ea"/>
              <a:ea typeface="+mj-ea"/>
            </a:endParaRPr>
          </a:p>
        </p:txBody>
      </p:sp>
      <p:sp>
        <p:nvSpPr>
          <p:cNvPr id="19" name="テキスト ボックス 56">
            <a:extLst>
              <a:ext uri="{FF2B5EF4-FFF2-40B4-BE49-F238E27FC236}">
                <a16:creationId xmlns:a16="http://schemas.microsoft.com/office/drawing/2014/main" id="{A77E849A-DC27-46E1-AF69-5E77C4786750}"/>
              </a:ext>
            </a:extLst>
          </p:cNvPr>
          <p:cNvSpPr txBox="1">
            <a:spLocks noChangeArrowheads="1"/>
          </p:cNvSpPr>
          <p:nvPr/>
        </p:nvSpPr>
        <p:spPr bwMode="auto">
          <a:xfrm>
            <a:off x="2973388" y="974725"/>
            <a:ext cx="3168650"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⑤　　　　　　　　　　　　　　　をタップします。　</a:t>
            </a:r>
            <a:endParaRPr lang="en-US" altLang="ja-JP" sz="900" dirty="0">
              <a:latin typeface="+mj-ea"/>
              <a:ea typeface="+mj-ea"/>
            </a:endParaRPr>
          </a:p>
        </p:txBody>
      </p:sp>
      <p:sp>
        <p:nvSpPr>
          <p:cNvPr id="33802" name="テキスト ボックス 56">
            <a:extLst>
              <a:ext uri="{FF2B5EF4-FFF2-40B4-BE49-F238E27FC236}">
                <a16:creationId xmlns:a16="http://schemas.microsoft.com/office/drawing/2014/main" id="{0EC6F310-9E20-4D3E-ACE1-5A88BF8E7245}"/>
              </a:ext>
            </a:extLst>
          </p:cNvPr>
          <p:cNvSpPr txBox="1">
            <a:spLocks noChangeArrowheads="1"/>
          </p:cNvSpPr>
          <p:nvPr/>
        </p:nvSpPr>
        <p:spPr bwMode="auto">
          <a:xfrm>
            <a:off x="3121025" y="6184900"/>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a:t>
            </a:r>
            <a:r>
              <a:rPr lang="en-US" altLang="ja-JP" sz="1400"/>
              <a:t>LINE</a:t>
            </a:r>
            <a:r>
              <a:rPr lang="ja-JP" altLang="en-US" sz="1400"/>
              <a:t>認証画面が表示されますので</a:t>
            </a:r>
            <a:endParaRPr lang="en-US" altLang="ja-JP" sz="1400"/>
          </a:p>
          <a:p>
            <a:pPr eaLnBrk="1" hangingPunct="1">
              <a:spcBef>
                <a:spcPct val="0"/>
              </a:spcBef>
              <a:buFontTx/>
              <a:buNone/>
            </a:pPr>
            <a:r>
              <a:rPr lang="ja-JP" altLang="en-US" sz="1400"/>
              <a:t>　「許可する」をタップします。</a:t>
            </a:r>
            <a:endParaRPr lang="en-US" altLang="ja-JP" sz="1400"/>
          </a:p>
        </p:txBody>
      </p:sp>
      <p:pic>
        <p:nvPicPr>
          <p:cNvPr id="3" name="図 2">
            <a:extLst>
              <a:ext uri="{FF2B5EF4-FFF2-40B4-BE49-F238E27FC236}">
                <a16:creationId xmlns:a16="http://schemas.microsoft.com/office/drawing/2014/main" id="{F8A43B8B-E86D-444B-9BD3-FA65E6C46642}"/>
              </a:ext>
            </a:extLst>
          </p:cNvPr>
          <p:cNvPicPr>
            <a:picLocks noChangeAspect="1"/>
          </p:cNvPicPr>
          <p:nvPr/>
        </p:nvPicPr>
        <p:blipFill>
          <a:blip r:embed="rId3"/>
          <a:stretch>
            <a:fillRect/>
          </a:stretch>
        </p:blipFill>
        <p:spPr>
          <a:xfrm>
            <a:off x="223838" y="546100"/>
            <a:ext cx="2127250" cy="2667000"/>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20FBD064-2857-4937-8161-8FCB40D260C2}"/>
              </a:ext>
            </a:extLst>
          </p:cNvPr>
          <p:cNvPicPr>
            <a:picLocks noChangeAspect="1"/>
          </p:cNvPicPr>
          <p:nvPr/>
        </p:nvPicPr>
        <p:blipFill>
          <a:blip r:embed="rId4"/>
          <a:stretch>
            <a:fillRect/>
          </a:stretch>
        </p:blipFill>
        <p:spPr>
          <a:xfrm>
            <a:off x="320675" y="3448050"/>
            <a:ext cx="2030413" cy="2387600"/>
          </a:xfrm>
          <a:prstGeom prst="rect">
            <a:avLst/>
          </a:prstGeom>
          <a:ln>
            <a:solidFill>
              <a:schemeClr val="tx1">
                <a:lumMod val="50000"/>
                <a:lumOff val="50000"/>
              </a:schemeClr>
            </a:solidFill>
          </a:ln>
        </p:spPr>
      </p:pic>
      <p:pic>
        <p:nvPicPr>
          <p:cNvPr id="11" name="図 10">
            <a:extLst>
              <a:ext uri="{FF2B5EF4-FFF2-40B4-BE49-F238E27FC236}">
                <a16:creationId xmlns:a16="http://schemas.microsoft.com/office/drawing/2014/main" id="{E4F2633B-5DFB-49E2-A38F-2F2961A9C148}"/>
              </a:ext>
            </a:extLst>
          </p:cNvPr>
          <p:cNvPicPr>
            <a:picLocks noChangeAspect="1"/>
          </p:cNvPicPr>
          <p:nvPr/>
        </p:nvPicPr>
        <p:blipFill>
          <a:blip r:embed="rId5"/>
          <a:stretch>
            <a:fillRect/>
          </a:stretch>
        </p:blipFill>
        <p:spPr>
          <a:xfrm>
            <a:off x="320675" y="6124575"/>
            <a:ext cx="2028825" cy="2574925"/>
          </a:xfrm>
          <a:prstGeom prst="rect">
            <a:avLst/>
          </a:prstGeom>
          <a:ln>
            <a:solidFill>
              <a:schemeClr val="tx1">
                <a:lumMod val="50000"/>
                <a:lumOff val="50000"/>
              </a:schemeClr>
            </a:solidFill>
          </a:ln>
        </p:spPr>
      </p:pic>
      <p:pic>
        <p:nvPicPr>
          <p:cNvPr id="33807" name="図 12">
            <a:extLst>
              <a:ext uri="{FF2B5EF4-FFF2-40B4-BE49-F238E27FC236}">
                <a16:creationId xmlns:a16="http://schemas.microsoft.com/office/drawing/2014/main" id="{8AC53184-D1A2-4EB3-A8CA-457133AD00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974725"/>
            <a:ext cx="1516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8" name="AutoShape 177">
            <a:extLst>
              <a:ext uri="{FF2B5EF4-FFF2-40B4-BE49-F238E27FC236}">
                <a16:creationId xmlns:a16="http://schemas.microsoft.com/office/drawing/2014/main" id="{E449E998-E577-42AB-B8AB-CE1AD13CB39E}"/>
              </a:ext>
            </a:extLst>
          </p:cNvPr>
          <p:cNvSpPr>
            <a:spLocks noChangeArrowheads="1"/>
          </p:cNvSpPr>
          <p:nvPr/>
        </p:nvSpPr>
        <p:spPr bwMode="auto">
          <a:xfrm>
            <a:off x="720725" y="4940300"/>
            <a:ext cx="1228725"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9" name="AutoShape 177">
            <a:extLst>
              <a:ext uri="{FF2B5EF4-FFF2-40B4-BE49-F238E27FC236}">
                <a16:creationId xmlns:a16="http://schemas.microsoft.com/office/drawing/2014/main" id="{74DF15AE-69B2-4FA1-9F3F-E53CB8CD29F6}"/>
              </a:ext>
            </a:extLst>
          </p:cNvPr>
          <p:cNvSpPr>
            <a:spLocks noChangeArrowheads="1"/>
          </p:cNvSpPr>
          <p:nvPr/>
        </p:nvSpPr>
        <p:spPr bwMode="auto">
          <a:xfrm>
            <a:off x="320675" y="2620963"/>
            <a:ext cx="1228725" cy="4127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10" name="AutoShape 177">
            <a:extLst>
              <a:ext uri="{FF2B5EF4-FFF2-40B4-BE49-F238E27FC236}">
                <a16:creationId xmlns:a16="http://schemas.microsoft.com/office/drawing/2014/main" id="{5DFCE98D-6E92-4934-A1C1-F49B46807999}"/>
              </a:ext>
            </a:extLst>
          </p:cNvPr>
          <p:cNvSpPr>
            <a:spLocks noChangeArrowheads="1"/>
          </p:cNvSpPr>
          <p:nvPr/>
        </p:nvSpPr>
        <p:spPr bwMode="auto">
          <a:xfrm>
            <a:off x="320675" y="8101013"/>
            <a:ext cx="2027238" cy="496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DF579914-469F-8D4C-3325-E03D70D0865D}"/>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4" name="正方形/長方形 3">
            <a:extLst>
              <a:ext uri="{FF2B5EF4-FFF2-40B4-BE49-F238E27FC236}">
                <a16:creationId xmlns:a16="http://schemas.microsoft.com/office/drawing/2014/main" id="{80479516-62FE-5179-9B39-6ED306C7B570}"/>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5" name="正方形/長方形 4">
            <a:extLst>
              <a:ext uri="{FF2B5EF4-FFF2-40B4-BE49-F238E27FC236}">
                <a16:creationId xmlns:a16="http://schemas.microsoft.com/office/drawing/2014/main" id="{076F71D3-9CE6-9739-7FD7-2CD4EED8DF30}"/>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6" name="正方形/長方形 5">
            <a:extLst>
              <a:ext uri="{FF2B5EF4-FFF2-40B4-BE49-F238E27FC236}">
                <a16:creationId xmlns:a16="http://schemas.microsoft.com/office/drawing/2014/main" id="{21710AE5-B4EC-DA24-6D64-B5F00C1DE947}"/>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B2E5E052-D41B-392B-73BB-8B3F27CCF03A}"/>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8" name="正方形/長方形 7">
            <a:extLst>
              <a:ext uri="{FF2B5EF4-FFF2-40B4-BE49-F238E27FC236}">
                <a16:creationId xmlns:a16="http://schemas.microsoft.com/office/drawing/2014/main" id="{E6378210-6E9E-037F-2757-AFF89609824B}"/>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01DE55A5-0124-4409-9271-6AF15A8FB4B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FF7F01E-C191-430E-8DC5-FB7139367C26}"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35847" name="テキスト ボックス 56">
            <a:extLst>
              <a:ext uri="{FF2B5EF4-FFF2-40B4-BE49-F238E27FC236}">
                <a16:creationId xmlns:a16="http://schemas.microsoft.com/office/drawing/2014/main" id="{A64B6A34-703F-4AFC-824F-F56653A81142}"/>
              </a:ext>
            </a:extLst>
          </p:cNvPr>
          <p:cNvSpPr txBox="1">
            <a:spLocks noChangeArrowheads="1"/>
          </p:cNvSpPr>
          <p:nvPr/>
        </p:nvSpPr>
        <p:spPr bwMode="auto">
          <a:xfrm>
            <a:off x="2963863" y="8653347"/>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31" name="角丸四角形 30">
            <a:extLst>
              <a:ext uri="{FF2B5EF4-FFF2-40B4-BE49-F238E27FC236}">
                <a16:creationId xmlns:a16="http://schemas.microsoft.com/office/drawing/2014/main" id="{E75D65F2-836C-4C25-A93F-49C4FD649CFF}"/>
              </a:ext>
            </a:extLst>
          </p:cNvPr>
          <p:cNvSpPr/>
          <p:nvPr/>
        </p:nvSpPr>
        <p:spPr bwMode="auto">
          <a:xfrm>
            <a:off x="3124994" y="4605126"/>
            <a:ext cx="2989262" cy="42058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b="1" dirty="0">
                <a:solidFill>
                  <a:schemeClr val="bg1"/>
                </a:solidFill>
              </a:rPr>
              <a:t>LINE</a:t>
            </a:r>
            <a:r>
              <a:rPr lang="ja-JP" altLang="en-US" sz="1600" b="1" dirty="0">
                <a:solidFill>
                  <a:schemeClr val="bg1"/>
                </a:solidFill>
              </a:rPr>
              <a:t>の登録完了</a:t>
            </a:r>
          </a:p>
        </p:txBody>
      </p:sp>
      <p:pic>
        <p:nvPicPr>
          <p:cNvPr id="7" name="図 6">
            <a:extLst>
              <a:ext uri="{FF2B5EF4-FFF2-40B4-BE49-F238E27FC236}">
                <a16:creationId xmlns:a16="http://schemas.microsoft.com/office/drawing/2014/main" id="{74EAD19C-78FB-421C-8C6A-138015753777}"/>
              </a:ext>
            </a:extLst>
          </p:cNvPr>
          <p:cNvPicPr>
            <a:picLocks noChangeAspect="1"/>
          </p:cNvPicPr>
          <p:nvPr/>
        </p:nvPicPr>
        <p:blipFill>
          <a:blip r:embed="rId3"/>
          <a:stretch>
            <a:fillRect/>
          </a:stretch>
        </p:blipFill>
        <p:spPr>
          <a:xfrm>
            <a:off x="393699" y="619125"/>
            <a:ext cx="2028825" cy="2312988"/>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10F21D3-0839-43E3-B24F-C1717D703DC3}"/>
              </a:ext>
            </a:extLst>
          </p:cNvPr>
          <p:cNvPicPr>
            <a:picLocks noChangeAspect="1"/>
          </p:cNvPicPr>
          <p:nvPr/>
        </p:nvPicPr>
        <p:blipFill>
          <a:blip r:embed="rId4"/>
          <a:stretch>
            <a:fillRect/>
          </a:stretch>
        </p:blipFill>
        <p:spPr>
          <a:xfrm>
            <a:off x="385762" y="3180704"/>
            <a:ext cx="2028825" cy="2183063"/>
          </a:xfrm>
          <a:prstGeom prst="rect">
            <a:avLst/>
          </a:prstGeom>
          <a:ln>
            <a:solidFill>
              <a:schemeClr val="tx1">
                <a:lumMod val="50000"/>
                <a:lumOff val="50000"/>
              </a:schemeClr>
            </a:solidFill>
          </a:ln>
        </p:spPr>
      </p:pic>
      <p:pic>
        <p:nvPicPr>
          <p:cNvPr id="24" name="図 23" descr="グラフィカル ユーザー インターフェイス, アプリケーション&#10;&#10;自動的に生成された説明">
            <a:extLst>
              <a:ext uri="{FF2B5EF4-FFF2-40B4-BE49-F238E27FC236}">
                <a16:creationId xmlns:a16="http://schemas.microsoft.com/office/drawing/2014/main" id="{2A6C0DA3-EBB0-40D1-B827-C38908540A51}"/>
              </a:ext>
            </a:extLst>
          </p:cNvPr>
          <p:cNvPicPr>
            <a:picLocks noChangeAspect="1"/>
          </p:cNvPicPr>
          <p:nvPr/>
        </p:nvPicPr>
        <p:blipFill>
          <a:blip r:embed="rId5"/>
          <a:stretch>
            <a:fillRect/>
          </a:stretch>
        </p:blipFill>
        <p:spPr>
          <a:xfrm>
            <a:off x="368300" y="6270510"/>
            <a:ext cx="1620837" cy="2382838"/>
          </a:xfrm>
          <a:prstGeom prst="rect">
            <a:avLst/>
          </a:prstGeom>
          <a:ln>
            <a:solidFill>
              <a:schemeClr val="tx1">
                <a:lumMod val="50000"/>
                <a:lumOff val="50000"/>
              </a:schemeClr>
            </a:solidFill>
          </a:ln>
        </p:spPr>
      </p:pic>
      <p:pic>
        <p:nvPicPr>
          <p:cNvPr id="25" name="図 24">
            <a:extLst>
              <a:ext uri="{FF2B5EF4-FFF2-40B4-BE49-F238E27FC236}">
                <a16:creationId xmlns:a16="http://schemas.microsoft.com/office/drawing/2014/main" id="{B72BCE25-7EDB-447D-A8B9-F7C9D2137CE8}"/>
              </a:ext>
            </a:extLst>
          </p:cNvPr>
          <p:cNvPicPr>
            <a:picLocks noChangeAspect="1"/>
          </p:cNvPicPr>
          <p:nvPr/>
        </p:nvPicPr>
        <p:blipFill>
          <a:blip r:embed="rId6"/>
          <a:stretch>
            <a:fillRect/>
          </a:stretch>
        </p:blipFill>
        <p:spPr>
          <a:xfrm>
            <a:off x="2214562" y="6260190"/>
            <a:ext cx="1641475" cy="2382838"/>
          </a:xfrm>
          <a:prstGeom prst="rect">
            <a:avLst/>
          </a:prstGeom>
          <a:ln>
            <a:solidFill>
              <a:schemeClr val="tx1">
                <a:lumMod val="50000"/>
                <a:lumOff val="50000"/>
              </a:schemeClr>
            </a:solidFill>
          </a:ln>
        </p:spPr>
      </p:pic>
      <p:sp>
        <p:nvSpPr>
          <p:cNvPr id="35854" name="テキスト ボックス 56">
            <a:extLst>
              <a:ext uri="{FF2B5EF4-FFF2-40B4-BE49-F238E27FC236}">
                <a16:creationId xmlns:a16="http://schemas.microsoft.com/office/drawing/2014/main" id="{E255277A-7F49-4C56-B3CF-11B2A208CB29}"/>
              </a:ext>
            </a:extLst>
          </p:cNvPr>
          <p:cNvSpPr txBox="1">
            <a:spLocks noChangeArrowheads="1"/>
          </p:cNvSpPr>
          <p:nvPr/>
        </p:nvSpPr>
        <p:spPr bwMode="auto">
          <a:xfrm>
            <a:off x="3035300" y="760413"/>
            <a:ext cx="316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⑧こちらの画面が表示されたら</a:t>
            </a:r>
            <a:endParaRPr lang="en-US" altLang="ja-JP" sz="1400"/>
          </a:p>
          <a:p>
            <a:pPr eaLnBrk="1" hangingPunct="1">
              <a:spcBef>
                <a:spcPct val="0"/>
              </a:spcBef>
              <a:buFontTx/>
              <a:buNone/>
            </a:pPr>
            <a:r>
              <a:rPr lang="ja-JP" altLang="en-US" sz="1400"/>
              <a:t>　　「友だち追加」をタップします。</a:t>
            </a:r>
            <a:endParaRPr lang="en-US" altLang="ja-JP" sz="1400"/>
          </a:p>
        </p:txBody>
      </p:sp>
      <p:sp>
        <p:nvSpPr>
          <p:cNvPr id="35855" name="テキスト ボックス 56">
            <a:extLst>
              <a:ext uri="{FF2B5EF4-FFF2-40B4-BE49-F238E27FC236}">
                <a16:creationId xmlns:a16="http://schemas.microsoft.com/office/drawing/2014/main" id="{35DF7323-230E-478B-8A56-76351D42EBF1}"/>
              </a:ext>
            </a:extLst>
          </p:cNvPr>
          <p:cNvSpPr txBox="1">
            <a:spLocks noChangeArrowheads="1"/>
          </p:cNvSpPr>
          <p:nvPr/>
        </p:nvSpPr>
        <p:spPr bwMode="auto">
          <a:xfrm>
            <a:off x="3035300" y="1746250"/>
            <a:ext cx="316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　</a:t>
            </a:r>
            <a:r>
              <a:rPr lang="en-US" altLang="ja-JP" sz="1400"/>
              <a:t>LINE</a:t>
            </a:r>
            <a:r>
              <a:rPr lang="ja-JP" altLang="en-US" sz="1400"/>
              <a:t>との連携が実施されます。</a:t>
            </a:r>
            <a:endParaRPr lang="en-US" altLang="ja-JP" sz="1400"/>
          </a:p>
        </p:txBody>
      </p:sp>
      <p:sp>
        <p:nvSpPr>
          <p:cNvPr id="29" name="テキスト ボックス 56">
            <a:extLst>
              <a:ext uri="{FF2B5EF4-FFF2-40B4-BE49-F238E27FC236}">
                <a16:creationId xmlns:a16="http://schemas.microsoft.com/office/drawing/2014/main" id="{A777B539-8421-47F2-9B92-AE8CAE4FD6B9}"/>
              </a:ext>
            </a:extLst>
          </p:cNvPr>
          <p:cNvSpPr txBox="1">
            <a:spLocks noChangeArrowheads="1"/>
          </p:cNvSpPr>
          <p:nvPr/>
        </p:nvSpPr>
        <p:spPr bwMode="auto">
          <a:xfrm>
            <a:off x="2929864" y="2433787"/>
            <a:ext cx="3594894" cy="461665"/>
          </a:xfrm>
          <a:prstGeom prst="rect">
            <a:avLst/>
          </a:prstGeom>
          <a:noFill/>
          <a:ln w="9525">
            <a:solidFill>
              <a:schemeClr val="tx1">
                <a:lumMod val="50000"/>
                <a:lumOff val="50000"/>
              </a:schemeClr>
            </a:solidFill>
            <a:miter lim="800000"/>
            <a:headEnd/>
            <a:tailEnd/>
          </a:ln>
        </p:spPr>
        <p:txBody>
          <a:bodyPr wrap="square">
            <a:spAutoFit/>
          </a:bodyPr>
          <a:lstStyle/>
          <a:p>
            <a:pPr marL="174625" indent="-174625" eaLnBrk="1" hangingPunct="1">
              <a:defRPr/>
            </a:pPr>
            <a:r>
              <a:rPr lang="ja-JP" altLang="en-US" sz="1200" dirty="0">
                <a:latin typeface="Calibri" pitchFamily="34" charset="0"/>
              </a:rPr>
              <a:t>連携後、ログイン画面が表示された場合には、</a:t>
            </a:r>
            <a:endParaRPr lang="en-US" altLang="ja-JP" sz="1200" dirty="0">
              <a:latin typeface="Calibri" pitchFamily="34" charset="0"/>
            </a:endParaRPr>
          </a:p>
          <a:p>
            <a:pPr marL="174625" indent="-174625" eaLnBrk="1" hangingPunct="1">
              <a:defRPr/>
            </a:pPr>
            <a:r>
              <a:rPr lang="ja-JP" altLang="en-US" sz="1200" dirty="0">
                <a:latin typeface="Calibri" pitchFamily="34" charset="0"/>
              </a:rPr>
              <a:t>ユーザ</a:t>
            </a:r>
            <a:r>
              <a:rPr lang="en-US" altLang="ja-JP" sz="1200" dirty="0">
                <a:latin typeface="Calibri" pitchFamily="34" charset="0"/>
              </a:rPr>
              <a:t>ID</a:t>
            </a:r>
            <a:r>
              <a:rPr lang="ja-JP" altLang="en-US" sz="1200" dirty="0">
                <a:latin typeface="Calibri" pitchFamily="34" charset="0"/>
              </a:rPr>
              <a:t>とパスワードを入力し、再度ログインします。</a:t>
            </a:r>
            <a:endParaRPr lang="en-US" altLang="ja-JP" sz="1200" dirty="0">
              <a:latin typeface="Calibri" pitchFamily="34" charset="0"/>
            </a:endParaRPr>
          </a:p>
        </p:txBody>
      </p:sp>
      <p:sp>
        <p:nvSpPr>
          <p:cNvPr id="35857" name="テキスト ボックス 56">
            <a:extLst>
              <a:ext uri="{FF2B5EF4-FFF2-40B4-BE49-F238E27FC236}">
                <a16:creationId xmlns:a16="http://schemas.microsoft.com/office/drawing/2014/main" id="{6BEB5420-2BCC-4CFF-B95D-FDE688F74D18}"/>
              </a:ext>
            </a:extLst>
          </p:cNvPr>
          <p:cNvSpPr txBox="1">
            <a:spLocks noChangeArrowheads="1"/>
          </p:cNvSpPr>
          <p:nvPr/>
        </p:nvSpPr>
        <p:spPr bwMode="auto">
          <a:xfrm>
            <a:off x="4071241" y="6346634"/>
            <a:ext cx="2714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「マイページ」をタップします。</a:t>
            </a:r>
            <a:endParaRPr lang="en-US" altLang="ja-JP" sz="1400"/>
          </a:p>
        </p:txBody>
      </p:sp>
      <p:sp>
        <p:nvSpPr>
          <p:cNvPr id="35858" name="テキスト ボックス 56">
            <a:extLst>
              <a:ext uri="{FF2B5EF4-FFF2-40B4-BE49-F238E27FC236}">
                <a16:creationId xmlns:a16="http://schemas.microsoft.com/office/drawing/2014/main" id="{7B1BDD0B-D506-4CCD-9309-38028007DE58}"/>
              </a:ext>
            </a:extLst>
          </p:cNvPr>
          <p:cNvSpPr txBox="1">
            <a:spLocks noChangeArrowheads="1"/>
          </p:cNvSpPr>
          <p:nvPr/>
        </p:nvSpPr>
        <p:spPr bwMode="auto">
          <a:xfrm>
            <a:off x="4081462" y="8185827"/>
            <a:ext cx="2713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「設定画面へ」をタップします。</a:t>
            </a:r>
            <a:endParaRPr lang="en-US" altLang="ja-JP" sz="1400" dirty="0"/>
          </a:p>
        </p:txBody>
      </p:sp>
      <p:sp>
        <p:nvSpPr>
          <p:cNvPr id="35859" name="テキスト ボックス 56">
            <a:extLst>
              <a:ext uri="{FF2B5EF4-FFF2-40B4-BE49-F238E27FC236}">
                <a16:creationId xmlns:a16="http://schemas.microsoft.com/office/drawing/2014/main" id="{9C67073F-4166-4CD5-8FBB-DB189381D372}"/>
              </a:ext>
            </a:extLst>
          </p:cNvPr>
          <p:cNvSpPr txBox="1">
            <a:spLocks noChangeArrowheads="1"/>
          </p:cNvSpPr>
          <p:nvPr/>
        </p:nvSpPr>
        <p:spPr bwMode="auto">
          <a:xfrm>
            <a:off x="3035300" y="3331316"/>
            <a:ext cx="34251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エマージェンシーコールの連絡先に</a:t>
            </a:r>
            <a:r>
              <a:rPr lang="en-US" altLang="ja-JP" sz="1400" dirty="0"/>
              <a:t>LINE</a:t>
            </a:r>
          </a:p>
          <a:p>
            <a:pPr eaLnBrk="1" hangingPunct="1">
              <a:spcBef>
                <a:spcPct val="0"/>
              </a:spcBef>
              <a:buFontTx/>
              <a:buNone/>
            </a:pPr>
            <a:r>
              <a:rPr lang="ja-JP" altLang="en-US" sz="1400" dirty="0"/>
              <a:t>アプリが登録されています。</a:t>
            </a:r>
            <a:endParaRPr lang="en-US" altLang="ja-JP" sz="1400" dirty="0"/>
          </a:p>
          <a:p>
            <a:pPr eaLnBrk="1" hangingPunct="1">
              <a:spcBef>
                <a:spcPct val="0"/>
              </a:spcBef>
              <a:buFontTx/>
              <a:buNone/>
            </a:pPr>
            <a:r>
              <a:rPr lang="en-US" altLang="ja-JP" sz="1400" dirty="0"/>
              <a:t>※</a:t>
            </a:r>
            <a:r>
              <a:rPr lang="ja-JP" altLang="en-US" sz="1400" dirty="0"/>
              <a:t>“連絡先”には</a:t>
            </a:r>
            <a:r>
              <a:rPr lang="en-US" altLang="ja-JP" sz="1400" dirty="0"/>
              <a:t>LINE</a:t>
            </a:r>
            <a:r>
              <a:rPr lang="ja-JP" altLang="en-US" sz="1400" dirty="0"/>
              <a:t>に登録されている名前が表示されます。</a:t>
            </a:r>
            <a:endParaRPr lang="en-US" altLang="ja-JP" sz="1400" dirty="0"/>
          </a:p>
        </p:txBody>
      </p:sp>
      <p:sp>
        <p:nvSpPr>
          <p:cNvPr id="35860" name="AutoShape 177">
            <a:extLst>
              <a:ext uri="{FF2B5EF4-FFF2-40B4-BE49-F238E27FC236}">
                <a16:creationId xmlns:a16="http://schemas.microsoft.com/office/drawing/2014/main" id="{4F597750-4005-4DFF-B480-22A3938F47E1}"/>
              </a:ext>
            </a:extLst>
          </p:cNvPr>
          <p:cNvSpPr>
            <a:spLocks noChangeArrowheads="1"/>
          </p:cNvSpPr>
          <p:nvPr/>
        </p:nvSpPr>
        <p:spPr bwMode="auto">
          <a:xfrm>
            <a:off x="465137" y="3597064"/>
            <a:ext cx="1832014" cy="75191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1" name="AutoShape 177">
            <a:extLst>
              <a:ext uri="{FF2B5EF4-FFF2-40B4-BE49-F238E27FC236}">
                <a16:creationId xmlns:a16="http://schemas.microsoft.com/office/drawing/2014/main" id="{1583EE5D-8A52-4EDB-BD7C-425569647D35}"/>
              </a:ext>
            </a:extLst>
          </p:cNvPr>
          <p:cNvSpPr>
            <a:spLocks noChangeArrowheads="1"/>
          </p:cNvSpPr>
          <p:nvPr/>
        </p:nvSpPr>
        <p:spPr bwMode="auto">
          <a:xfrm>
            <a:off x="465137" y="7396046"/>
            <a:ext cx="723900" cy="755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2" name="AutoShape 177">
            <a:extLst>
              <a:ext uri="{FF2B5EF4-FFF2-40B4-BE49-F238E27FC236}">
                <a16:creationId xmlns:a16="http://schemas.microsoft.com/office/drawing/2014/main" id="{CB4F0AEA-1611-4371-B371-362F7BC9704A}"/>
              </a:ext>
            </a:extLst>
          </p:cNvPr>
          <p:cNvSpPr>
            <a:spLocks noChangeArrowheads="1"/>
          </p:cNvSpPr>
          <p:nvPr/>
        </p:nvSpPr>
        <p:spPr bwMode="auto">
          <a:xfrm>
            <a:off x="2528424" y="8100781"/>
            <a:ext cx="1084572" cy="28280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3" name="テキスト ボックス 56">
            <a:extLst>
              <a:ext uri="{FF2B5EF4-FFF2-40B4-BE49-F238E27FC236}">
                <a16:creationId xmlns:a16="http://schemas.microsoft.com/office/drawing/2014/main" id="{8DD197A4-64F8-4821-8151-3C4C6D42F7F1}"/>
              </a:ext>
            </a:extLst>
          </p:cNvPr>
          <p:cNvSpPr txBox="1">
            <a:spLocks noChangeArrowheads="1"/>
          </p:cNvSpPr>
          <p:nvPr/>
        </p:nvSpPr>
        <p:spPr bwMode="auto">
          <a:xfrm>
            <a:off x="250825" y="5816535"/>
            <a:ext cx="2713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＜登録状況の確認方法＞</a:t>
            </a:r>
            <a:endParaRPr lang="en-US" altLang="ja-JP" sz="1600" dirty="0"/>
          </a:p>
        </p:txBody>
      </p:sp>
      <p:sp>
        <p:nvSpPr>
          <p:cNvPr id="26" name="AutoShape 177">
            <a:extLst>
              <a:ext uri="{FF2B5EF4-FFF2-40B4-BE49-F238E27FC236}">
                <a16:creationId xmlns:a16="http://schemas.microsoft.com/office/drawing/2014/main" id="{7259F6BB-3705-46F9-9237-7398664DDB02}"/>
              </a:ext>
            </a:extLst>
          </p:cNvPr>
          <p:cNvSpPr>
            <a:spLocks noChangeArrowheads="1"/>
          </p:cNvSpPr>
          <p:nvPr/>
        </p:nvSpPr>
        <p:spPr bwMode="auto">
          <a:xfrm>
            <a:off x="1347690" y="2185343"/>
            <a:ext cx="1022350" cy="496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316BDFE1-85BC-348A-9BB2-E1C01D8EACCF}"/>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559D004F-9D0A-A129-FFDB-32F6BBEB54A5}"/>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687AD114-63C8-F0B4-93DF-3A44827B56EE}"/>
              </a:ext>
            </a:extLst>
          </p:cNvPr>
          <p:cNvSpPr/>
          <p:nvPr/>
        </p:nvSpPr>
        <p:spPr>
          <a:xfrm>
            <a:off x="2355707"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5" name="正方形/長方形 4">
            <a:extLst>
              <a:ext uri="{FF2B5EF4-FFF2-40B4-BE49-F238E27FC236}">
                <a16:creationId xmlns:a16="http://schemas.microsoft.com/office/drawing/2014/main" id="{66CC9758-684B-657B-4DB6-EF0892A36B8F}"/>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A8049BE5-D289-E631-E8A1-C5E4DD430E14}"/>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8" name="正方形/長方形 7">
            <a:extLst>
              <a:ext uri="{FF2B5EF4-FFF2-40B4-BE49-F238E27FC236}">
                <a16:creationId xmlns:a16="http://schemas.microsoft.com/office/drawing/2014/main" id="{98ED1AD3-1823-C93F-DB89-91F028B7E2D1}"/>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番号プレースホルダ 2">
            <a:extLst>
              <a:ext uri="{FF2B5EF4-FFF2-40B4-BE49-F238E27FC236}">
                <a16:creationId xmlns:a16="http://schemas.microsoft.com/office/drawing/2014/main" id="{B8480F73-7E4D-4B69-9EE0-02A3B720D8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714F8E-8BD9-46DF-88CE-9FFB1579A83B}"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37891" name="テキスト ボックス 24">
            <a:extLst>
              <a:ext uri="{FF2B5EF4-FFF2-40B4-BE49-F238E27FC236}">
                <a16:creationId xmlns:a16="http://schemas.microsoft.com/office/drawing/2014/main" id="{5C626718-23B1-4CDB-97F9-9CE54D0AF2D5}"/>
              </a:ext>
            </a:extLst>
          </p:cNvPr>
          <p:cNvSpPr txBox="1">
            <a:spLocks noChangeArrowheads="1"/>
          </p:cNvSpPr>
          <p:nvPr/>
        </p:nvSpPr>
        <p:spPr bwMode="auto">
          <a:xfrm>
            <a:off x="121366" y="576068"/>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b="1" u="sng" dirty="0">
                <a:solidFill>
                  <a:srgbClr val="0070C0"/>
                </a:solidFill>
              </a:rPr>
              <a:t>4. </a:t>
            </a:r>
            <a:r>
              <a:rPr lang="ja-JP" altLang="en-US" sz="2400" b="1" u="sng" dirty="0">
                <a:solidFill>
                  <a:srgbClr val="0070C0"/>
                </a:solidFill>
              </a:rPr>
              <a:t>安否回答する</a:t>
            </a:r>
            <a:endParaRPr lang="en-US" altLang="ja-JP" sz="2400" b="1" u="sng" dirty="0">
              <a:solidFill>
                <a:srgbClr val="0070C0"/>
              </a:solidFill>
            </a:endParaRPr>
          </a:p>
        </p:txBody>
      </p:sp>
      <p:grpSp>
        <p:nvGrpSpPr>
          <p:cNvPr id="37892" name="グループ化 4">
            <a:extLst>
              <a:ext uri="{FF2B5EF4-FFF2-40B4-BE49-F238E27FC236}">
                <a16:creationId xmlns:a16="http://schemas.microsoft.com/office/drawing/2014/main" id="{306762CD-E7E9-458D-B74C-B0E069646E27}"/>
              </a:ext>
            </a:extLst>
          </p:cNvPr>
          <p:cNvGrpSpPr>
            <a:grpSpLocks/>
          </p:cNvGrpSpPr>
          <p:nvPr/>
        </p:nvGrpSpPr>
        <p:grpSpPr bwMode="auto">
          <a:xfrm>
            <a:off x="207884" y="1851213"/>
            <a:ext cx="6194444" cy="1892826"/>
            <a:chOff x="162339" y="1459607"/>
            <a:chExt cx="5869720" cy="1891286"/>
          </a:xfrm>
        </p:grpSpPr>
        <p:sp>
          <p:nvSpPr>
            <p:cNvPr id="34" name="テキスト ボックス 33">
              <a:extLst>
                <a:ext uri="{FF2B5EF4-FFF2-40B4-BE49-F238E27FC236}">
                  <a16:creationId xmlns:a16="http://schemas.microsoft.com/office/drawing/2014/main" id="{619A260A-881B-494C-BE3C-BBFB6D71A462}"/>
                </a:ext>
              </a:extLst>
            </p:cNvPr>
            <p:cNvSpPr txBox="1"/>
            <p:nvPr/>
          </p:nvSpPr>
          <p:spPr>
            <a:xfrm>
              <a:off x="162339" y="1459607"/>
              <a:ext cx="3100321" cy="1891286"/>
            </a:xfrm>
            <a:prstGeom prst="rect">
              <a:avLst/>
            </a:prstGeom>
            <a:noFill/>
            <a:ln>
              <a:solidFill>
                <a:schemeClr val="tx1"/>
              </a:solidFill>
            </a:ln>
          </p:spPr>
          <p:txBody>
            <a:bodyPr wrap="square">
              <a:spAutoFit/>
            </a:bodyPr>
            <a:lstStyle/>
            <a:p>
              <a:pPr eaLnBrk="1" hangingPunct="1">
                <a:defRPr/>
              </a:pPr>
              <a:r>
                <a:rPr lang="ja-JP" altLang="en-US" sz="900" dirty="0">
                  <a:latin typeface="+mj-ea"/>
                  <a:ea typeface="+mj-ea"/>
                </a:rPr>
                <a:t>インフォコム　太郎</a:t>
              </a:r>
            </a:p>
            <a:p>
              <a:pPr eaLnBrk="1" hangingPunct="1">
                <a:defRPr/>
              </a:pPr>
              <a:r>
                <a:rPr lang="en-US" altLang="ja-JP" sz="900" dirty="0">
                  <a:latin typeface="+mj-ea"/>
                  <a:ea typeface="+mj-ea"/>
                </a:rPr>
                <a:t>2015/04/01</a:t>
              </a:r>
              <a:r>
                <a:rPr lang="ja-JP" altLang="en-US" sz="900" dirty="0">
                  <a:latin typeface="+mj-ea"/>
                  <a:ea typeface="+mj-ea"/>
                </a:rPr>
                <a:t>　</a:t>
              </a:r>
              <a:r>
                <a:rPr lang="en-US" altLang="ja-JP" sz="900" dirty="0">
                  <a:latin typeface="+mj-ea"/>
                  <a:ea typeface="+mj-ea"/>
                </a:rPr>
                <a:t>19:44:57</a:t>
              </a:r>
            </a:p>
            <a:p>
              <a:pPr eaLnBrk="1" hangingPunct="1">
                <a:defRPr/>
              </a:pPr>
              <a:r>
                <a:rPr lang="ja-JP" altLang="en-US" sz="900" dirty="0">
                  <a:latin typeface="+mj-ea"/>
                  <a:ea typeface="+mj-ea"/>
                </a:rPr>
                <a:t>こちらは、災害対策事務局です。</a:t>
              </a:r>
            </a:p>
            <a:p>
              <a:pPr eaLnBrk="1" hangingPunct="1">
                <a:defRPr/>
              </a:pPr>
              <a:r>
                <a:rPr lang="ja-JP" altLang="en-US" sz="900" dirty="0">
                  <a:latin typeface="+mj-ea"/>
                  <a:ea typeface="+mj-ea"/>
                </a:rPr>
                <a:t>震度５強以上の地震が発生しました。安否登録を行ってください。</a:t>
              </a:r>
            </a:p>
            <a:p>
              <a:pPr eaLnBrk="1" hangingPunct="1">
                <a:defRPr/>
              </a:pPr>
              <a:endParaRPr lang="ja-JP" altLang="en-US" sz="900" dirty="0">
                <a:latin typeface="+mj-ea"/>
                <a:ea typeface="+mj-ea"/>
              </a:endParaRPr>
            </a:p>
            <a:p>
              <a:pPr eaLnBrk="1" hangingPunct="1">
                <a:defRPr/>
              </a:pPr>
              <a:r>
                <a:rPr lang="en-US" altLang="ja-JP" sz="900" dirty="0">
                  <a:latin typeface="+mj-ea"/>
                  <a:ea typeface="+mj-ea"/>
                </a:rPr>
                <a:t>※</a:t>
              </a:r>
              <a:r>
                <a:rPr lang="ja-JP" altLang="en-US" sz="900" dirty="0">
                  <a:latin typeface="+mj-ea"/>
                  <a:ea typeface="+mj-ea"/>
                </a:rPr>
                <a:t>下記ＵＲＬから安否登録を行ってください。</a:t>
              </a:r>
            </a:p>
            <a:p>
              <a:pPr eaLnBrk="1" hangingPunct="1">
                <a:defRPr/>
              </a:pPr>
              <a:r>
                <a:rPr lang="ja-JP" altLang="en-US" sz="900" dirty="0">
                  <a:latin typeface="+mj-ea"/>
                  <a:ea typeface="+mj-ea"/>
                </a:rPr>
                <a:t>　（片方にアクセスし、つながりにくい場合はもう片方にアクセスしてください）</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ＵＲＬ：　</a:t>
              </a:r>
              <a:r>
                <a:rPr lang="en-US" altLang="ja-JP" sz="900" dirty="0">
                  <a:latin typeface="+mj-ea"/>
                  <a:ea typeface="+mj-ea"/>
                </a:rPr>
                <a:t>https://emc-call.jp/XXXX/ </a:t>
              </a:r>
            </a:p>
            <a:p>
              <a:pPr eaLnBrk="1" hangingPunct="1">
                <a:defRPr/>
              </a:pPr>
              <a:r>
                <a:rPr lang="ja-JP" altLang="en-US" sz="900" dirty="0">
                  <a:latin typeface="+mj-ea"/>
                  <a:ea typeface="+mj-ea"/>
                </a:rPr>
                <a:t>ＵＲＬ：　</a:t>
              </a:r>
              <a:r>
                <a:rPr lang="en-US" altLang="ja-JP" sz="900" dirty="0">
                  <a:latin typeface="+mj-ea"/>
                  <a:ea typeface="+mj-ea"/>
                </a:rPr>
                <a:t>https://emc-call2nd.jp/XXXX/ </a:t>
              </a:r>
            </a:p>
            <a:p>
              <a:pPr eaLnBrk="1" hangingPunct="1">
                <a:defRPr/>
              </a:pPr>
              <a:endParaRPr lang="en-US" altLang="ja-JP" sz="900" dirty="0">
                <a:latin typeface="+mj-ea"/>
                <a:ea typeface="+mj-ea"/>
              </a:endParaRPr>
            </a:p>
            <a:p>
              <a:pPr eaLnBrk="1" hangingPunct="1">
                <a:defRPr/>
              </a:pPr>
              <a:endParaRPr lang="en-US" altLang="ja-JP" sz="900" dirty="0">
                <a:latin typeface="+mj-ea"/>
                <a:ea typeface="+mj-ea"/>
              </a:endParaRPr>
            </a:p>
          </p:txBody>
        </p:sp>
        <p:sp>
          <p:nvSpPr>
            <p:cNvPr id="37907" name="Text Box 48">
              <a:extLst>
                <a:ext uri="{FF2B5EF4-FFF2-40B4-BE49-F238E27FC236}">
                  <a16:creationId xmlns:a16="http://schemas.microsoft.com/office/drawing/2014/main" id="{E8F79928-9279-4471-A9FD-8A689BA23DFD}"/>
                </a:ext>
              </a:extLst>
            </p:cNvPr>
            <p:cNvSpPr txBox="1">
              <a:spLocks noChangeArrowheads="1"/>
            </p:cNvSpPr>
            <p:nvPr/>
          </p:nvSpPr>
          <p:spPr bwMode="auto">
            <a:xfrm>
              <a:off x="2319339" y="2853974"/>
              <a:ext cx="419046"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37908" name="AutoShape 49">
              <a:extLst>
                <a:ext uri="{FF2B5EF4-FFF2-40B4-BE49-F238E27FC236}">
                  <a16:creationId xmlns:a16="http://schemas.microsoft.com/office/drawing/2014/main" id="{07C940A1-0623-4591-BE55-A16E3FD2FE78}"/>
                </a:ext>
              </a:extLst>
            </p:cNvPr>
            <p:cNvSpPr>
              <a:spLocks noChangeArrowheads="1"/>
            </p:cNvSpPr>
            <p:nvPr/>
          </p:nvSpPr>
          <p:spPr bwMode="auto">
            <a:xfrm>
              <a:off x="187196" y="2716830"/>
              <a:ext cx="2152651" cy="33841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843609BE-4A0B-4C31-B916-CB13C0A4B5F6}"/>
                </a:ext>
              </a:extLst>
            </p:cNvPr>
            <p:cNvSpPr txBox="1">
              <a:spLocks noChangeArrowheads="1"/>
            </p:cNvSpPr>
            <p:nvPr/>
          </p:nvSpPr>
          <p:spPr bwMode="auto">
            <a:xfrm>
              <a:off x="3392047" y="1527224"/>
              <a:ext cx="2640012" cy="1091718"/>
            </a:xfrm>
            <a:prstGeom prst="rect">
              <a:avLst/>
            </a:prstGeom>
            <a:solidFill>
              <a:schemeClr val="bg1">
                <a:alpha val="86000"/>
              </a:schemeClr>
            </a:solidFill>
            <a:ln>
              <a:noFill/>
            </a:ln>
            <a:effec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r>
                <a:rPr lang="ja-JP" altLang="en-US" sz="1400" dirty="0">
                  <a:latin typeface="ＭＳ Ｐゴシック" charset="-128"/>
                </a:rPr>
                <a:t>①メール本文内に表記されている</a:t>
              </a: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ＵＲＬをクリックします。</a:t>
              </a:r>
              <a:endParaRPr lang="en-US" altLang="ja-JP" sz="1400" dirty="0">
                <a:latin typeface="ＭＳ Ｐゴシック" charset="-128"/>
              </a:endParaRPr>
            </a:p>
            <a:p>
              <a:pPr eaLnBrk="1" hangingPunct="1">
                <a:spcBef>
                  <a:spcPct val="0"/>
                </a:spcBef>
                <a:buFontTx/>
                <a:buNone/>
                <a:defRPr/>
              </a:pP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２つの</a:t>
              </a:r>
              <a:r>
                <a:rPr lang="en-US" altLang="ja-JP" sz="1400" dirty="0">
                  <a:latin typeface="ＭＳ Ｐゴシック" charset="-128"/>
                </a:rPr>
                <a:t>URL</a:t>
              </a:r>
              <a:r>
                <a:rPr lang="ja-JP" altLang="en-US" sz="1400" dirty="0">
                  <a:latin typeface="ＭＳ Ｐゴシック" charset="-128"/>
                </a:rPr>
                <a:t>どちらでも構いません。</a:t>
              </a:r>
              <a:endParaRPr lang="en-US" altLang="ja-JP" sz="1400" dirty="0">
                <a:latin typeface="ＭＳ Ｐゴシック" charset="-128"/>
              </a:endParaRPr>
            </a:p>
            <a:p>
              <a:pPr eaLnBrk="1" hangingPunct="1">
                <a:spcBef>
                  <a:spcPct val="0"/>
                </a:spcBef>
                <a:buFontTx/>
                <a:buNone/>
                <a:defRPr/>
              </a:pPr>
              <a:endParaRPr lang="en-US" altLang="ja-JP" sz="900" dirty="0">
                <a:latin typeface="ＭＳ Ｐゴシック" charset="-128"/>
              </a:endParaRPr>
            </a:p>
          </p:txBody>
        </p:sp>
      </p:grpSp>
      <p:sp>
        <p:nvSpPr>
          <p:cNvPr id="37893" name="テキスト ボックス 56">
            <a:extLst>
              <a:ext uri="{FF2B5EF4-FFF2-40B4-BE49-F238E27FC236}">
                <a16:creationId xmlns:a16="http://schemas.microsoft.com/office/drawing/2014/main" id="{900624FD-B092-4CFE-AAB2-C49DFC2393D0}"/>
              </a:ext>
            </a:extLst>
          </p:cNvPr>
          <p:cNvSpPr txBox="1">
            <a:spLocks noChangeArrowheads="1"/>
          </p:cNvSpPr>
          <p:nvPr/>
        </p:nvSpPr>
        <p:spPr bwMode="auto">
          <a:xfrm>
            <a:off x="3586085" y="4153263"/>
            <a:ext cx="327191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②各確認項目への回答を選択します。</a:t>
            </a:r>
            <a:endParaRPr lang="en-US" altLang="ja-JP" sz="1400" dirty="0">
              <a:latin typeface="ＭＳ Ｐゴシック" panose="020B0600070205080204" pitchFamily="50" charset="-128"/>
            </a:endParaRPr>
          </a:p>
          <a:p>
            <a:pPr eaLnBrk="1" hangingPunct="1">
              <a:spcBef>
                <a:spcPct val="0"/>
              </a:spcBef>
              <a:buFontTx/>
              <a:buNone/>
            </a:pPr>
            <a:endParaRPr lang="en-US" altLang="ja-JP" sz="1400" dirty="0">
              <a:latin typeface="ＭＳ Ｐゴシック" panose="020B0600070205080204" pitchFamily="50" charset="-128"/>
            </a:endParaRPr>
          </a:p>
          <a:p>
            <a:pPr eaLnBrk="1" hangingPunct="1">
              <a:spcBef>
                <a:spcPct val="0"/>
              </a:spcBef>
              <a:buFontTx/>
              <a:buNone/>
            </a:pPr>
            <a:endParaRPr lang="ja-JP" altLang="en-US"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③「回答」ボタンをクリックします。</a:t>
            </a:r>
            <a:endParaRPr lang="en-US" altLang="ja-JP" sz="900" dirty="0">
              <a:latin typeface="ＭＳ Ｐゴシック" panose="020B0600070205080204" pitchFamily="50" charset="-128"/>
            </a:endParaRPr>
          </a:p>
        </p:txBody>
      </p:sp>
      <p:grpSp>
        <p:nvGrpSpPr>
          <p:cNvPr id="37894" name="グループ化 2">
            <a:extLst>
              <a:ext uri="{FF2B5EF4-FFF2-40B4-BE49-F238E27FC236}">
                <a16:creationId xmlns:a16="http://schemas.microsoft.com/office/drawing/2014/main" id="{A3C4302A-635B-4624-80D4-C48B08F782AB}"/>
              </a:ext>
            </a:extLst>
          </p:cNvPr>
          <p:cNvGrpSpPr>
            <a:grpSpLocks/>
          </p:cNvGrpSpPr>
          <p:nvPr/>
        </p:nvGrpSpPr>
        <p:grpSpPr bwMode="auto">
          <a:xfrm>
            <a:off x="187246" y="4199550"/>
            <a:ext cx="3173413" cy="3392487"/>
            <a:chOff x="139700" y="3895725"/>
            <a:chExt cx="3173413" cy="3392488"/>
          </a:xfrm>
        </p:grpSpPr>
        <p:pic>
          <p:nvPicPr>
            <p:cNvPr id="37901" name="Picture 23">
              <a:extLst>
                <a:ext uri="{FF2B5EF4-FFF2-40B4-BE49-F238E27FC236}">
                  <a16:creationId xmlns:a16="http://schemas.microsoft.com/office/drawing/2014/main" id="{63798540-ACE8-49D0-8B97-C7A6748585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895725"/>
              <a:ext cx="3152775" cy="3392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7902" name="AutoShape 51">
              <a:extLst>
                <a:ext uri="{FF2B5EF4-FFF2-40B4-BE49-F238E27FC236}">
                  <a16:creationId xmlns:a16="http://schemas.microsoft.com/office/drawing/2014/main" id="{6F2FB33D-F444-49F0-9527-5E7BAA469A03}"/>
                </a:ext>
              </a:extLst>
            </p:cNvPr>
            <p:cNvSpPr>
              <a:spLocks noChangeArrowheads="1"/>
            </p:cNvSpPr>
            <p:nvPr/>
          </p:nvSpPr>
          <p:spPr bwMode="auto">
            <a:xfrm>
              <a:off x="139700" y="5126038"/>
              <a:ext cx="1317625" cy="1692275"/>
            </a:xfrm>
            <a:prstGeom prst="roundRect">
              <a:avLst>
                <a:gd name="adj" fmla="val 8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903" name="Text Box 52">
              <a:extLst>
                <a:ext uri="{FF2B5EF4-FFF2-40B4-BE49-F238E27FC236}">
                  <a16:creationId xmlns:a16="http://schemas.microsoft.com/office/drawing/2014/main" id="{70A1610F-FA7F-4B12-85D1-FDACFC5A3427}"/>
                </a:ext>
              </a:extLst>
            </p:cNvPr>
            <p:cNvSpPr txBox="1">
              <a:spLocks noChangeArrowheads="1"/>
            </p:cNvSpPr>
            <p:nvPr/>
          </p:nvSpPr>
          <p:spPr bwMode="auto">
            <a:xfrm>
              <a:off x="1589088" y="5373688"/>
              <a:ext cx="3524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37904" name="AutoShape 53">
              <a:extLst>
                <a:ext uri="{FF2B5EF4-FFF2-40B4-BE49-F238E27FC236}">
                  <a16:creationId xmlns:a16="http://schemas.microsoft.com/office/drawing/2014/main" id="{D7BB4B2D-94FE-4B6F-84FD-440AE83BA035}"/>
                </a:ext>
              </a:extLst>
            </p:cNvPr>
            <p:cNvSpPr>
              <a:spLocks noChangeArrowheads="1"/>
            </p:cNvSpPr>
            <p:nvPr/>
          </p:nvSpPr>
          <p:spPr bwMode="auto">
            <a:xfrm>
              <a:off x="1579213" y="6621227"/>
              <a:ext cx="400050" cy="29892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905" name="Text Box 54">
              <a:extLst>
                <a:ext uri="{FF2B5EF4-FFF2-40B4-BE49-F238E27FC236}">
                  <a16:creationId xmlns:a16="http://schemas.microsoft.com/office/drawing/2014/main" id="{7912EE30-71BA-4D45-8D0C-F107F8C8A907}"/>
                </a:ext>
              </a:extLst>
            </p:cNvPr>
            <p:cNvSpPr txBox="1">
              <a:spLocks noChangeArrowheads="1"/>
            </p:cNvSpPr>
            <p:nvPr/>
          </p:nvSpPr>
          <p:spPr bwMode="auto">
            <a:xfrm>
              <a:off x="1919288" y="6399213"/>
              <a:ext cx="400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37899" name="テキスト ボックス 23">
            <a:extLst>
              <a:ext uri="{FF2B5EF4-FFF2-40B4-BE49-F238E27FC236}">
                <a16:creationId xmlns:a16="http://schemas.microsoft.com/office/drawing/2014/main" id="{20BA7D3A-7BDB-4FCD-9B88-1CA2DC876B80}"/>
              </a:ext>
            </a:extLst>
          </p:cNvPr>
          <p:cNvSpPr txBox="1">
            <a:spLocks noChangeArrowheads="1"/>
          </p:cNvSpPr>
          <p:nvPr/>
        </p:nvSpPr>
        <p:spPr bwMode="auto">
          <a:xfrm>
            <a:off x="187246" y="1191878"/>
            <a:ext cx="6000750" cy="369888"/>
          </a:xfrm>
          <a:prstGeom prst="rect">
            <a:avLst/>
          </a:prstGeom>
          <a:solidFill>
            <a:schemeClr val="bg1"/>
          </a:solidFill>
          <a:ln w="19050">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（１）メールで受信した場合</a:t>
            </a:r>
          </a:p>
        </p:txBody>
      </p:sp>
      <p:sp>
        <p:nvSpPr>
          <p:cNvPr id="22" name="テキスト ボックス 1">
            <a:extLst>
              <a:ext uri="{FF2B5EF4-FFF2-40B4-BE49-F238E27FC236}">
                <a16:creationId xmlns:a16="http://schemas.microsoft.com/office/drawing/2014/main" id="{632CB5FE-8C0B-4EA1-B7E2-124BE404218F}"/>
              </a:ext>
            </a:extLst>
          </p:cNvPr>
          <p:cNvSpPr txBox="1">
            <a:spLocks noChangeArrowheads="1"/>
          </p:cNvSpPr>
          <p:nvPr/>
        </p:nvSpPr>
        <p:spPr bwMode="auto">
          <a:xfrm>
            <a:off x="3616265" y="6915421"/>
            <a:ext cx="3025053" cy="646331"/>
          </a:xfrm>
          <a:prstGeom prst="rect">
            <a:avLst/>
          </a:prstGeom>
          <a:solidFill>
            <a:schemeClr val="accent3">
              <a:lumMod val="20000"/>
              <a:lumOff val="8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回答内容に修正がある場合には、</a:t>
            </a:r>
            <a:r>
              <a:rPr lang="en-US" altLang="ja-JP" sz="1200" dirty="0">
                <a:latin typeface="ＭＳ Ｐゴシック" panose="020B0600070205080204" pitchFamily="50" charset="-128"/>
              </a:rPr>
              <a:t>URL</a:t>
            </a:r>
            <a:r>
              <a:rPr lang="ja-JP" altLang="en-US" sz="1200" dirty="0">
                <a:latin typeface="ＭＳ Ｐゴシック" panose="020B0600070205080204" pitchFamily="50" charset="-128"/>
              </a:rPr>
              <a:t>から回答画面へアクセスし、回答内容を更新すると最新の回答として上書きされます。</a:t>
            </a:r>
            <a:endParaRPr lang="en-US" altLang="ja-JP" sz="1200" dirty="0">
              <a:latin typeface="ＭＳ Ｐゴシック" panose="020B0600070205080204" pitchFamily="50" charset="-128"/>
            </a:endParaRPr>
          </a:p>
        </p:txBody>
      </p:sp>
      <p:sp>
        <p:nvSpPr>
          <p:cNvPr id="3" name="正方形/長方形 2">
            <a:extLst>
              <a:ext uri="{FF2B5EF4-FFF2-40B4-BE49-F238E27FC236}">
                <a16:creationId xmlns:a16="http://schemas.microsoft.com/office/drawing/2014/main" id="{7052C800-D03F-D29D-8D8B-3D12E86EC6FC}"/>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4" name="正方形/長方形 3">
            <a:extLst>
              <a:ext uri="{FF2B5EF4-FFF2-40B4-BE49-F238E27FC236}">
                <a16:creationId xmlns:a16="http://schemas.microsoft.com/office/drawing/2014/main" id="{4E54695C-4943-7A27-F8B9-C7126079DCF3}"/>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5" name="正方形/長方形 4">
            <a:extLst>
              <a:ext uri="{FF2B5EF4-FFF2-40B4-BE49-F238E27FC236}">
                <a16:creationId xmlns:a16="http://schemas.microsoft.com/office/drawing/2014/main" id="{FF704074-8102-9683-4074-3D7AC431800A}"/>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6" name="正方形/長方形 5">
            <a:extLst>
              <a:ext uri="{FF2B5EF4-FFF2-40B4-BE49-F238E27FC236}">
                <a16:creationId xmlns:a16="http://schemas.microsoft.com/office/drawing/2014/main" id="{EDF48111-8356-5444-665E-C2A5B20A25D4}"/>
              </a:ext>
            </a:extLst>
          </p:cNvPr>
          <p:cNvSpPr/>
          <p:nvPr/>
        </p:nvSpPr>
        <p:spPr>
          <a:xfrm>
            <a:off x="3476438"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7" name="正方形/長方形 6">
            <a:extLst>
              <a:ext uri="{FF2B5EF4-FFF2-40B4-BE49-F238E27FC236}">
                <a16:creationId xmlns:a16="http://schemas.microsoft.com/office/drawing/2014/main" id="{5D4C5DAD-FABB-A008-153B-84ACADAFC60D}"/>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8" name="正方形/長方形 7">
            <a:extLst>
              <a:ext uri="{FF2B5EF4-FFF2-40B4-BE49-F238E27FC236}">
                <a16:creationId xmlns:a16="http://schemas.microsoft.com/office/drawing/2014/main" id="{4636DD39-EC25-E651-592A-708D15C4F42F}"/>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図 8">
            <a:extLst>
              <a:ext uri="{FF2B5EF4-FFF2-40B4-BE49-F238E27FC236}">
                <a16:creationId xmlns:a16="http://schemas.microsoft.com/office/drawing/2014/main" id="{39988B1B-D57B-4DAF-8D4B-71CE4CC3ED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820" y="1250146"/>
            <a:ext cx="1882775" cy="285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987" name="スライド番号プレースホルダ 2">
            <a:extLst>
              <a:ext uri="{FF2B5EF4-FFF2-40B4-BE49-F238E27FC236}">
                <a16:creationId xmlns:a16="http://schemas.microsoft.com/office/drawing/2014/main" id="{A094639F-EECC-4154-829B-E53F6992C35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552E14D-ACB2-4398-BBE3-926405337722}"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41994" name="テキスト ボックス 23">
            <a:extLst>
              <a:ext uri="{FF2B5EF4-FFF2-40B4-BE49-F238E27FC236}">
                <a16:creationId xmlns:a16="http://schemas.microsoft.com/office/drawing/2014/main" id="{AB2AEB11-9C5D-43C6-BE84-F3CAB77CCEAA}"/>
              </a:ext>
            </a:extLst>
          </p:cNvPr>
          <p:cNvSpPr txBox="1">
            <a:spLocks noChangeArrowheads="1"/>
          </p:cNvSpPr>
          <p:nvPr/>
        </p:nvSpPr>
        <p:spPr bwMode="auto">
          <a:xfrm>
            <a:off x="350218" y="655361"/>
            <a:ext cx="6157564" cy="369332"/>
          </a:xfrm>
          <a:prstGeom prst="rect">
            <a:avLst/>
          </a:prstGeom>
          <a:solidFill>
            <a:schemeClr val="bg1"/>
          </a:solidFill>
          <a:ln w="19050">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a:t>
            </a:r>
            <a:r>
              <a:rPr lang="en-US" altLang="ja-JP" sz="1800" dirty="0"/>
              <a:t>LINE</a:t>
            </a:r>
            <a:r>
              <a:rPr lang="ja-JP" altLang="en-US" sz="1800" dirty="0"/>
              <a:t>で受信した場合</a:t>
            </a:r>
          </a:p>
        </p:txBody>
      </p:sp>
      <p:sp>
        <p:nvSpPr>
          <p:cNvPr id="45073" name="テキスト ボックス 56">
            <a:extLst>
              <a:ext uri="{FF2B5EF4-FFF2-40B4-BE49-F238E27FC236}">
                <a16:creationId xmlns:a16="http://schemas.microsoft.com/office/drawing/2014/main" id="{E724361C-79DA-485F-8C07-13332D050FFD}"/>
              </a:ext>
            </a:extLst>
          </p:cNvPr>
          <p:cNvSpPr txBox="1">
            <a:spLocks noChangeArrowheads="1"/>
          </p:cNvSpPr>
          <p:nvPr/>
        </p:nvSpPr>
        <p:spPr bwMode="auto">
          <a:xfrm>
            <a:off x="2644645" y="1326585"/>
            <a:ext cx="3844926" cy="1477328"/>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で連絡を受信した場合、</a:t>
            </a:r>
            <a:r>
              <a:rPr lang="en-US" altLang="ja-JP" sz="1400" dirty="0">
                <a:latin typeface="Calibri" pitchFamily="34" charset="0"/>
              </a:rPr>
              <a:t>LINE</a:t>
            </a:r>
            <a:r>
              <a:rPr lang="ja-JP" altLang="en-US" sz="1400" dirty="0">
                <a:latin typeface="Calibri" pitchFamily="34" charset="0"/>
              </a:rPr>
              <a:t>のアプリ</a:t>
            </a:r>
            <a:endParaRPr lang="en-US" altLang="ja-JP" sz="1400" dirty="0">
              <a:latin typeface="Calibri" pitchFamily="34" charset="0"/>
            </a:endParaRPr>
          </a:p>
          <a:p>
            <a:pPr indent="180975" eaLnBrk="1" hangingPunct="1">
              <a:defRPr/>
            </a:pPr>
            <a:r>
              <a:rPr lang="ja-JP" altLang="en-US" sz="1400" dirty="0">
                <a:latin typeface="Calibri" pitchFamily="34" charset="0"/>
              </a:rPr>
              <a:t>ケーションに左図のようなメッセージが</a:t>
            </a:r>
            <a:endParaRPr lang="en-US" altLang="ja-JP" sz="1400" dirty="0">
              <a:latin typeface="Calibri" pitchFamily="34" charset="0"/>
            </a:endParaRPr>
          </a:p>
          <a:p>
            <a:pPr indent="180975" eaLnBrk="1" hangingPunct="1">
              <a:defRPr/>
            </a:pPr>
            <a:r>
              <a:rPr lang="ja-JP" altLang="en-US" sz="1400" dirty="0">
                <a:latin typeface="Calibri" pitchFamily="34" charset="0"/>
              </a:rPr>
              <a:t>届きます。</a:t>
            </a:r>
            <a:endParaRPr lang="en-US" altLang="ja-JP" sz="1400" dirty="0">
              <a:latin typeface="Calibri" pitchFamily="34" charset="0"/>
            </a:endParaRPr>
          </a:p>
          <a:p>
            <a:pPr indent="180975" eaLnBrk="1" hangingPunct="1">
              <a:defRPr/>
            </a:pPr>
            <a:r>
              <a:rPr lang="ja-JP" altLang="en-US" sz="1400" dirty="0">
                <a:latin typeface="Calibri" pitchFamily="34" charset="0"/>
              </a:rPr>
              <a:t>メッセージ本文内に表記されている</a:t>
            </a:r>
            <a:endParaRPr lang="en-US" altLang="ja-JP" sz="1400" dirty="0">
              <a:latin typeface="Calibri" pitchFamily="34" charset="0"/>
            </a:endParaRPr>
          </a:p>
          <a:p>
            <a:pPr indent="180975" eaLnBrk="1" hangingPunct="1">
              <a:defRPr/>
            </a:pPr>
            <a:r>
              <a:rPr lang="ja-JP" altLang="en-US" sz="1400" dirty="0">
                <a:latin typeface="Calibri" pitchFamily="34" charset="0"/>
              </a:rPr>
              <a:t>「</a:t>
            </a:r>
            <a:r>
              <a:rPr lang="en-US" altLang="ja-JP" sz="1400" dirty="0">
                <a:latin typeface="Calibri" pitchFamily="34" charset="0"/>
              </a:rPr>
              <a:t>URL</a:t>
            </a:r>
            <a:r>
              <a:rPr lang="ja-JP" altLang="en-US" sz="1400" dirty="0">
                <a:latin typeface="Calibri" pitchFamily="34" charset="0"/>
              </a:rPr>
              <a:t>」をタップ（選択）します。</a:t>
            </a:r>
            <a:endParaRPr lang="en-US" altLang="ja-JP" sz="1400" dirty="0">
              <a:latin typeface="Calibri" pitchFamily="34" charset="0"/>
            </a:endParaRPr>
          </a:p>
          <a:p>
            <a:pPr indent="180975" eaLnBrk="1" hangingPunct="1">
              <a:defRPr/>
            </a:pPr>
            <a:endParaRPr lang="en-US" altLang="ja-JP" sz="900" dirty="0">
              <a:solidFill>
                <a:srgbClr val="FF0000"/>
              </a:solidFill>
              <a:latin typeface="ＭＳ Ｐゴシック" charset="-128"/>
            </a:endParaRPr>
          </a:p>
          <a:p>
            <a:pPr indent="180975" eaLnBrk="1" hangingPunct="1">
              <a:defRPr/>
            </a:pPr>
            <a:r>
              <a:rPr lang="en-US" altLang="ja-JP" sz="1100" dirty="0">
                <a:latin typeface="ＭＳ Ｐゴシック" charset="-128"/>
              </a:rPr>
              <a:t>※</a:t>
            </a:r>
            <a:r>
              <a:rPr lang="ja-JP" altLang="en-US" sz="1100" dirty="0">
                <a:latin typeface="ＭＳ Ｐゴシック" charset="-128"/>
              </a:rPr>
              <a:t>２つのＵＲＬはどちらからアクセスしても構いません。</a:t>
            </a:r>
            <a:endParaRPr lang="en-US" altLang="ja-JP" sz="1100" dirty="0">
              <a:latin typeface="ＭＳ Ｐゴシック" charset="-128"/>
            </a:endParaRPr>
          </a:p>
        </p:txBody>
      </p:sp>
      <p:sp>
        <p:nvSpPr>
          <p:cNvPr id="27" name="テキスト ボックス 56">
            <a:extLst>
              <a:ext uri="{FF2B5EF4-FFF2-40B4-BE49-F238E27FC236}">
                <a16:creationId xmlns:a16="http://schemas.microsoft.com/office/drawing/2014/main" id="{F08883C0-B345-459A-BF7C-D5D7DC16C199}"/>
              </a:ext>
            </a:extLst>
          </p:cNvPr>
          <p:cNvSpPr txBox="1">
            <a:spLocks noChangeArrowheads="1"/>
          </p:cNvSpPr>
          <p:nvPr/>
        </p:nvSpPr>
        <p:spPr bwMode="auto">
          <a:xfrm>
            <a:off x="3008312" y="4331512"/>
            <a:ext cx="355123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②</a:t>
            </a:r>
            <a:r>
              <a:rPr lang="en-US" altLang="ja-JP" sz="1400" dirty="0">
                <a:latin typeface="Calibri" pitchFamily="34" charset="0"/>
              </a:rPr>
              <a:t>URL</a:t>
            </a:r>
            <a:r>
              <a:rPr lang="ja-JP" altLang="en-US" sz="1400" dirty="0">
                <a:latin typeface="Calibri" pitchFamily="34" charset="0"/>
              </a:rPr>
              <a:t>をタップすると回答画面が開きます。</a:t>
            </a:r>
            <a:endParaRPr lang="en-US" altLang="ja-JP" sz="1400" dirty="0">
              <a:latin typeface="Calibri" pitchFamily="34" charset="0"/>
            </a:endParaRPr>
          </a:p>
          <a:p>
            <a:pPr eaLnBrk="1" hangingPunct="1">
              <a:defRPr/>
            </a:pPr>
            <a:r>
              <a:rPr lang="ja-JP" altLang="en-US" sz="1400" dirty="0">
                <a:latin typeface="Calibri" pitchFamily="34" charset="0"/>
              </a:rPr>
              <a:t>　　</a:t>
            </a:r>
            <a:endParaRPr lang="ja-JP" altLang="en-US" sz="1400" dirty="0"/>
          </a:p>
        </p:txBody>
      </p:sp>
      <p:sp>
        <p:nvSpPr>
          <p:cNvPr id="42004" name="AutoShape 177">
            <a:extLst>
              <a:ext uri="{FF2B5EF4-FFF2-40B4-BE49-F238E27FC236}">
                <a16:creationId xmlns:a16="http://schemas.microsoft.com/office/drawing/2014/main" id="{E45801D2-365E-45F5-BCF9-621A069B44A2}"/>
              </a:ext>
            </a:extLst>
          </p:cNvPr>
          <p:cNvSpPr>
            <a:spLocks noChangeArrowheads="1"/>
          </p:cNvSpPr>
          <p:nvPr/>
        </p:nvSpPr>
        <p:spPr bwMode="auto">
          <a:xfrm>
            <a:off x="855522" y="3389360"/>
            <a:ext cx="1476385" cy="515088"/>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1999" name="図 1">
            <a:extLst>
              <a:ext uri="{FF2B5EF4-FFF2-40B4-BE49-F238E27FC236}">
                <a16:creationId xmlns:a16="http://schemas.microsoft.com/office/drawing/2014/main" id="{6A9BFBCA-140E-4C99-88A7-19A31A5D13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1053" y="4254896"/>
            <a:ext cx="1957847" cy="442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2002" name="AutoShape 177">
            <a:extLst>
              <a:ext uri="{FF2B5EF4-FFF2-40B4-BE49-F238E27FC236}">
                <a16:creationId xmlns:a16="http://schemas.microsoft.com/office/drawing/2014/main" id="{0AFF229D-DC30-47F7-A99E-4A833E528F44}"/>
              </a:ext>
            </a:extLst>
          </p:cNvPr>
          <p:cNvSpPr>
            <a:spLocks noChangeArrowheads="1"/>
          </p:cNvSpPr>
          <p:nvPr/>
        </p:nvSpPr>
        <p:spPr bwMode="auto">
          <a:xfrm>
            <a:off x="645713" y="7865031"/>
            <a:ext cx="406801" cy="266163"/>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テキスト ボックス 56">
            <a:extLst>
              <a:ext uri="{FF2B5EF4-FFF2-40B4-BE49-F238E27FC236}">
                <a16:creationId xmlns:a16="http://schemas.microsoft.com/office/drawing/2014/main" id="{91B257F7-FB09-4C55-BA8F-37D16056B097}"/>
              </a:ext>
            </a:extLst>
          </p:cNvPr>
          <p:cNvSpPr txBox="1">
            <a:spLocks noChangeArrowheads="1"/>
          </p:cNvSpPr>
          <p:nvPr/>
        </p:nvSpPr>
        <p:spPr bwMode="auto">
          <a:xfrm>
            <a:off x="3094037" y="4686318"/>
            <a:ext cx="3641301" cy="1015663"/>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　項目の回答を選択します。</a:t>
            </a:r>
            <a:endParaRPr lang="en-US" altLang="ja-JP" sz="1400" dirty="0">
              <a:latin typeface="Calibri" pitchFamily="34" charset="0"/>
            </a:endParaRPr>
          </a:p>
          <a:p>
            <a:pPr eaLnBrk="1" hangingPunct="1">
              <a:defRPr/>
            </a:pPr>
            <a:r>
              <a:rPr lang="ja-JP" altLang="en-US" sz="1400" dirty="0">
                <a:latin typeface="Calibri" pitchFamily="34" charset="0"/>
              </a:rPr>
              <a:t>　　メッセージがある場合には入力します。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indent="174625" eaLnBrk="1" hangingPunct="1">
              <a:defRPr/>
            </a:pPr>
            <a:r>
              <a:rPr lang="en-US" altLang="ja-JP" sz="900" dirty="0">
                <a:latin typeface="Calibri" pitchFamily="34" charset="0"/>
              </a:rPr>
              <a:t>※</a:t>
            </a:r>
            <a:r>
              <a:rPr lang="ja-JP" altLang="en-US" sz="900" dirty="0">
                <a:latin typeface="Calibri" pitchFamily="34" charset="0"/>
              </a:rPr>
              <a:t>全ての安否確認項目が表示されていない場合は、</a:t>
            </a:r>
            <a:endParaRPr lang="en-US" altLang="ja-JP" sz="900" dirty="0">
              <a:latin typeface="Calibri" pitchFamily="34" charset="0"/>
            </a:endParaRPr>
          </a:p>
          <a:p>
            <a:pPr marL="174625" indent="96838" eaLnBrk="1" hangingPunct="1">
              <a:defRPr/>
            </a:pPr>
            <a:r>
              <a:rPr lang="ja-JP" altLang="en-US" sz="900" dirty="0">
                <a:latin typeface="Calibri" pitchFamily="34" charset="0"/>
              </a:rPr>
              <a:t>画面を下にスクロールして、各項目に回答してください。</a:t>
            </a:r>
            <a:endParaRPr lang="ja-JP" altLang="en-US" sz="900" dirty="0">
              <a:latin typeface="+mj-ea"/>
              <a:ea typeface="+mj-ea"/>
            </a:endParaRPr>
          </a:p>
        </p:txBody>
      </p:sp>
      <p:sp>
        <p:nvSpPr>
          <p:cNvPr id="24" name="AutoShape 177">
            <a:extLst>
              <a:ext uri="{FF2B5EF4-FFF2-40B4-BE49-F238E27FC236}">
                <a16:creationId xmlns:a16="http://schemas.microsoft.com/office/drawing/2014/main" id="{5C745812-4873-4992-8005-0593F72AE45D}"/>
              </a:ext>
            </a:extLst>
          </p:cNvPr>
          <p:cNvSpPr>
            <a:spLocks noChangeArrowheads="1"/>
          </p:cNvSpPr>
          <p:nvPr/>
        </p:nvSpPr>
        <p:spPr bwMode="auto">
          <a:xfrm>
            <a:off x="533386" y="5701980"/>
            <a:ext cx="1716088" cy="2039771"/>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E448C239-12A7-405F-AB87-905D75701849}"/>
              </a:ext>
            </a:extLst>
          </p:cNvPr>
          <p:cNvSpPr txBox="1">
            <a:spLocks noChangeArrowheads="1"/>
          </p:cNvSpPr>
          <p:nvPr/>
        </p:nvSpPr>
        <p:spPr bwMode="auto">
          <a:xfrm>
            <a:off x="3146039" y="7458720"/>
            <a:ext cx="3543300" cy="446276"/>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8" name="テキスト ボックス 1">
            <a:extLst>
              <a:ext uri="{FF2B5EF4-FFF2-40B4-BE49-F238E27FC236}">
                <a16:creationId xmlns:a16="http://schemas.microsoft.com/office/drawing/2014/main" id="{26632C54-D33A-4574-A520-C6FC874B4A9E}"/>
              </a:ext>
            </a:extLst>
          </p:cNvPr>
          <p:cNvSpPr txBox="1">
            <a:spLocks noChangeArrowheads="1"/>
          </p:cNvSpPr>
          <p:nvPr/>
        </p:nvSpPr>
        <p:spPr bwMode="auto">
          <a:xfrm>
            <a:off x="3184840" y="8037690"/>
            <a:ext cx="3322942" cy="646331"/>
          </a:xfrm>
          <a:prstGeom prst="rect">
            <a:avLst/>
          </a:prstGeom>
          <a:solidFill>
            <a:schemeClr val="accent3">
              <a:lumMod val="20000"/>
              <a:lumOff val="8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回答内容に修正がある場合には、</a:t>
            </a:r>
            <a:r>
              <a:rPr lang="en-US" altLang="ja-JP" sz="1200" dirty="0">
                <a:latin typeface="ＭＳ Ｐゴシック" panose="020B0600070205080204" pitchFamily="50" charset="-128"/>
              </a:rPr>
              <a:t>URL</a:t>
            </a:r>
            <a:r>
              <a:rPr lang="ja-JP" altLang="en-US" sz="1200" dirty="0">
                <a:latin typeface="ＭＳ Ｐゴシック" panose="020B0600070205080204" pitchFamily="50" charset="-128"/>
              </a:rPr>
              <a:t>から回答画面へアクセスし、回答内容を更新すると最新の回答として上書きされます。</a:t>
            </a:r>
            <a:endParaRPr lang="en-US" altLang="ja-JP" sz="1200" dirty="0">
              <a:latin typeface="ＭＳ Ｐゴシック" panose="020B0600070205080204" pitchFamily="50" charset="-128"/>
            </a:endParaRPr>
          </a:p>
        </p:txBody>
      </p:sp>
      <p:sp>
        <p:nvSpPr>
          <p:cNvPr id="2" name="正方形/長方形 1">
            <a:extLst>
              <a:ext uri="{FF2B5EF4-FFF2-40B4-BE49-F238E27FC236}">
                <a16:creationId xmlns:a16="http://schemas.microsoft.com/office/drawing/2014/main" id="{95A8DBDA-716B-7DEE-8E43-6E43259E1FEA}"/>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3" name="正方形/長方形 2">
            <a:extLst>
              <a:ext uri="{FF2B5EF4-FFF2-40B4-BE49-F238E27FC236}">
                <a16:creationId xmlns:a16="http://schemas.microsoft.com/office/drawing/2014/main" id="{402E46E2-8B73-5118-F359-6C5AFABB09D6}"/>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DC161554-A63D-4740-721A-5B0F3FCB60AE}"/>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5" name="正方形/長方形 4">
            <a:extLst>
              <a:ext uri="{FF2B5EF4-FFF2-40B4-BE49-F238E27FC236}">
                <a16:creationId xmlns:a16="http://schemas.microsoft.com/office/drawing/2014/main" id="{053150A4-0EF2-A1FE-2F09-3B9340A324E8}"/>
              </a:ext>
            </a:extLst>
          </p:cNvPr>
          <p:cNvSpPr/>
          <p:nvPr/>
        </p:nvSpPr>
        <p:spPr>
          <a:xfrm>
            <a:off x="3476438" y="76967"/>
            <a:ext cx="1120731"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6" name="正方形/長方形 5">
            <a:extLst>
              <a:ext uri="{FF2B5EF4-FFF2-40B4-BE49-F238E27FC236}">
                <a16:creationId xmlns:a16="http://schemas.microsoft.com/office/drawing/2014/main" id="{4566957A-E8FE-BB36-B732-9CF7D695189B}"/>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9C6CC2D2-B384-3EE8-8CE1-8DE07048A08A}"/>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214711" y="2804698"/>
            <a:ext cx="3518829" cy="1784350"/>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13</a:t>
            </a:fld>
            <a:endParaRPr lang="ja-JP" altLang="en-US" sz="1800">
              <a:solidFill>
                <a:schemeClr val="bg1"/>
              </a:solidFill>
            </a:endParaRPr>
          </a:p>
        </p:txBody>
      </p:sp>
      <p:sp>
        <p:nvSpPr>
          <p:cNvPr id="50180" name="テキスト ボックス 23">
            <a:extLst>
              <a:ext uri="{FF2B5EF4-FFF2-40B4-BE49-F238E27FC236}">
                <a16:creationId xmlns:a16="http://schemas.microsoft.com/office/drawing/2014/main" id="{E01A9BE4-C736-93D7-606A-0F15F84251F2}"/>
              </a:ext>
            </a:extLst>
          </p:cNvPr>
          <p:cNvSpPr txBox="1">
            <a:spLocks noChangeArrowheads="1"/>
          </p:cNvSpPr>
          <p:nvPr/>
        </p:nvSpPr>
        <p:spPr bwMode="auto">
          <a:xfrm>
            <a:off x="150813" y="2241586"/>
            <a:ext cx="50720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）伝言ログイン情報を設定する</a:t>
            </a: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3994150" y="2804698"/>
            <a:ext cx="286385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a:t>
            </a:r>
            <a:endParaRPr lang="en-US" altLang="ja-JP" sz="1000" dirty="0"/>
          </a:p>
          <a:p>
            <a:pPr eaLnBrk="1" hangingPunct="1">
              <a:spcBef>
                <a:spcPct val="0"/>
              </a:spcBef>
              <a:buFontTx/>
              <a:buNone/>
            </a:pPr>
            <a:r>
              <a:rPr lang="ja-JP" altLang="en-US" sz="1000" dirty="0"/>
              <a:t>任意の値に設定できます。</a:t>
            </a:r>
            <a:endParaRPr lang="en-US" altLang="ja-JP" sz="1000" dirty="0"/>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628900" y="3912773"/>
            <a:ext cx="645929" cy="65922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5" name="テキスト ボックス 24">
            <a:extLst>
              <a:ext uri="{FF2B5EF4-FFF2-40B4-BE49-F238E27FC236}">
                <a16:creationId xmlns:a16="http://schemas.microsoft.com/office/drawing/2014/main" id="{DE2E2989-093B-E94A-29C9-6912BC4B462C}"/>
              </a:ext>
            </a:extLst>
          </p:cNvPr>
          <p:cNvSpPr txBox="1">
            <a:spLocks noChangeArrowheads="1"/>
          </p:cNvSpPr>
          <p:nvPr/>
        </p:nvSpPr>
        <p:spPr bwMode="auto">
          <a:xfrm>
            <a:off x="96440" y="556303"/>
            <a:ext cx="6228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96440" y="1114251"/>
            <a:ext cx="6665119"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伝言サービスは、社員（従業員）とそのご家族での情報共有の機能です。ご家族の方は、社員が設定した伝言サービ ス </a:t>
            </a:r>
            <a:r>
              <a:rPr lang="en-US" altLang="ja-JP" sz="1400" dirty="0"/>
              <a:t>ID </a:t>
            </a:r>
            <a:r>
              <a:rPr lang="ja-JP" altLang="en-US" sz="1400" dirty="0"/>
              <a:t>とパスワードを使用して伝言サービスサイトにログインします。</a:t>
            </a:r>
            <a:endParaRPr lang="en-US" altLang="ja-JP" sz="1400" dirty="0"/>
          </a:p>
          <a:p>
            <a:pPr eaLnBrk="1" hangingPunct="1">
              <a:spcBef>
                <a:spcPct val="0"/>
              </a:spcBef>
              <a:buFontTx/>
              <a:buNone/>
            </a:pPr>
            <a:r>
              <a:rPr lang="ja-JP" altLang="en-US" sz="1400" dirty="0"/>
              <a:t> </a:t>
            </a:r>
            <a:endParaRPr lang="en-US" altLang="ja-JP" sz="1200" dirty="0"/>
          </a:p>
          <a:p>
            <a:pPr eaLnBrk="1" hangingPunct="1">
              <a:spcBef>
                <a:spcPct val="0"/>
              </a:spcBef>
              <a:buFontTx/>
              <a:buNone/>
            </a:pPr>
            <a:endParaRPr lang="ja-JP" altLang="en-US" sz="9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150813" y="7386212"/>
            <a:ext cx="6502400" cy="826633"/>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600" b="1" dirty="0">
                <a:solidFill>
                  <a:srgbClr val="FF0000"/>
                </a:solidFill>
                <a:latin typeface="ＭＳ Ｐゴシック" panose="020B0600070205080204" pitchFamily="50" charset="-128"/>
              </a:rPr>
              <a:t>　　　</a:t>
            </a:r>
            <a:r>
              <a:rPr lang="ja-JP" altLang="en-US" sz="1400" b="1" dirty="0">
                <a:solidFill>
                  <a:schemeClr val="tx1">
                    <a:lumMod val="65000"/>
                    <a:lumOff val="35000"/>
                  </a:schemeClr>
                </a:solidFill>
                <a:latin typeface="ＭＳ Ｐゴシック" panose="020B0600070205080204" pitchFamily="50" charset="-128"/>
              </a:rPr>
              <a:t>ご家族の方には、伝言サービスサイト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と設定した伝言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／パスワードを</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　　　 共有してください。</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　　　 ご家族は、社員から共有された</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パスワードでログインを行います。</a:t>
            </a:r>
            <a:endParaRPr lang="en-US" altLang="ja-JP" sz="1400" b="1" dirty="0">
              <a:solidFill>
                <a:schemeClr val="tx1">
                  <a:lumMod val="65000"/>
                  <a:lumOff val="35000"/>
                </a:schemeClr>
              </a:solidFill>
              <a:latin typeface="ＭＳ Ｐゴシック" panose="020B0600070205080204" pitchFamily="50" charset="-128"/>
            </a:endParaRPr>
          </a:p>
        </p:txBody>
      </p:sp>
      <p:sp>
        <p:nvSpPr>
          <p:cNvPr id="2" name="正方形/長方形 1">
            <a:extLst>
              <a:ext uri="{FF2B5EF4-FFF2-40B4-BE49-F238E27FC236}">
                <a16:creationId xmlns:a16="http://schemas.microsoft.com/office/drawing/2014/main" id="{87A8CF36-59AD-EB1E-553B-C45FEAA4363A}"/>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11" name="正方形/長方形 10">
            <a:extLst>
              <a:ext uri="{FF2B5EF4-FFF2-40B4-BE49-F238E27FC236}">
                <a16:creationId xmlns:a16="http://schemas.microsoft.com/office/drawing/2014/main" id="{3957BEA6-F3A6-F7E2-ADD4-BAF2E7159393}"/>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3" name="正方形/長方形 12">
            <a:extLst>
              <a:ext uri="{FF2B5EF4-FFF2-40B4-BE49-F238E27FC236}">
                <a16:creationId xmlns:a16="http://schemas.microsoft.com/office/drawing/2014/main" id="{158F00ED-A416-786E-4A9C-28EC7BBF6D19}"/>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4" name="正方形/長方形 13">
            <a:extLst>
              <a:ext uri="{FF2B5EF4-FFF2-40B4-BE49-F238E27FC236}">
                <a16:creationId xmlns:a16="http://schemas.microsoft.com/office/drawing/2014/main" id="{E5994180-DF42-A11F-73CA-94E1FD972204}"/>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5" name="正方形/長方形 14">
            <a:extLst>
              <a:ext uri="{FF2B5EF4-FFF2-40B4-BE49-F238E27FC236}">
                <a16:creationId xmlns:a16="http://schemas.microsoft.com/office/drawing/2014/main" id="{913A183C-1866-5E96-83F0-05057197317B}"/>
              </a:ext>
            </a:extLst>
          </p:cNvPr>
          <p:cNvSpPr/>
          <p:nvPr/>
        </p:nvSpPr>
        <p:spPr>
          <a:xfrm>
            <a:off x="4588233" y="76967"/>
            <a:ext cx="1216183"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伝言サービス</a:t>
            </a:r>
          </a:p>
        </p:txBody>
      </p:sp>
      <p:sp>
        <p:nvSpPr>
          <p:cNvPr id="16" name="正方形/長方形 15">
            <a:extLst>
              <a:ext uri="{FF2B5EF4-FFF2-40B4-BE49-F238E27FC236}">
                <a16:creationId xmlns:a16="http://schemas.microsoft.com/office/drawing/2014/main" id="{13A9D13C-8CB2-2964-0933-31CEDD17EC80}"/>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pic>
        <p:nvPicPr>
          <p:cNvPr id="6" name="図 5">
            <a:extLst>
              <a:ext uri="{FF2B5EF4-FFF2-40B4-BE49-F238E27FC236}">
                <a16:creationId xmlns:a16="http://schemas.microsoft.com/office/drawing/2014/main" id="{0C1AB59E-A66C-E529-AAF6-BDBFB8F32F0D}"/>
              </a:ext>
            </a:extLst>
          </p:cNvPr>
          <p:cNvPicPr>
            <a:picLocks noChangeAspect="1"/>
          </p:cNvPicPr>
          <p:nvPr/>
        </p:nvPicPr>
        <p:blipFill>
          <a:blip r:embed="rId4"/>
          <a:stretch>
            <a:fillRect/>
          </a:stretch>
        </p:blipFill>
        <p:spPr>
          <a:xfrm>
            <a:off x="281118" y="4883928"/>
            <a:ext cx="3582727" cy="2207404"/>
          </a:xfrm>
          <a:prstGeom prst="rect">
            <a:avLst/>
          </a:prstGeom>
          <a:ln>
            <a:solidFill>
              <a:schemeClr val="tx1">
                <a:lumMod val="50000"/>
                <a:lumOff val="50000"/>
              </a:schemeClr>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D18C601-F149-C907-5D81-01F37D9D4D4D}"/>
              </a:ext>
            </a:extLst>
          </p:cNvPr>
          <p:cNvPicPr>
            <a:picLocks noChangeAspect="1"/>
          </p:cNvPicPr>
          <p:nvPr/>
        </p:nvPicPr>
        <p:blipFill>
          <a:blip r:embed="rId3"/>
          <a:stretch>
            <a:fillRect/>
          </a:stretch>
        </p:blipFill>
        <p:spPr>
          <a:xfrm>
            <a:off x="160338" y="1238704"/>
            <a:ext cx="3779837" cy="1784350"/>
          </a:xfrm>
          <a:prstGeom prst="rect">
            <a:avLst/>
          </a:prstGeom>
          <a:ln>
            <a:solidFill>
              <a:schemeClr val="bg1">
                <a:lumMod val="65000"/>
              </a:schemeClr>
            </a:solidFill>
          </a:ln>
        </p:spPr>
      </p:pic>
      <p:sp>
        <p:nvSpPr>
          <p:cNvPr id="52227" name="スライド番号プレースホルダ 2">
            <a:extLst>
              <a:ext uri="{FF2B5EF4-FFF2-40B4-BE49-F238E27FC236}">
                <a16:creationId xmlns:a16="http://schemas.microsoft.com/office/drawing/2014/main" id="{E1C8C2C3-3073-1F6B-7218-DA8922B86D6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7938EF5-7EF8-413E-BC6B-95A423FAB575}" type="slidenum">
              <a:rPr lang="ja-JP" altLang="en-US" sz="1800">
                <a:solidFill>
                  <a:schemeClr val="bg1"/>
                </a:solidFill>
              </a:rPr>
              <a:pPr>
                <a:spcBef>
                  <a:spcPct val="0"/>
                </a:spcBef>
                <a:buFontTx/>
                <a:buNone/>
              </a:pPr>
              <a:t>14</a:t>
            </a:fld>
            <a:endParaRPr lang="ja-JP" altLang="en-US" sz="1800">
              <a:solidFill>
                <a:schemeClr val="bg1"/>
              </a:solidFill>
            </a:endParaRPr>
          </a:p>
        </p:txBody>
      </p:sp>
      <p:sp>
        <p:nvSpPr>
          <p:cNvPr id="52228" name="テキスト ボックス 23">
            <a:extLst>
              <a:ext uri="{FF2B5EF4-FFF2-40B4-BE49-F238E27FC236}">
                <a16:creationId xmlns:a16="http://schemas.microsoft.com/office/drawing/2014/main" id="{7561E356-B472-70D7-CAD8-730596B5FAA8}"/>
              </a:ext>
            </a:extLst>
          </p:cNvPr>
          <p:cNvSpPr txBox="1">
            <a:spLocks noChangeArrowheads="1"/>
          </p:cNvSpPr>
          <p:nvPr/>
        </p:nvSpPr>
        <p:spPr bwMode="auto">
          <a:xfrm>
            <a:off x="153988" y="649742"/>
            <a:ext cx="507206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 伝言メッセージを確認する、登録する</a:t>
            </a:r>
          </a:p>
        </p:txBody>
      </p:sp>
      <p:sp>
        <p:nvSpPr>
          <p:cNvPr id="52229" name="テキスト ボックス 56">
            <a:extLst>
              <a:ext uri="{FF2B5EF4-FFF2-40B4-BE49-F238E27FC236}">
                <a16:creationId xmlns:a16="http://schemas.microsoft.com/office/drawing/2014/main" id="{8CFBF07F-4899-CF60-C05F-7FE1C67F250F}"/>
              </a:ext>
            </a:extLst>
          </p:cNvPr>
          <p:cNvSpPr txBox="1">
            <a:spLocks noChangeArrowheads="1"/>
          </p:cNvSpPr>
          <p:nvPr/>
        </p:nvSpPr>
        <p:spPr bwMode="auto">
          <a:xfrm>
            <a:off x="3994150" y="1238704"/>
            <a:ext cx="270351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②ご家族からのメッセージが登録</a:t>
            </a:r>
            <a:endParaRPr lang="en-US" altLang="ja-JP" sz="1400" dirty="0"/>
          </a:p>
          <a:p>
            <a:pPr eaLnBrk="1" hangingPunct="1">
              <a:spcBef>
                <a:spcPct val="0"/>
              </a:spcBef>
              <a:buFontTx/>
              <a:buNone/>
            </a:pPr>
            <a:r>
              <a:rPr lang="ja-JP" altLang="en-US" sz="1400" dirty="0"/>
              <a:t>されている場合には「登録済みの伝言」に内容が表示されます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③伝言を登録する場合には、</a:t>
            </a:r>
            <a:endParaRPr lang="en-US" altLang="ja-JP" sz="1400" dirty="0"/>
          </a:p>
          <a:p>
            <a:pPr eaLnBrk="1" hangingPunct="1">
              <a:spcBef>
                <a:spcPct val="0"/>
              </a:spcBef>
              <a:buFontTx/>
              <a:buNone/>
            </a:pPr>
            <a:r>
              <a:rPr lang="ja-JP" altLang="en-US" sz="1400" dirty="0"/>
              <a:t>伝言メッセージの登録欄でメッセージを入力し、「登録する」を選択します。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p:txBody>
      </p:sp>
      <p:sp>
        <p:nvSpPr>
          <p:cNvPr id="52231" name="AutoShape 177">
            <a:extLst>
              <a:ext uri="{FF2B5EF4-FFF2-40B4-BE49-F238E27FC236}">
                <a16:creationId xmlns:a16="http://schemas.microsoft.com/office/drawing/2014/main" id="{38DC8767-375E-C87F-704F-B07A99957FBF}"/>
              </a:ext>
            </a:extLst>
          </p:cNvPr>
          <p:cNvSpPr>
            <a:spLocks noChangeArrowheads="1"/>
          </p:cNvSpPr>
          <p:nvPr/>
        </p:nvSpPr>
        <p:spPr bwMode="auto">
          <a:xfrm>
            <a:off x="2640013" y="2346779"/>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57738A11-4FA3-F5B2-335B-E8B9E912E199}"/>
              </a:ext>
            </a:extLst>
          </p:cNvPr>
          <p:cNvPicPr>
            <a:picLocks noChangeAspect="1"/>
          </p:cNvPicPr>
          <p:nvPr/>
        </p:nvPicPr>
        <p:blipFill>
          <a:blip r:embed="rId4"/>
          <a:stretch>
            <a:fillRect/>
          </a:stretch>
        </p:blipFill>
        <p:spPr>
          <a:xfrm>
            <a:off x="145256" y="3653858"/>
            <a:ext cx="3810000" cy="3062628"/>
          </a:xfrm>
          <a:prstGeom prst="rect">
            <a:avLst/>
          </a:prstGeom>
          <a:ln>
            <a:solidFill>
              <a:schemeClr val="bg1">
                <a:lumMod val="65000"/>
              </a:schemeClr>
            </a:solidFill>
          </a:ln>
        </p:spPr>
      </p:pic>
      <p:sp>
        <p:nvSpPr>
          <p:cNvPr id="2" name="AutoShape 177">
            <a:extLst>
              <a:ext uri="{FF2B5EF4-FFF2-40B4-BE49-F238E27FC236}">
                <a16:creationId xmlns:a16="http://schemas.microsoft.com/office/drawing/2014/main" id="{8650ABDB-0E28-1368-CF42-6B6283B990FC}"/>
              </a:ext>
            </a:extLst>
          </p:cNvPr>
          <p:cNvSpPr>
            <a:spLocks noChangeArrowheads="1"/>
          </p:cNvSpPr>
          <p:nvPr/>
        </p:nvSpPr>
        <p:spPr bwMode="auto">
          <a:xfrm>
            <a:off x="1613693" y="6287409"/>
            <a:ext cx="879136" cy="4290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BF70097A-F364-3C97-AD83-BDA1F2DD15ED}"/>
              </a:ext>
            </a:extLst>
          </p:cNvPr>
          <p:cNvSpPr/>
          <p:nvPr/>
        </p:nvSpPr>
        <p:spPr>
          <a:xfrm>
            <a:off x="5793819" y="88126"/>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
        <p:nvSpPr>
          <p:cNvPr id="12" name="正方形/長方形 11">
            <a:extLst>
              <a:ext uri="{FF2B5EF4-FFF2-40B4-BE49-F238E27FC236}">
                <a16:creationId xmlns:a16="http://schemas.microsoft.com/office/drawing/2014/main" id="{00E62378-9E44-EB4B-4BF1-21A10E772575}"/>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3" name="正方形/長方形 12">
            <a:extLst>
              <a:ext uri="{FF2B5EF4-FFF2-40B4-BE49-F238E27FC236}">
                <a16:creationId xmlns:a16="http://schemas.microsoft.com/office/drawing/2014/main" id="{031D7725-E968-58EF-87B5-92E2BB3D5647}"/>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4" name="正方形/長方形 13">
            <a:extLst>
              <a:ext uri="{FF2B5EF4-FFF2-40B4-BE49-F238E27FC236}">
                <a16:creationId xmlns:a16="http://schemas.microsoft.com/office/drawing/2014/main" id="{7D542A5E-2B99-CCC0-6DF7-78E8D52188C5}"/>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5" name="正方形/長方形 14">
            <a:extLst>
              <a:ext uri="{FF2B5EF4-FFF2-40B4-BE49-F238E27FC236}">
                <a16:creationId xmlns:a16="http://schemas.microsoft.com/office/drawing/2014/main" id="{260DF357-B254-6ECD-8867-51D4FB38182D}"/>
              </a:ext>
            </a:extLst>
          </p:cNvPr>
          <p:cNvSpPr/>
          <p:nvPr/>
        </p:nvSpPr>
        <p:spPr>
          <a:xfrm>
            <a:off x="4588233" y="76967"/>
            <a:ext cx="1216183" cy="36804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伝言サービス</a:t>
            </a:r>
          </a:p>
        </p:txBody>
      </p:sp>
      <p:sp>
        <p:nvSpPr>
          <p:cNvPr id="16" name="正方形/長方形 15">
            <a:extLst>
              <a:ext uri="{FF2B5EF4-FFF2-40B4-BE49-F238E27FC236}">
                <a16:creationId xmlns:a16="http://schemas.microsoft.com/office/drawing/2014/main" id="{A97F346A-7D0C-9AAB-100A-1EBB4D50B184}"/>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図 2" descr="グラフィカル ユーザー インターフェイス, テキスト, アプリケーション&#10;&#10;自動的に生成された説明">
            <a:extLst>
              <a:ext uri="{FF2B5EF4-FFF2-40B4-BE49-F238E27FC236}">
                <a16:creationId xmlns:a16="http://schemas.microsoft.com/office/drawing/2014/main" id="{FDD037D2-710D-4B5B-9ACF-5D8692F6D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1" y="2813735"/>
            <a:ext cx="3100388" cy="159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スライド番号プレースホルダ 2">
            <a:extLst>
              <a:ext uri="{FF2B5EF4-FFF2-40B4-BE49-F238E27FC236}">
                <a16:creationId xmlns:a16="http://schemas.microsoft.com/office/drawing/2014/main" id="{0BB3435C-53B3-4DDD-B90F-024458331F6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342316-7B72-4B68-A30A-74DC05E568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52228" name="テキスト ボックス 18">
            <a:extLst>
              <a:ext uri="{FF2B5EF4-FFF2-40B4-BE49-F238E27FC236}">
                <a16:creationId xmlns:a16="http://schemas.microsoft.com/office/drawing/2014/main" id="{D4EA909A-36C6-4FF8-A76D-A21CB95342BA}"/>
              </a:ext>
            </a:extLst>
          </p:cNvPr>
          <p:cNvSpPr txBox="1">
            <a:spLocks noChangeArrowheads="1"/>
          </p:cNvSpPr>
          <p:nvPr/>
        </p:nvSpPr>
        <p:spPr bwMode="auto">
          <a:xfrm>
            <a:off x="60300" y="1040974"/>
            <a:ext cx="6715125"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パスワードを忘れてしまった場合に、緊急連絡先に登録してあるメールアドレスに、仮のパスワードを再発行することができます。</a:t>
            </a:r>
            <a:endParaRPr lang="en-US" altLang="ja-JP" sz="1400" dirty="0"/>
          </a:p>
          <a:p>
            <a:pPr eaLnBrk="1" hangingPunct="1">
              <a:spcBef>
                <a:spcPct val="0"/>
              </a:spcBef>
              <a:buFontTx/>
              <a:buNone/>
            </a:pPr>
            <a:r>
              <a:rPr lang="ja-JP" altLang="en-US" sz="1400" dirty="0"/>
              <a:t>メールアドレスを登録していない状態でパスワードを忘れた場合には、各会社・組織のメンテナンスサイト管理者に再設定を依頼してください。</a:t>
            </a:r>
            <a:endParaRPr lang="en-US" altLang="ja-JP" sz="1400" dirty="0"/>
          </a:p>
          <a:p>
            <a:pPr eaLnBrk="1" hangingPunct="1">
              <a:spcBef>
                <a:spcPct val="0"/>
              </a:spcBef>
              <a:buFontTx/>
              <a:buNone/>
            </a:pPr>
            <a:r>
              <a:rPr lang="en-US" altLang="ja-JP" sz="1050" dirty="0">
                <a:solidFill>
                  <a:srgbClr val="FF0000"/>
                </a:solidFill>
              </a:rPr>
              <a:t>※</a:t>
            </a:r>
            <a:r>
              <a:rPr lang="ja-JP" altLang="en-US" sz="1050" dirty="0">
                <a:solidFill>
                  <a:srgbClr val="FF0000"/>
                </a:solidFill>
              </a:rPr>
              <a:t>インフォコムでは再設定は対応していません。</a:t>
            </a:r>
            <a:endParaRPr lang="en-US" altLang="ja-JP" sz="1050" dirty="0">
              <a:solidFill>
                <a:srgbClr val="FF0000"/>
              </a:solidFill>
            </a:endParaRPr>
          </a:p>
          <a:p>
            <a:pPr eaLnBrk="1" hangingPunct="1">
              <a:spcBef>
                <a:spcPct val="0"/>
              </a:spcBef>
              <a:buFontTx/>
              <a:buNone/>
            </a:pPr>
            <a:endParaRPr lang="en-US" altLang="ja-JP" sz="900" dirty="0">
              <a:solidFill>
                <a:srgbClr val="FF0000"/>
              </a:solidFill>
            </a:endParaRPr>
          </a:p>
        </p:txBody>
      </p:sp>
      <p:sp>
        <p:nvSpPr>
          <p:cNvPr id="52229" name="テキスト ボックス 23">
            <a:extLst>
              <a:ext uri="{FF2B5EF4-FFF2-40B4-BE49-F238E27FC236}">
                <a16:creationId xmlns:a16="http://schemas.microsoft.com/office/drawing/2014/main" id="{C819B63A-62EF-4325-9685-84C45FE2C727}"/>
              </a:ext>
            </a:extLst>
          </p:cNvPr>
          <p:cNvSpPr txBox="1">
            <a:spLocks noChangeArrowheads="1"/>
          </p:cNvSpPr>
          <p:nvPr/>
        </p:nvSpPr>
        <p:spPr bwMode="auto">
          <a:xfrm>
            <a:off x="138114" y="2333669"/>
            <a:ext cx="6393986"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（１）パスワードを忘れた場合</a:t>
            </a:r>
          </a:p>
        </p:txBody>
      </p:sp>
      <p:sp>
        <p:nvSpPr>
          <p:cNvPr id="36876" name="テキスト ボックス 56">
            <a:extLst>
              <a:ext uri="{FF2B5EF4-FFF2-40B4-BE49-F238E27FC236}">
                <a16:creationId xmlns:a16="http://schemas.microsoft.com/office/drawing/2014/main" id="{69333702-ECEC-4F44-BB3F-700655344993}"/>
              </a:ext>
            </a:extLst>
          </p:cNvPr>
          <p:cNvSpPr txBox="1">
            <a:spLocks noChangeArrowheads="1"/>
          </p:cNvSpPr>
          <p:nvPr/>
        </p:nvSpPr>
        <p:spPr bwMode="auto">
          <a:xfrm>
            <a:off x="3670961" y="2605088"/>
            <a:ext cx="2861139" cy="6155531"/>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endParaRPr lang="en-US" altLang="ja-JP" sz="1400" dirty="0"/>
          </a:p>
          <a:p>
            <a:pPr marL="174625" indent="-174625" eaLnBrk="1" hangingPunct="1">
              <a:spcBef>
                <a:spcPct val="0"/>
              </a:spcBef>
              <a:buFontTx/>
              <a:buNone/>
              <a:defRPr/>
            </a:pPr>
            <a:r>
              <a:rPr lang="ja-JP" altLang="en-US" sz="1400" dirty="0"/>
              <a:t>①パソコンかスマートフォンからログイン後、「パスワードを忘れた場合は、こちら」をクリックします。</a:t>
            </a:r>
            <a:endParaRPr lang="en-US" altLang="ja-JP" sz="1400" dirty="0"/>
          </a:p>
          <a:p>
            <a:pPr eaLnBrk="1" hangingPunct="1">
              <a:spcBef>
                <a:spcPct val="0"/>
              </a:spcBef>
              <a:buFontTx/>
              <a:buNone/>
              <a:defRPr/>
            </a:pPr>
            <a:r>
              <a:rPr lang="ja-JP" altLang="en-US" sz="1050" dirty="0"/>
              <a:t>　</a:t>
            </a:r>
            <a:endParaRPr lang="en-US" altLang="ja-JP" sz="1050" dirty="0"/>
          </a:p>
          <a:p>
            <a:pPr eaLnBrk="1" hangingPunct="1">
              <a:spcBef>
                <a:spcPct val="0"/>
              </a:spcBef>
              <a:buFontTx/>
              <a:buNone/>
              <a:defRPr/>
            </a:pPr>
            <a:r>
              <a:rPr lang="en-US" altLang="ja-JP" sz="1050" dirty="0"/>
              <a:t>※</a:t>
            </a:r>
            <a:r>
              <a:rPr lang="ja-JP" altLang="en-US" sz="1050" dirty="0"/>
              <a:t>アプリからはパスワード再発行はできません。</a:t>
            </a:r>
            <a:endParaRPr lang="en-US" altLang="ja-JP" sz="105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②ユーザＩＤとエマージェンシー</a:t>
            </a:r>
            <a:endParaRPr lang="en-US" altLang="ja-JP" sz="1400" dirty="0"/>
          </a:p>
          <a:p>
            <a:pPr marL="174625" eaLnBrk="1" hangingPunct="1">
              <a:spcBef>
                <a:spcPct val="0"/>
              </a:spcBef>
              <a:buFont typeface="Arial" panose="020B0604020202020204" pitchFamily="34" charset="0"/>
              <a:buNone/>
              <a:defRPr/>
            </a:pPr>
            <a:r>
              <a:rPr lang="ja-JP" altLang="en-US" sz="1400" dirty="0"/>
              <a:t>コールに登録されているメールアドレスを入力し、「再発行」</a:t>
            </a:r>
            <a:endParaRPr lang="en-US" altLang="ja-JP" sz="1400" dirty="0"/>
          </a:p>
          <a:p>
            <a:pPr marL="174625" eaLnBrk="1" hangingPunct="1">
              <a:spcBef>
                <a:spcPct val="0"/>
              </a:spcBef>
              <a:buFont typeface="Arial" panose="020B0604020202020204" pitchFamily="34" charset="0"/>
              <a:buNone/>
              <a:defRPr/>
            </a:pPr>
            <a:r>
              <a:rPr lang="ja-JP" altLang="en-US" sz="1400" dirty="0"/>
              <a:t>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900" dirty="0"/>
          </a:p>
          <a:p>
            <a:pPr eaLnBrk="1" hangingPunct="1">
              <a:spcBef>
                <a:spcPct val="0"/>
              </a:spcBef>
              <a:buFont typeface="Arial" panose="020B0604020202020204" pitchFamily="34" charset="0"/>
              <a:buNone/>
              <a:defRPr/>
            </a:pPr>
            <a:r>
              <a:rPr lang="ja-JP" altLang="en-US" sz="1400" dirty="0"/>
              <a:t>③「実行」ボタンをクリックします。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④「仮パスワードを再発行しまし</a:t>
            </a:r>
            <a:endParaRPr lang="en-US" altLang="ja-JP" sz="1400" dirty="0"/>
          </a:p>
          <a:p>
            <a:pPr marL="174625" eaLnBrk="1" hangingPunct="1">
              <a:spcBef>
                <a:spcPct val="0"/>
              </a:spcBef>
              <a:buFont typeface="Arial" panose="020B0604020202020204" pitchFamily="34" charset="0"/>
              <a:buNone/>
              <a:defRPr/>
            </a:pPr>
            <a:r>
              <a:rPr lang="ja-JP" altLang="en-US" sz="1400" dirty="0"/>
              <a:t>た。」と表示され、指定したメールアドレスに仮パスワードが送信されます。</a:t>
            </a:r>
            <a:endParaRPr lang="en-US" altLang="ja-JP" sz="1400" dirty="0"/>
          </a:p>
        </p:txBody>
      </p:sp>
      <p:sp>
        <p:nvSpPr>
          <p:cNvPr id="52231" name="AutoShape 177">
            <a:extLst>
              <a:ext uri="{FF2B5EF4-FFF2-40B4-BE49-F238E27FC236}">
                <a16:creationId xmlns:a16="http://schemas.microsoft.com/office/drawing/2014/main" id="{17E5B194-13B7-49FE-B9BA-509CC79EEA0E}"/>
              </a:ext>
            </a:extLst>
          </p:cNvPr>
          <p:cNvSpPr>
            <a:spLocks noChangeArrowheads="1"/>
          </p:cNvSpPr>
          <p:nvPr/>
        </p:nvSpPr>
        <p:spPr bwMode="auto">
          <a:xfrm>
            <a:off x="842963" y="3675880"/>
            <a:ext cx="1785937"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descr="グラフィカル ユーザー インターフェイス, テキスト, アプリケーション, メール&#10;&#10;自動的に生成された説明">
            <a:extLst>
              <a:ext uri="{FF2B5EF4-FFF2-40B4-BE49-F238E27FC236}">
                <a16:creationId xmlns:a16="http://schemas.microsoft.com/office/drawing/2014/main" id="{FE441A4F-D6E8-4788-8812-A77B2AD191DF}"/>
              </a:ext>
            </a:extLst>
          </p:cNvPr>
          <p:cNvPicPr>
            <a:picLocks noChangeAspect="1"/>
          </p:cNvPicPr>
          <p:nvPr/>
        </p:nvPicPr>
        <p:blipFill>
          <a:blip r:embed="rId4"/>
          <a:stretch>
            <a:fillRect/>
          </a:stretch>
        </p:blipFill>
        <p:spPr>
          <a:xfrm>
            <a:off x="223838" y="4573588"/>
            <a:ext cx="2681287" cy="1590675"/>
          </a:xfrm>
          <a:prstGeom prst="rect">
            <a:avLst/>
          </a:prstGeom>
          <a:ln>
            <a:solidFill>
              <a:schemeClr val="tx1">
                <a:lumMod val="50000"/>
                <a:lumOff val="50000"/>
              </a:schemeClr>
            </a:solidFill>
          </a:ln>
        </p:spPr>
      </p:pic>
      <p:sp>
        <p:nvSpPr>
          <p:cNvPr id="52233" name="AutoShape 177">
            <a:extLst>
              <a:ext uri="{FF2B5EF4-FFF2-40B4-BE49-F238E27FC236}">
                <a16:creationId xmlns:a16="http://schemas.microsoft.com/office/drawing/2014/main" id="{A4F8FC97-2F6E-437D-B9DD-6D857F66FA32}"/>
              </a:ext>
            </a:extLst>
          </p:cNvPr>
          <p:cNvSpPr>
            <a:spLocks noChangeArrowheads="1"/>
          </p:cNvSpPr>
          <p:nvPr/>
        </p:nvSpPr>
        <p:spPr bwMode="auto">
          <a:xfrm>
            <a:off x="237330" y="4999831"/>
            <a:ext cx="2710657" cy="116443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9E845849-C6E0-4225-BFF3-DEDDE97FFCF6}"/>
              </a:ext>
            </a:extLst>
          </p:cNvPr>
          <p:cNvPicPr>
            <a:picLocks noChangeAspect="1"/>
          </p:cNvPicPr>
          <p:nvPr/>
        </p:nvPicPr>
        <p:blipFill>
          <a:blip r:embed="rId5"/>
          <a:stretch>
            <a:fillRect/>
          </a:stretch>
        </p:blipFill>
        <p:spPr>
          <a:xfrm>
            <a:off x="237331" y="6477842"/>
            <a:ext cx="2941637" cy="966788"/>
          </a:xfrm>
          <a:prstGeom prst="rect">
            <a:avLst/>
          </a:prstGeom>
          <a:ln>
            <a:solidFill>
              <a:schemeClr val="bg1">
                <a:lumMod val="50000"/>
              </a:schemeClr>
            </a:solidFill>
          </a:ln>
        </p:spPr>
      </p:pic>
      <p:pic>
        <p:nvPicPr>
          <p:cNvPr id="13" name="図 12" descr="テキスト, 手紙&#10;&#10;自動的に生成された説明">
            <a:extLst>
              <a:ext uri="{FF2B5EF4-FFF2-40B4-BE49-F238E27FC236}">
                <a16:creationId xmlns:a16="http://schemas.microsoft.com/office/drawing/2014/main" id="{87DC814E-AB5F-4E56-84D9-53858A0AFAAE}"/>
              </a:ext>
            </a:extLst>
          </p:cNvPr>
          <p:cNvPicPr>
            <a:picLocks noChangeAspect="1"/>
          </p:cNvPicPr>
          <p:nvPr/>
        </p:nvPicPr>
        <p:blipFill>
          <a:blip r:embed="rId6"/>
          <a:stretch>
            <a:fillRect/>
          </a:stretch>
        </p:blipFill>
        <p:spPr>
          <a:xfrm>
            <a:off x="252413" y="7623175"/>
            <a:ext cx="3100387" cy="968375"/>
          </a:xfrm>
          <a:prstGeom prst="rect">
            <a:avLst/>
          </a:prstGeom>
          <a:ln>
            <a:solidFill>
              <a:schemeClr val="tx1">
                <a:lumMod val="50000"/>
                <a:lumOff val="50000"/>
              </a:schemeClr>
            </a:solidFill>
          </a:ln>
        </p:spPr>
      </p:pic>
      <p:sp>
        <p:nvSpPr>
          <p:cNvPr id="52236" name="AutoShape 177">
            <a:extLst>
              <a:ext uri="{FF2B5EF4-FFF2-40B4-BE49-F238E27FC236}">
                <a16:creationId xmlns:a16="http://schemas.microsoft.com/office/drawing/2014/main" id="{DDD58C2A-6B04-460F-9C01-EE5D9B5F0B5C}"/>
              </a:ext>
            </a:extLst>
          </p:cNvPr>
          <p:cNvSpPr>
            <a:spLocks noChangeArrowheads="1"/>
          </p:cNvSpPr>
          <p:nvPr/>
        </p:nvSpPr>
        <p:spPr bwMode="auto">
          <a:xfrm>
            <a:off x="1786731" y="7073155"/>
            <a:ext cx="1392237" cy="3286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2241" name="テキスト ボックス 24">
            <a:extLst>
              <a:ext uri="{FF2B5EF4-FFF2-40B4-BE49-F238E27FC236}">
                <a16:creationId xmlns:a16="http://schemas.microsoft.com/office/drawing/2014/main" id="{D0798BA2-6607-42F1-A62B-8ADFB5BF1A40}"/>
              </a:ext>
            </a:extLst>
          </p:cNvPr>
          <p:cNvSpPr txBox="1">
            <a:spLocks noChangeArrowheads="1"/>
          </p:cNvSpPr>
          <p:nvPr/>
        </p:nvSpPr>
        <p:spPr bwMode="auto">
          <a:xfrm>
            <a:off x="70274" y="568645"/>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0070C0"/>
                </a:solidFill>
              </a:rPr>
              <a:t>６．その他</a:t>
            </a:r>
            <a:endParaRPr lang="en-US" altLang="ja-JP" sz="2400" u="sng" dirty="0">
              <a:solidFill>
                <a:srgbClr val="0070C0"/>
              </a:solidFill>
            </a:endParaRPr>
          </a:p>
        </p:txBody>
      </p:sp>
      <p:sp>
        <p:nvSpPr>
          <p:cNvPr id="2" name="正方形/長方形 1">
            <a:extLst>
              <a:ext uri="{FF2B5EF4-FFF2-40B4-BE49-F238E27FC236}">
                <a16:creationId xmlns:a16="http://schemas.microsoft.com/office/drawing/2014/main" id="{BE987798-5446-7A61-C9C3-164E32302231}"/>
              </a:ext>
            </a:extLst>
          </p:cNvPr>
          <p:cNvSpPr/>
          <p:nvPr/>
        </p:nvSpPr>
        <p:spPr>
          <a:xfrm>
            <a:off x="5784485" y="97678"/>
            <a:ext cx="1003241" cy="356885"/>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3" name="正方形/長方形 2">
            <a:extLst>
              <a:ext uri="{FF2B5EF4-FFF2-40B4-BE49-F238E27FC236}">
                <a16:creationId xmlns:a16="http://schemas.microsoft.com/office/drawing/2014/main" id="{280EE648-AFF0-739B-2BA6-588D536A46B5}"/>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D733FA5D-2894-E79C-8D6D-4EF7F173E5BA}"/>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5" name="正方形/長方形 4">
            <a:extLst>
              <a:ext uri="{FF2B5EF4-FFF2-40B4-BE49-F238E27FC236}">
                <a16:creationId xmlns:a16="http://schemas.microsoft.com/office/drawing/2014/main" id="{930E2B7A-B322-A733-9315-1BA14ADDD0CE}"/>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6BB3B85C-2E00-2D39-70DE-6336F800A301}"/>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FE45F806-D1CB-D6A1-F595-9A28A250D667}"/>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グラフィカル ユーザー インターフェイス, テキスト, アプリケーション&#10;&#10;自動的に生成された説明">
            <a:extLst>
              <a:ext uri="{FF2B5EF4-FFF2-40B4-BE49-F238E27FC236}">
                <a16:creationId xmlns:a16="http://schemas.microsoft.com/office/drawing/2014/main" id="{6EA73128-ECEA-4A20-8BD0-3D4F98F45202}"/>
              </a:ext>
            </a:extLst>
          </p:cNvPr>
          <p:cNvPicPr>
            <a:picLocks noChangeAspect="1"/>
          </p:cNvPicPr>
          <p:nvPr/>
        </p:nvPicPr>
        <p:blipFill>
          <a:blip r:embed="rId3"/>
          <a:stretch>
            <a:fillRect/>
          </a:stretch>
        </p:blipFill>
        <p:spPr>
          <a:xfrm>
            <a:off x="346075" y="2116138"/>
            <a:ext cx="2711450" cy="1608137"/>
          </a:xfrm>
          <a:prstGeom prst="rect">
            <a:avLst/>
          </a:prstGeom>
          <a:ln>
            <a:solidFill>
              <a:schemeClr val="tx1">
                <a:lumMod val="50000"/>
                <a:lumOff val="50000"/>
              </a:schemeClr>
            </a:solidFill>
          </a:ln>
        </p:spPr>
      </p:pic>
      <p:sp>
        <p:nvSpPr>
          <p:cNvPr id="54275" name="スライド番号プレースホルダ 2">
            <a:extLst>
              <a:ext uri="{FF2B5EF4-FFF2-40B4-BE49-F238E27FC236}">
                <a16:creationId xmlns:a16="http://schemas.microsoft.com/office/drawing/2014/main" id="{18309D51-1390-49B3-8F31-F1187F6F078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64514A-43AC-46E3-BD13-64C9B1D5DA4C}"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37897" name="テキスト ボックス 56">
            <a:extLst>
              <a:ext uri="{FF2B5EF4-FFF2-40B4-BE49-F238E27FC236}">
                <a16:creationId xmlns:a16="http://schemas.microsoft.com/office/drawing/2014/main" id="{6B62A708-3379-4893-AC98-68A14832124A}"/>
              </a:ext>
            </a:extLst>
          </p:cNvPr>
          <p:cNvSpPr txBox="1">
            <a:spLocks noChangeArrowheads="1"/>
          </p:cNvSpPr>
          <p:nvPr/>
        </p:nvSpPr>
        <p:spPr bwMode="auto">
          <a:xfrm>
            <a:off x="3314700" y="571500"/>
            <a:ext cx="3643313" cy="7381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⑤入力したメールアドレスに、左図のようなメールが送信されますので、記載されて</a:t>
            </a:r>
            <a:endParaRPr lang="en-US" altLang="ja-JP" sz="1400" dirty="0"/>
          </a:p>
          <a:p>
            <a:pPr marL="174625" eaLnBrk="1" hangingPunct="1">
              <a:spcBef>
                <a:spcPct val="0"/>
              </a:spcBef>
              <a:buFontTx/>
              <a:buNone/>
              <a:defRPr/>
            </a:pPr>
            <a:r>
              <a:rPr lang="ja-JP" altLang="en-US" sz="1400" dirty="0"/>
              <a:t>いるＵＲＬにアクセスします。</a:t>
            </a:r>
            <a:endParaRPr lang="en-US" altLang="ja-JP" sz="1400" dirty="0"/>
          </a:p>
        </p:txBody>
      </p:sp>
      <p:sp>
        <p:nvSpPr>
          <p:cNvPr id="37898" name="テキスト ボックス 56">
            <a:extLst>
              <a:ext uri="{FF2B5EF4-FFF2-40B4-BE49-F238E27FC236}">
                <a16:creationId xmlns:a16="http://schemas.microsoft.com/office/drawing/2014/main" id="{F2502781-58F6-4E46-9AE3-8F948571FA1E}"/>
              </a:ext>
            </a:extLst>
          </p:cNvPr>
          <p:cNvSpPr txBox="1">
            <a:spLocks noChangeArrowheads="1"/>
          </p:cNvSpPr>
          <p:nvPr/>
        </p:nvSpPr>
        <p:spPr bwMode="auto">
          <a:xfrm>
            <a:off x="3314700" y="2190750"/>
            <a:ext cx="35433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⑥ユーザＩＤと再発行されたパスワードを</a:t>
            </a:r>
            <a:endParaRPr lang="en-US" altLang="ja-JP" sz="1400" dirty="0"/>
          </a:p>
          <a:p>
            <a:pPr marL="174625" eaLnBrk="1" hangingPunct="1">
              <a:spcBef>
                <a:spcPct val="0"/>
              </a:spcBef>
              <a:buFontTx/>
              <a:buNone/>
              <a:defRPr/>
            </a:pPr>
            <a:r>
              <a:rPr lang="ja-JP" altLang="en-US" sz="1400" dirty="0"/>
              <a:t>入力し、「ログイン」ボタンをクリックします。</a:t>
            </a:r>
            <a:endParaRPr lang="en-US" altLang="ja-JP" sz="1400" dirty="0"/>
          </a:p>
        </p:txBody>
      </p:sp>
      <p:sp>
        <p:nvSpPr>
          <p:cNvPr id="37899" name="テキスト ボックス 56">
            <a:extLst>
              <a:ext uri="{FF2B5EF4-FFF2-40B4-BE49-F238E27FC236}">
                <a16:creationId xmlns:a16="http://schemas.microsoft.com/office/drawing/2014/main" id="{39501304-528F-46AA-AD68-D140E187DD37}"/>
              </a:ext>
            </a:extLst>
          </p:cNvPr>
          <p:cNvSpPr txBox="1">
            <a:spLocks noChangeArrowheads="1"/>
          </p:cNvSpPr>
          <p:nvPr/>
        </p:nvSpPr>
        <p:spPr bwMode="auto">
          <a:xfrm>
            <a:off x="3314700" y="3819525"/>
            <a:ext cx="3543300" cy="12303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⑦パスワード変更画面が表示されます。</a:t>
            </a:r>
            <a:endParaRPr lang="en-US" altLang="ja-JP" sz="1400" dirty="0"/>
          </a:p>
          <a:p>
            <a:pPr indent="174625" eaLnBrk="1" hangingPunct="1">
              <a:spcBef>
                <a:spcPct val="0"/>
              </a:spcBef>
              <a:buFontTx/>
              <a:buNone/>
              <a:defRPr/>
            </a:pPr>
            <a:r>
              <a:rPr lang="ja-JP" altLang="en-US" sz="1400" dirty="0"/>
              <a:t>現在のパスワードと新しく設定する</a:t>
            </a:r>
            <a:endParaRPr lang="en-US" altLang="ja-JP" sz="1400" dirty="0"/>
          </a:p>
          <a:p>
            <a:pPr marL="174625" eaLnBrk="1" hangingPunct="1">
              <a:spcBef>
                <a:spcPct val="0"/>
              </a:spcBef>
              <a:buFontTx/>
              <a:buNone/>
              <a:defRPr/>
            </a:pPr>
            <a:r>
              <a:rPr lang="ja-JP" altLang="en-US" sz="1400" dirty="0"/>
              <a:t>パスワードを入力し、「変更」ボタンを</a:t>
            </a:r>
            <a:endParaRPr lang="en-US" altLang="ja-JP" sz="1400" dirty="0"/>
          </a:p>
          <a:p>
            <a:pPr marL="174625" eaLnBrk="1" hangingPunct="1">
              <a:spcBef>
                <a:spcPct val="0"/>
              </a:spcBef>
              <a:buFontTx/>
              <a:buNone/>
              <a:defRPr/>
            </a:pPr>
            <a:r>
              <a:rPr lang="ja-JP" altLang="en-US" sz="1400" dirty="0"/>
              <a:t>クリックしてください。</a:t>
            </a:r>
            <a:endParaRPr lang="en-US" altLang="ja-JP" sz="900" dirty="0"/>
          </a:p>
          <a:p>
            <a:pPr marL="174625" eaLnBrk="1" hangingPunct="1">
              <a:spcBef>
                <a:spcPct val="0"/>
              </a:spcBef>
              <a:buFontTx/>
              <a:buNone/>
              <a:defRPr/>
            </a:pPr>
            <a:r>
              <a:rPr lang="en-US" altLang="ja-JP" sz="900" dirty="0">
                <a:solidFill>
                  <a:srgbClr val="FF0000"/>
                </a:solidFill>
              </a:rPr>
              <a:t>※</a:t>
            </a:r>
            <a:r>
              <a:rPr lang="ja-JP" altLang="en-US" sz="900" dirty="0">
                <a:solidFill>
                  <a:srgbClr val="FF0000"/>
                </a:solidFill>
              </a:rPr>
              <a:t>次回からは、ここで登録した新しいパスワードでログイン</a:t>
            </a:r>
            <a:endParaRPr lang="en-US" altLang="ja-JP" sz="900" dirty="0">
              <a:solidFill>
                <a:srgbClr val="FF0000"/>
              </a:solidFill>
            </a:endParaRPr>
          </a:p>
          <a:p>
            <a:pPr marL="271463" eaLnBrk="1" hangingPunct="1">
              <a:spcBef>
                <a:spcPct val="0"/>
              </a:spcBef>
              <a:buFontTx/>
              <a:buNone/>
              <a:defRPr/>
            </a:pPr>
            <a:r>
              <a:rPr lang="ja-JP" altLang="en-US" sz="900" dirty="0">
                <a:solidFill>
                  <a:srgbClr val="FF0000"/>
                </a:solidFill>
              </a:rPr>
              <a:t>してください。</a:t>
            </a:r>
            <a:endParaRPr lang="en-US" altLang="ja-JP" sz="900" dirty="0">
              <a:solidFill>
                <a:srgbClr val="FF0000"/>
              </a:solidFill>
            </a:endParaRPr>
          </a:p>
        </p:txBody>
      </p:sp>
      <p:grpSp>
        <p:nvGrpSpPr>
          <p:cNvPr id="54279" name="グループ化 3">
            <a:extLst>
              <a:ext uri="{FF2B5EF4-FFF2-40B4-BE49-F238E27FC236}">
                <a16:creationId xmlns:a16="http://schemas.microsoft.com/office/drawing/2014/main" id="{2F761AC8-AF4B-4CEC-B87D-8EAC6F6E4670}"/>
              </a:ext>
            </a:extLst>
          </p:cNvPr>
          <p:cNvGrpSpPr>
            <a:grpSpLocks/>
          </p:cNvGrpSpPr>
          <p:nvPr/>
        </p:nvGrpSpPr>
        <p:grpSpPr bwMode="auto">
          <a:xfrm>
            <a:off x="346075" y="558800"/>
            <a:ext cx="2711451" cy="1200150"/>
            <a:chOff x="346097" y="539994"/>
            <a:chExt cx="2711780" cy="1200150"/>
          </a:xfrm>
        </p:grpSpPr>
        <p:sp>
          <p:nvSpPr>
            <p:cNvPr id="36" name="テキスト ボックス 35">
              <a:extLst>
                <a:ext uri="{FF2B5EF4-FFF2-40B4-BE49-F238E27FC236}">
                  <a16:creationId xmlns:a16="http://schemas.microsoft.com/office/drawing/2014/main" id="{ED331206-AD58-4420-A86E-A78F7AC317D7}"/>
                </a:ext>
              </a:extLst>
            </p:cNvPr>
            <p:cNvSpPr txBox="1"/>
            <p:nvPr/>
          </p:nvSpPr>
          <p:spPr>
            <a:xfrm>
              <a:off x="346098" y="539994"/>
              <a:ext cx="2711779" cy="1200150"/>
            </a:xfrm>
            <a:prstGeom prst="rect">
              <a:avLst/>
            </a:prstGeom>
            <a:noFill/>
            <a:ln>
              <a:solidFill>
                <a:schemeClr val="tx1"/>
              </a:solidFill>
            </a:ln>
          </p:spPr>
          <p:txBody>
            <a:bodyPr wrap="square">
              <a:spAutoFit/>
            </a:bodyPr>
            <a:lstStyle/>
            <a:p>
              <a:pPr eaLnBrk="1" hangingPunct="1">
                <a:defRPr/>
              </a:pPr>
              <a:r>
                <a:rPr lang="en-US" altLang="ja-JP" sz="900" dirty="0">
                  <a:latin typeface="+mj-ea"/>
                  <a:ea typeface="+mj-ea"/>
                </a:rPr>
                <a:t>2014/9/30 13:56:23</a:t>
              </a:r>
            </a:p>
            <a:p>
              <a:pPr eaLnBrk="1" hangingPunct="1">
                <a:defRPr/>
              </a:pPr>
              <a:r>
                <a:rPr lang="ja-JP" altLang="en-US" sz="900" dirty="0">
                  <a:latin typeface="+mj-ea"/>
                  <a:ea typeface="+mj-ea"/>
                </a:rPr>
                <a:t>仮パスワードを発行しました。</a:t>
              </a:r>
            </a:p>
            <a:p>
              <a:pPr eaLnBrk="1" hangingPunct="1">
                <a:defRPr/>
              </a:pPr>
              <a:r>
                <a:rPr lang="ja-JP" altLang="en-US" sz="900" dirty="0">
                  <a:latin typeface="+mj-ea"/>
                  <a:ea typeface="+mj-ea"/>
                </a:rPr>
                <a:t>パスワード</a:t>
              </a:r>
              <a:r>
                <a:rPr lang="en-US" altLang="ja-JP" sz="900" dirty="0">
                  <a:latin typeface="+mj-ea"/>
                  <a:ea typeface="+mj-ea"/>
                </a:rPr>
                <a:t>:999999999</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この仮パスワードで下記</a:t>
              </a:r>
              <a:r>
                <a:rPr lang="en-US" altLang="ja-JP" sz="900" dirty="0">
                  <a:latin typeface="+mj-ea"/>
                  <a:ea typeface="+mj-ea"/>
                </a:rPr>
                <a:t>URL</a:t>
              </a:r>
              <a:r>
                <a:rPr lang="ja-JP" altLang="en-US" sz="900" dirty="0">
                  <a:latin typeface="+mj-ea"/>
                  <a:ea typeface="+mj-ea"/>
                </a:rPr>
                <a:t>からログインし、</a:t>
              </a:r>
              <a:endParaRPr lang="en-US" altLang="ja-JP" sz="900" dirty="0">
                <a:latin typeface="+mj-ea"/>
                <a:ea typeface="+mj-ea"/>
              </a:endParaRPr>
            </a:p>
            <a:p>
              <a:pPr eaLnBrk="1" hangingPunct="1">
                <a:defRPr/>
              </a:pPr>
              <a:r>
                <a:rPr lang="ja-JP" altLang="en-US" sz="900" dirty="0">
                  <a:latin typeface="+mj-ea"/>
                  <a:ea typeface="+mj-ea"/>
                </a:rPr>
                <a:t>新しいパスワードを設定してください。</a:t>
              </a:r>
              <a:endParaRPr lang="en-US" altLang="ja-JP" sz="900" dirty="0">
                <a:latin typeface="+mj-ea"/>
                <a:ea typeface="+mj-ea"/>
              </a:endParaRPr>
            </a:p>
            <a:p>
              <a:pPr eaLnBrk="1" hangingPunct="1">
                <a:defRPr/>
              </a:pPr>
              <a:r>
                <a:rPr lang="ja-JP" altLang="en-US" sz="900" dirty="0">
                  <a:latin typeface="+mj-ea"/>
                  <a:ea typeface="+mj-ea"/>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a:p>
              <a:pPr eaLnBrk="1" hangingPunct="1">
                <a:defRPr/>
              </a:pPr>
              <a:r>
                <a:rPr lang="ja-JP" altLang="en-US" sz="900" dirty="0">
                  <a:latin typeface="+mj-ea"/>
                  <a:ea typeface="ＭＳ Ｐゴシック" charset="-128"/>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p:txBody>
        </p:sp>
        <p:sp>
          <p:nvSpPr>
            <p:cNvPr id="54294" name="AutoShape 177">
              <a:extLst>
                <a:ext uri="{FF2B5EF4-FFF2-40B4-BE49-F238E27FC236}">
                  <a16:creationId xmlns:a16="http://schemas.microsoft.com/office/drawing/2014/main" id="{31C05ED9-52B6-4178-A8C2-10E2569DB0FD}"/>
                </a:ext>
              </a:extLst>
            </p:cNvPr>
            <p:cNvSpPr>
              <a:spLocks noChangeArrowheads="1"/>
            </p:cNvSpPr>
            <p:nvPr/>
          </p:nvSpPr>
          <p:spPr bwMode="auto">
            <a:xfrm>
              <a:off x="346097" y="1383750"/>
              <a:ext cx="1365737" cy="3397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9464" name="グループ化 13">
            <a:extLst>
              <a:ext uri="{FF2B5EF4-FFF2-40B4-BE49-F238E27FC236}">
                <a16:creationId xmlns:a16="http://schemas.microsoft.com/office/drawing/2014/main" id="{FCBC56A2-6494-4F1F-B224-B4E785D3331C}"/>
              </a:ext>
            </a:extLst>
          </p:cNvPr>
          <p:cNvGrpSpPr>
            <a:grpSpLocks/>
          </p:cNvGrpSpPr>
          <p:nvPr/>
        </p:nvGrpSpPr>
        <p:grpSpPr bwMode="auto">
          <a:xfrm>
            <a:off x="177800" y="6411913"/>
            <a:ext cx="6502400" cy="2231708"/>
            <a:chOff x="141288" y="6302374"/>
            <a:chExt cx="6502660" cy="2413001"/>
          </a:xfrm>
          <a:solidFill>
            <a:srgbClr val="FFFFCC"/>
          </a:solidFill>
        </p:grpSpPr>
        <p:sp>
          <p:nvSpPr>
            <p:cNvPr id="44" name="Text Box 59">
              <a:extLst>
                <a:ext uri="{FF2B5EF4-FFF2-40B4-BE49-F238E27FC236}">
                  <a16:creationId xmlns:a16="http://schemas.microsoft.com/office/drawing/2014/main" id="{8A2A3686-4FA5-4271-AE34-A465BF0F7A0D}"/>
                </a:ext>
              </a:extLst>
            </p:cNvPr>
            <p:cNvSpPr txBox="1">
              <a:spLocks noChangeArrowheads="1"/>
            </p:cNvSpPr>
            <p:nvPr/>
          </p:nvSpPr>
          <p:spPr bwMode="auto">
            <a:xfrm>
              <a:off x="141288" y="6302374"/>
              <a:ext cx="6502660" cy="2413001"/>
            </a:xfrm>
            <a:prstGeom prst="rect">
              <a:avLst/>
            </a:prstGeom>
            <a:grp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登録されていないメールアドレスにはパスワード再発行できません。</a:t>
              </a:r>
              <a:endParaRPr lang="ja-JP" altLang="en-US" sz="1050" dirty="0">
                <a:latin typeface="ＭＳ Ｐゴシック"/>
              </a:endParaRPr>
            </a:p>
          </p:txBody>
        </p:sp>
        <p:sp>
          <p:nvSpPr>
            <p:cNvPr id="19478" name="テキスト ボックス 56">
              <a:extLst>
                <a:ext uri="{FF2B5EF4-FFF2-40B4-BE49-F238E27FC236}">
                  <a16:creationId xmlns:a16="http://schemas.microsoft.com/office/drawing/2014/main" id="{F04066A1-9063-44A4-9E51-2920326FE3CD}"/>
                </a:ext>
              </a:extLst>
            </p:cNvPr>
            <p:cNvSpPr txBox="1">
              <a:spLocks noChangeArrowheads="1"/>
            </p:cNvSpPr>
            <p:nvPr/>
          </p:nvSpPr>
          <p:spPr bwMode="auto">
            <a:xfrm>
              <a:off x="194649" y="6946788"/>
              <a:ext cx="2579687" cy="1384995"/>
            </a:xfrm>
            <a:prstGeom prst="rect">
              <a:avLst/>
            </a:prstGeom>
            <a:grp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a:latin typeface="ＭＳ Ｐゴシック" panose="020B0600070205080204" pitchFamily="50" charset="-128"/>
                </a:rPr>
                <a:t>エマージェンシーコールに登録されていないメールアドレスを入力すると、右図のようにエラーメッセージが表示されます。</a:t>
              </a:r>
              <a:endParaRPr lang="en-US" altLang="ja-JP" sz="1200">
                <a:latin typeface="ＭＳ Ｐゴシック" panose="020B0600070205080204" pitchFamily="50" charset="-128"/>
              </a:endParaRPr>
            </a:p>
            <a:p>
              <a:pPr eaLnBrk="1" hangingPunct="1">
                <a:spcBef>
                  <a:spcPct val="0"/>
                </a:spcBef>
                <a:buFontTx/>
                <a:buNone/>
                <a:defRPr/>
              </a:pPr>
              <a:r>
                <a:rPr lang="ja-JP" altLang="en-US" sz="1200">
                  <a:latin typeface="ＭＳ Ｐゴシック" panose="020B0600070205080204" pitchFamily="50" charset="-128"/>
                </a:rPr>
                <a:t>エマージェンシーコールにメールアドレスを１件も登録していない場合は、本機能を利用することができません。</a:t>
              </a:r>
            </a:p>
          </p:txBody>
        </p:sp>
        <p:pic>
          <p:nvPicPr>
            <p:cNvPr id="19479" name="Picture 154" descr="アイコン注意">
              <a:extLst>
                <a:ext uri="{FF2B5EF4-FFF2-40B4-BE49-F238E27FC236}">
                  <a16:creationId xmlns:a16="http://schemas.microsoft.com/office/drawing/2014/main" id="{254F7DB4-8288-46DC-BB97-55650A0A8F79}"/>
                </a:ext>
              </a:extLst>
            </p:cNvPr>
            <p:cNvPicPr>
              <a:picLocks noChangeAspect="1" noChangeArrowheads="1"/>
            </p:cNvPicPr>
            <p:nvPr/>
          </p:nvPicPr>
          <p:blipFill>
            <a:blip r:embed="rId5"/>
            <a:srcRect/>
            <a:stretch>
              <a:fillRect/>
            </a:stretch>
          </p:blipFill>
          <p:spPr bwMode="auto">
            <a:xfrm>
              <a:off x="228601" y="6327774"/>
              <a:ext cx="325437" cy="235423"/>
            </a:xfrm>
            <a:prstGeom prst="rect">
              <a:avLst/>
            </a:prstGeom>
            <a:grpFill/>
            <a:ln>
              <a:noFill/>
            </a:ln>
          </p:spPr>
        </p:pic>
      </p:grpSp>
      <p:grpSp>
        <p:nvGrpSpPr>
          <p:cNvPr id="54281" name="グループ化 7">
            <a:extLst>
              <a:ext uri="{FF2B5EF4-FFF2-40B4-BE49-F238E27FC236}">
                <a16:creationId xmlns:a16="http://schemas.microsoft.com/office/drawing/2014/main" id="{5A1FDE93-1287-45C3-A157-DE107E04B280}"/>
              </a:ext>
            </a:extLst>
          </p:cNvPr>
          <p:cNvGrpSpPr>
            <a:grpSpLocks/>
          </p:cNvGrpSpPr>
          <p:nvPr/>
        </p:nvGrpSpPr>
        <p:grpSpPr bwMode="auto">
          <a:xfrm>
            <a:off x="3863975" y="5014913"/>
            <a:ext cx="2544763" cy="835025"/>
            <a:chOff x="3890963" y="6056313"/>
            <a:chExt cx="2544762" cy="835026"/>
          </a:xfrm>
          <a:solidFill>
            <a:srgbClr val="0070C0"/>
          </a:solidFill>
        </p:grpSpPr>
        <p:sp>
          <p:nvSpPr>
            <p:cNvPr id="49" name="角丸四角形 48">
              <a:extLst>
                <a:ext uri="{FF2B5EF4-FFF2-40B4-BE49-F238E27FC236}">
                  <a16:creationId xmlns:a16="http://schemas.microsoft.com/office/drawing/2014/main" id="{9CD6F559-2EC4-4229-AC5A-ADEBE238AA9B}"/>
                </a:ext>
              </a:extLst>
            </p:cNvPr>
            <p:cNvSpPr/>
            <p:nvPr/>
          </p:nvSpPr>
          <p:spPr>
            <a:xfrm>
              <a:off x="3890963" y="6459538"/>
              <a:ext cx="2544762" cy="4318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パスワード変更完了</a:t>
              </a:r>
            </a:p>
          </p:txBody>
        </p:sp>
        <p:sp>
          <p:nvSpPr>
            <p:cNvPr id="50" name="下矢印 49">
              <a:extLst>
                <a:ext uri="{FF2B5EF4-FFF2-40B4-BE49-F238E27FC236}">
                  <a16:creationId xmlns:a16="http://schemas.microsoft.com/office/drawing/2014/main" id="{EA954C9C-2778-4BEE-841E-2F5CEA39EE09}"/>
                </a:ext>
              </a:extLst>
            </p:cNvPr>
            <p:cNvSpPr/>
            <p:nvPr/>
          </p:nvSpPr>
          <p:spPr>
            <a:xfrm>
              <a:off x="4648201" y="6056313"/>
              <a:ext cx="776287" cy="33813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54282" name="AutoShape 177">
            <a:extLst>
              <a:ext uri="{FF2B5EF4-FFF2-40B4-BE49-F238E27FC236}">
                <a16:creationId xmlns:a16="http://schemas.microsoft.com/office/drawing/2014/main" id="{437F1BF5-4A33-4EC0-BF88-50C52918DF22}"/>
              </a:ext>
            </a:extLst>
          </p:cNvPr>
          <p:cNvSpPr>
            <a:spLocks noChangeArrowheads="1"/>
          </p:cNvSpPr>
          <p:nvPr/>
        </p:nvSpPr>
        <p:spPr bwMode="auto">
          <a:xfrm>
            <a:off x="793750" y="2555875"/>
            <a:ext cx="1857375" cy="9128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 name="図 30"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29515254-5E57-4534-A2BC-3308C387478D}"/>
              </a:ext>
            </a:extLst>
          </p:cNvPr>
          <p:cNvPicPr>
            <a:picLocks noChangeAspect="1"/>
          </p:cNvPicPr>
          <p:nvPr/>
        </p:nvPicPr>
        <p:blipFill>
          <a:blip r:embed="rId6"/>
          <a:stretch>
            <a:fillRect/>
          </a:stretch>
        </p:blipFill>
        <p:spPr>
          <a:xfrm>
            <a:off x="266700" y="3856038"/>
            <a:ext cx="2984500" cy="1808162"/>
          </a:xfrm>
          <a:prstGeom prst="rect">
            <a:avLst/>
          </a:prstGeom>
          <a:ln>
            <a:solidFill>
              <a:schemeClr val="tx1">
                <a:lumMod val="50000"/>
                <a:lumOff val="50000"/>
              </a:schemeClr>
            </a:solidFill>
          </a:ln>
        </p:spPr>
      </p:pic>
      <p:sp>
        <p:nvSpPr>
          <p:cNvPr id="54284" name="AutoShape 177">
            <a:extLst>
              <a:ext uri="{FF2B5EF4-FFF2-40B4-BE49-F238E27FC236}">
                <a16:creationId xmlns:a16="http://schemas.microsoft.com/office/drawing/2014/main" id="{1F22EA23-6922-4625-9FB3-4286B8E5B961}"/>
              </a:ext>
            </a:extLst>
          </p:cNvPr>
          <p:cNvSpPr>
            <a:spLocks noChangeArrowheads="1"/>
          </p:cNvSpPr>
          <p:nvPr/>
        </p:nvSpPr>
        <p:spPr bwMode="auto">
          <a:xfrm>
            <a:off x="193675" y="4240213"/>
            <a:ext cx="3057525" cy="15017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4285" name="図 2">
            <a:extLst>
              <a:ext uri="{FF2B5EF4-FFF2-40B4-BE49-F238E27FC236}">
                <a16:creationId xmlns:a16="http://schemas.microsoft.com/office/drawing/2014/main" id="{9495E19D-BEF7-48FA-84D0-A0535A6D85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7525" y="7073476"/>
            <a:ext cx="3338153" cy="125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a:extLst>
              <a:ext uri="{FF2B5EF4-FFF2-40B4-BE49-F238E27FC236}">
                <a16:creationId xmlns:a16="http://schemas.microsoft.com/office/drawing/2014/main" id="{0903561C-2B09-0DCD-9129-D056C1AD0F07}"/>
              </a:ext>
            </a:extLst>
          </p:cNvPr>
          <p:cNvSpPr/>
          <p:nvPr/>
        </p:nvSpPr>
        <p:spPr>
          <a:xfrm>
            <a:off x="5784485" y="88126"/>
            <a:ext cx="1003241" cy="356885"/>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3" name="正方形/長方形 2">
            <a:extLst>
              <a:ext uri="{FF2B5EF4-FFF2-40B4-BE49-F238E27FC236}">
                <a16:creationId xmlns:a16="http://schemas.microsoft.com/office/drawing/2014/main" id="{D4029C7D-D66A-5560-4978-1F77BB8CF12A}"/>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 name="正方形/長方形 3">
            <a:extLst>
              <a:ext uri="{FF2B5EF4-FFF2-40B4-BE49-F238E27FC236}">
                <a16:creationId xmlns:a16="http://schemas.microsoft.com/office/drawing/2014/main" id="{D9CF4033-25ED-34CB-30D8-C94CA1C56E62}"/>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5" name="正方形/長方形 4">
            <a:extLst>
              <a:ext uri="{FF2B5EF4-FFF2-40B4-BE49-F238E27FC236}">
                <a16:creationId xmlns:a16="http://schemas.microsoft.com/office/drawing/2014/main" id="{ED84830F-7986-B40E-F306-1A01F15D84F0}"/>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25BC9859-E01F-08B1-F805-99F5C8E34886}"/>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7" name="正方形/長方形 6">
            <a:extLst>
              <a:ext uri="{FF2B5EF4-FFF2-40B4-BE49-F238E27FC236}">
                <a16:creationId xmlns:a16="http://schemas.microsoft.com/office/drawing/2014/main" id="{B0246D3F-97F0-7912-A341-AEF40F98F980}"/>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C24F68-ED5C-CE64-463A-55D130B9F8AF}"/>
              </a:ext>
            </a:extLst>
          </p:cNvPr>
          <p:cNvPicPr>
            <a:picLocks noChangeAspect="1"/>
          </p:cNvPicPr>
          <p:nvPr/>
        </p:nvPicPr>
        <p:blipFill>
          <a:blip r:embed="rId3"/>
          <a:stretch>
            <a:fillRect/>
          </a:stretch>
        </p:blipFill>
        <p:spPr>
          <a:xfrm>
            <a:off x="274991" y="2538978"/>
            <a:ext cx="3779838" cy="1784350"/>
          </a:xfrm>
          <a:prstGeom prst="rect">
            <a:avLst/>
          </a:prstGeom>
          <a:ln>
            <a:solidFill>
              <a:schemeClr val="bg1">
                <a:lumMod val="65000"/>
              </a:schemeClr>
            </a:solidFill>
          </a:ln>
        </p:spPr>
      </p:pic>
      <p:sp>
        <p:nvSpPr>
          <p:cNvPr id="48131" name="スライド番号プレースホルダ 2">
            <a:extLst>
              <a:ext uri="{FF2B5EF4-FFF2-40B4-BE49-F238E27FC236}">
                <a16:creationId xmlns:a16="http://schemas.microsoft.com/office/drawing/2014/main" id="{D0414EEF-136B-7618-782A-41B88D0FE48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98B20C-D88D-4DBC-A7CB-F0B95AD4ABA3}"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48132" name="テキスト ボックス 23">
            <a:extLst>
              <a:ext uri="{FF2B5EF4-FFF2-40B4-BE49-F238E27FC236}">
                <a16:creationId xmlns:a16="http://schemas.microsoft.com/office/drawing/2014/main" id="{FC2AD523-BE6D-FCB5-F42A-636FFCCE9CC5}"/>
              </a:ext>
            </a:extLst>
          </p:cNvPr>
          <p:cNvSpPr txBox="1">
            <a:spLocks noChangeArrowheads="1"/>
          </p:cNvSpPr>
          <p:nvPr/>
        </p:nvSpPr>
        <p:spPr bwMode="auto">
          <a:xfrm>
            <a:off x="188866" y="639159"/>
            <a:ext cx="50720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（２）記事の記事を確認する</a:t>
            </a:r>
          </a:p>
        </p:txBody>
      </p:sp>
      <p:sp>
        <p:nvSpPr>
          <p:cNvPr id="48133" name="テキスト ボックス 56">
            <a:extLst>
              <a:ext uri="{FF2B5EF4-FFF2-40B4-BE49-F238E27FC236}">
                <a16:creationId xmlns:a16="http://schemas.microsoft.com/office/drawing/2014/main" id="{E7C50EFA-FCD9-C5E6-5986-A48A2434DD75}"/>
              </a:ext>
            </a:extLst>
          </p:cNvPr>
          <p:cNvSpPr txBox="1">
            <a:spLocks noChangeArrowheads="1"/>
          </p:cNvSpPr>
          <p:nvPr/>
        </p:nvSpPr>
        <p:spPr bwMode="auto">
          <a:xfrm>
            <a:off x="4150078" y="2740571"/>
            <a:ext cx="26908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①ホーム画面に表示された</a:t>
            </a:r>
            <a:endParaRPr lang="en-US" altLang="ja-JP" sz="1400" dirty="0"/>
          </a:p>
          <a:p>
            <a:pPr eaLnBrk="1" hangingPunct="1">
              <a:spcBef>
                <a:spcPct val="0"/>
              </a:spcBef>
              <a:buFontTx/>
              <a:buNone/>
            </a:pPr>
            <a:r>
              <a:rPr lang="ja-JP" altLang="en-US" sz="1400" dirty="0"/>
              <a:t>   掲示板記事をクリックします。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②記事の内容を確認します。</a:t>
            </a:r>
            <a:endParaRPr lang="ja-JP" altLang="en-US" sz="900" dirty="0"/>
          </a:p>
        </p:txBody>
      </p:sp>
      <p:sp>
        <p:nvSpPr>
          <p:cNvPr id="48137" name="AutoShape 177">
            <a:extLst>
              <a:ext uri="{FF2B5EF4-FFF2-40B4-BE49-F238E27FC236}">
                <a16:creationId xmlns:a16="http://schemas.microsoft.com/office/drawing/2014/main" id="{16B9083B-3D96-AA0A-122A-3DE980112FDD}"/>
              </a:ext>
            </a:extLst>
          </p:cNvPr>
          <p:cNvSpPr>
            <a:spLocks noChangeArrowheads="1"/>
          </p:cNvSpPr>
          <p:nvPr/>
        </p:nvSpPr>
        <p:spPr bwMode="auto">
          <a:xfrm>
            <a:off x="221016" y="2905690"/>
            <a:ext cx="3833813" cy="4238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D522B8BA-D25B-0EE6-2BCC-20B892C65814}"/>
              </a:ext>
            </a:extLst>
          </p:cNvPr>
          <p:cNvPicPr>
            <a:picLocks noChangeAspect="1"/>
          </p:cNvPicPr>
          <p:nvPr/>
        </p:nvPicPr>
        <p:blipFill>
          <a:blip r:embed="rId4"/>
          <a:stretch>
            <a:fillRect/>
          </a:stretch>
        </p:blipFill>
        <p:spPr>
          <a:xfrm>
            <a:off x="268640" y="4490015"/>
            <a:ext cx="3799167" cy="2101172"/>
          </a:xfrm>
          <a:prstGeom prst="rect">
            <a:avLst/>
          </a:prstGeom>
          <a:ln>
            <a:solidFill>
              <a:schemeClr val="bg1">
                <a:lumMod val="65000"/>
              </a:schemeClr>
            </a:solidFill>
          </a:ln>
        </p:spPr>
      </p:pic>
      <p:sp>
        <p:nvSpPr>
          <p:cNvPr id="2" name="テキスト ボックス 56">
            <a:extLst>
              <a:ext uri="{FF2B5EF4-FFF2-40B4-BE49-F238E27FC236}">
                <a16:creationId xmlns:a16="http://schemas.microsoft.com/office/drawing/2014/main" id="{1460C745-2D0F-50D7-C83B-2CFB84E41083}"/>
              </a:ext>
            </a:extLst>
          </p:cNvPr>
          <p:cNvSpPr txBox="1">
            <a:spLocks noChangeArrowheads="1"/>
          </p:cNvSpPr>
          <p:nvPr/>
        </p:nvSpPr>
        <p:spPr bwMode="auto">
          <a:xfrm>
            <a:off x="188866" y="1189237"/>
            <a:ext cx="647223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掲示板は、従業員向けに会社や所属組織からのお知らせを掲載できる機能です。</a:t>
            </a:r>
            <a:endParaRPr lang="en-US" altLang="ja-JP" sz="1400" dirty="0"/>
          </a:p>
          <a:p>
            <a:pPr eaLnBrk="1" hangingPunct="1">
              <a:spcBef>
                <a:spcPct val="0"/>
              </a:spcBef>
              <a:buNone/>
            </a:pPr>
            <a:r>
              <a:rPr lang="ja-JP" altLang="en-US" sz="1400" dirty="0"/>
              <a:t>記事が登録されている場合には掲示板の欄に記事が表示されます。</a:t>
            </a:r>
            <a:endParaRPr lang="en-US" altLang="ja-JP" sz="1400" dirty="0"/>
          </a:p>
          <a:p>
            <a:pPr eaLnBrk="1" hangingPunct="1">
              <a:spcBef>
                <a:spcPct val="0"/>
              </a:spcBef>
              <a:buNone/>
            </a:pPr>
            <a:r>
              <a:rPr lang="ja-JP" altLang="en-US" sz="1400" dirty="0"/>
              <a:t>掲示板へ記事を登録するには、「全発信集計権限」または「部署発信集計権限」</a:t>
            </a:r>
            <a:endParaRPr lang="en-US" altLang="ja-JP" sz="1400" dirty="0"/>
          </a:p>
          <a:p>
            <a:pPr eaLnBrk="1" hangingPunct="1">
              <a:spcBef>
                <a:spcPct val="0"/>
              </a:spcBef>
              <a:buNone/>
            </a:pPr>
            <a:r>
              <a:rPr lang="ja-JP" altLang="en-US" sz="1400" dirty="0"/>
              <a:t>が必要です。</a:t>
            </a:r>
            <a:endParaRPr lang="en-US" altLang="ja-JP" sz="1400" dirty="0"/>
          </a:p>
          <a:p>
            <a:pPr eaLnBrk="1" hangingPunct="1">
              <a:spcBef>
                <a:spcPct val="0"/>
              </a:spcBef>
              <a:buNone/>
            </a:pPr>
            <a:endParaRPr lang="en-US" altLang="ja-JP" sz="1400" dirty="0"/>
          </a:p>
        </p:txBody>
      </p:sp>
      <p:sp>
        <p:nvSpPr>
          <p:cNvPr id="6" name="正方形/長方形 5">
            <a:extLst>
              <a:ext uri="{FF2B5EF4-FFF2-40B4-BE49-F238E27FC236}">
                <a16:creationId xmlns:a16="http://schemas.microsoft.com/office/drawing/2014/main" id="{B5275291-870A-30FF-9053-90AB99A0432F}"/>
              </a:ext>
            </a:extLst>
          </p:cNvPr>
          <p:cNvSpPr/>
          <p:nvPr/>
        </p:nvSpPr>
        <p:spPr>
          <a:xfrm>
            <a:off x="5784485" y="76967"/>
            <a:ext cx="1003241" cy="356885"/>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12" name="正方形/長方形 11">
            <a:extLst>
              <a:ext uri="{FF2B5EF4-FFF2-40B4-BE49-F238E27FC236}">
                <a16:creationId xmlns:a16="http://schemas.microsoft.com/office/drawing/2014/main" id="{4E6B3E09-EAE4-5B93-A58A-29191CA7EB2D}"/>
              </a:ext>
            </a:extLst>
          </p:cNvPr>
          <p:cNvSpPr/>
          <p:nvPr/>
        </p:nvSpPr>
        <p:spPr>
          <a:xfrm>
            <a:off x="1141269" y="88126"/>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3" name="正方形/長方形 12">
            <a:extLst>
              <a:ext uri="{FF2B5EF4-FFF2-40B4-BE49-F238E27FC236}">
                <a16:creationId xmlns:a16="http://schemas.microsoft.com/office/drawing/2014/main" id="{9FF67416-48E3-B941-03E4-EF9383C96D58}"/>
              </a:ext>
            </a:extLst>
          </p:cNvPr>
          <p:cNvSpPr/>
          <p:nvPr/>
        </p:nvSpPr>
        <p:spPr>
          <a:xfrm>
            <a:off x="2355707"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4" name="正方形/長方形 13">
            <a:extLst>
              <a:ext uri="{FF2B5EF4-FFF2-40B4-BE49-F238E27FC236}">
                <a16:creationId xmlns:a16="http://schemas.microsoft.com/office/drawing/2014/main" id="{28AE2299-BFB0-977B-B364-9C341F5EDA48}"/>
              </a:ext>
            </a:extLst>
          </p:cNvPr>
          <p:cNvSpPr/>
          <p:nvPr/>
        </p:nvSpPr>
        <p:spPr>
          <a:xfrm>
            <a:off x="3476438" y="76967"/>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5" name="正方形/長方形 14">
            <a:extLst>
              <a:ext uri="{FF2B5EF4-FFF2-40B4-BE49-F238E27FC236}">
                <a16:creationId xmlns:a16="http://schemas.microsoft.com/office/drawing/2014/main" id="{132168C2-10B2-D529-0F97-27DBD5DC763B}"/>
              </a:ext>
            </a:extLst>
          </p:cNvPr>
          <p:cNvSpPr/>
          <p:nvPr/>
        </p:nvSpPr>
        <p:spPr>
          <a:xfrm>
            <a:off x="4588233" y="76967"/>
            <a:ext cx="1216183"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伝言サービス</a:t>
            </a:r>
          </a:p>
        </p:txBody>
      </p:sp>
      <p:sp>
        <p:nvSpPr>
          <p:cNvPr id="16" name="正方形/長方形 15">
            <a:extLst>
              <a:ext uri="{FF2B5EF4-FFF2-40B4-BE49-F238E27FC236}">
                <a16:creationId xmlns:a16="http://schemas.microsoft.com/office/drawing/2014/main" id="{A94F8899-D082-B0F3-1716-FE2C5176DC03}"/>
              </a:ext>
            </a:extLst>
          </p:cNvPr>
          <p:cNvSpPr/>
          <p:nvPr/>
        </p:nvSpPr>
        <p:spPr>
          <a:xfrm>
            <a:off x="70274" y="84406"/>
            <a:ext cx="1059668"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2378</Words>
  <Application>Microsoft Office PowerPoint</Application>
  <PresentationFormat>画面に合わせる (4:3)</PresentationFormat>
  <Paragraphs>426</Paragraphs>
  <Slides>18</Slides>
  <Notes>18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Meiryo UI</vt:lpstr>
      <vt:lpstr>Mplus 1p ExtraBold</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2025-07-01T11:24:32Z</dcterms:modified>
</cp:coreProperties>
</file>