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41"/>
  </p:notesMasterIdLst>
  <p:sldIdLst>
    <p:sldId id="256" r:id="rId2"/>
    <p:sldId id="290" r:id="rId3"/>
    <p:sldId id="350" r:id="rId4"/>
    <p:sldId id="347" r:id="rId5"/>
    <p:sldId id="348" r:id="rId6"/>
    <p:sldId id="319" r:id="rId7"/>
    <p:sldId id="292" r:id="rId8"/>
    <p:sldId id="297" r:id="rId9"/>
    <p:sldId id="298" r:id="rId10"/>
    <p:sldId id="294" r:id="rId11"/>
    <p:sldId id="307" r:id="rId12"/>
    <p:sldId id="342" r:id="rId13"/>
    <p:sldId id="296" r:id="rId14"/>
    <p:sldId id="264" r:id="rId15"/>
    <p:sldId id="318" r:id="rId16"/>
    <p:sldId id="341" r:id="rId17"/>
    <p:sldId id="267" r:id="rId18"/>
    <p:sldId id="354" r:id="rId19"/>
    <p:sldId id="352" r:id="rId20"/>
    <p:sldId id="353" r:id="rId21"/>
    <p:sldId id="356" r:id="rId22"/>
    <p:sldId id="355" r:id="rId23"/>
    <p:sldId id="357" r:id="rId24"/>
    <p:sldId id="315" r:id="rId25"/>
    <p:sldId id="303" r:id="rId26"/>
    <p:sldId id="310" r:id="rId27"/>
    <p:sldId id="338" r:id="rId28"/>
    <p:sldId id="339" r:id="rId29"/>
    <p:sldId id="340" r:id="rId30"/>
    <p:sldId id="309" r:id="rId31"/>
    <p:sldId id="305" r:id="rId32"/>
    <p:sldId id="344" r:id="rId33"/>
    <p:sldId id="311" r:id="rId34"/>
    <p:sldId id="314" r:id="rId35"/>
    <p:sldId id="332" r:id="rId36"/>
    <p:sldId id="333" r:id="rId37"/>
    <p:sldId id="334" r:id="rId38"/>
    <p:sldId id="349" r:id="rId39"/>
    <p:sldId id="346" r:id="rId40"/>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C1"/>
    <a:srgbClr val="FFFFCC"/>
    <a:srgbClr val="FF9900"/>
    <a:srgbClr val="F8F8F8"/>
    <a:srgbClr val="0000FF"/>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44" autoAdjust="0"/>
    <p:restoredTop sz="96026" autoAdjust="0"/>
  </p:normalViewPr>
  <p:slideViewPr>
    <p:cSldViewPr snapToGrid="0">
      <p:cViewPr varScale="1">
        <p:scale>
          <a:sx n="48" d="100"/>
          <a:sy n="48" d="100"/>
        </p:scale>
        <p:origin x="2124" y="24"/>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98DA93C-432B-9623-BDFA-DFB56962CE9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CC821A94-51F8-3C17-248B-F31F74628DF6}"/>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E50A0690-30F3-4505-A79D-784769035F90}" type="datetimeFigureOut">
              <a:rPr lang="ja-JP" altLang="en-US"/>
              <a:pPr>
                <a:defRPr/>
              </a:pPr>
              <a:t>2024/8/1</a:t>
            </a:fld>
            <a:endParaRPr lang="ja-JP" altLang="en-US"/>
          </a:p>
        </p:txBody>
      </p:sp>
      <p:sp>
        <p:nvSpPr>
          <p:cNvPr id="4" name="スライド イメージ プレースホルダ 3">
            <a:extLst>
              <a:ext uri="{FF2B5EF4-FFF2-40B4-BE49-F238E27FC236}">
                <a16:creationId xmlns:a16="http://schemas.microsoft.com/office/drawing/2014/main" id="{A4E9156C-BDD5-A89E-4EDB-559A4E40C60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74963924-FD74-F628-2DD6-BDA89DDFC48D}"/>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6E264D1B-19AB-D31A-F149-289D730AB987}"/>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EFE37A3-3917-4AB0-6EAC-E9A2429F1897}"/>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CD95BEE9-6102-4A73-ABB8-F211F300C05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6D38274-863F-4B1A-0DEE-6449F5672E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CBA2A9DD-9197-C489-A02A-F24DE19FEB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C24B188E-FC1A-0279-B5BF-4487BCE6B6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F7063A3-B6E9-4F53-B281-69888E62A24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21810EB-9C31-0BE4-579C-777D573416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EFDD65E5-57EF-F3AB-C823-CA1390F6E9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3CBFB7E5-198F-1733-4285-E26F2A3048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4EEF7EC-C9AD-4B8D-912C-0628275AB0F7}"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7C9D944-0985-4054-588F-26E24A4747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85657BD4-AC54-86DC-5BC0-7E2867F7A4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616B1239-3CCF-712B-2D15-57A53AE3BD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FA7858D-C5CF-4F5F-9A5A-17BB4F9810ED}"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2121072-D983-E8D8-2754-E0AF671E1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63BB7DE8-C22B-EA40-A5D3-40963BD877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0AC08749-4C85-902A-4227-A17B6DDFCF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32FC7D3-DB45-4658-A2CE-7246A8B4D7A3}"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55602B6B-C187-22B7-B667-D398CFEA31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BC249588-8FBC-7A29-BEA4-8CC0922271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14BEC739-406B-FEB7-3C72-7DB7EC86D0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683421D-1642-4AD1-B710-F53D5C8C1071}"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BF94960F-38F4-5D28-FE68-3CEE48F6A0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D7994DE8-DD97-444B-BDAD-4A6AEFCB5A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6D2A00DE-1AAC-EFF7-9006-73C0D3662A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9976E7C-4098-4CC1-825F-77436A1EB5AE}"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8034B1EE-125F-66AE-1133-050834078C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D76FE21-E322-D32C-3C95-79C5A7A686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F0BBC2D7-A88E-282A-469B-C34E0E8209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C8A3D6-6857-4C1A-B76C-F17D80DEC4B3}"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41514FDD-4FFB-9D7B-C455-0849346305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4D5CAA60-9A34-37F2-CA7B-63AD0CA8F4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8061DE16-E157-885C-C826-8BBCE42511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D57EE38-9B33-4C47-8064-3237A9D48E87}"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732511D9-FD43-1D94-77A0-89EEBB985C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A1664021-52FC-F4C3-D27E-2117FDA8C9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50F9D48A-7A29-17F0-EB95-6F680DC891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0EFA720-6753-440D-9A1B-D23A7BB303D2}"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5F2391F5-4DCD-2A0F-5869-340B3FBC08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F1CC36-43DB-B1F0-25D7-3BA4A0784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7BF36433-5AC2-097F-87A4-6C82EAD359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FF291A7-DCFB-4CA1-B3B4-CD4B3A1F6FC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28F5E8E-E469-EF05-CAE5-AE332A10C6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81CF12CF-3D68-E32F-7736-E574E1DC2F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EE9361E5-5C82-EE4C-3175-B22FF898B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03F3A60-553D-4B8C-8765-52715979EC38}"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DA30654C-EE07-2B19-0D32-5B0524A245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3BB52410-1DA2-FE1E-3DAA-7D2E605AC7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D5D808B-42CA-A2D7-D31A-97083E8E74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AC2DF1-FE7E-431F-B8A9-C4531C6227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6F93B4B-2B48-8B56-FE95-C95A0AED43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983E6A8-4356-6F4A-FBCC-6FF74771DA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32772" name="スライド番号プレースホルダ 3">
            <a:extLst>
              <a:ext uri="{FF2B5EF4-FFF2-40B4-BE49-F238E27FC236}">
                <a16:creationId xmlns:a16="http://schemas.microsoft.com/office/drawing/2014/main" id="{B82A7DFE-BBEB-C196-F210-460D86B746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6E846DB-72C4-4531-8024-ABA25E3F0240}"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25F74B56-91EF-0061-9505-D42E9A4BFC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3CC29B6C-74C7-EF64-6839-D177FFB7D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1E38C973-431F-B9DA-8647-6603474D17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E53A9A3-E5C6-445F-951A-20434E0CDE38}"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2959469B-7CAC-F145-430D-D00045D780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30997320-7B7A-BEFF-7204-7A128BFBB3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3012" name="スライド番号プレースホルダ 3">
            <a:extLst>
              <a:ext uri="{FF2B5EF4-FFF2-40B4-BE49-F238E27FC236}">
                <a16:creationId xmlns:a16="http://schemas.microsoft.com/office/drawing/2014/main" id="{20F5D640-EF22-3208-3A85-DD5680AD37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569483E-D1F0-4D35-AD0B-1450C286B3DD}" type="slidenum">
              <a:rPr lang="ja-JP" altLang="en-US" smtClean="0"/>
              <a:pPr>
                <a:spcBef>
                  <a:spcPct val="0"/>
                </a:spcBef>
              </a:pPr>
              <a:t>15</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EA59F141-319C-E1E2-DB9B-2E76A1A744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38DF036A-EE8D-3CD4-9E11-A79894ACD7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37AF36FB-2943-4634-D23E-0869DC9128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72A161-7F27-41C5-B9B8-F2E221093BC7}" type="slidenum">
              <a:rPr lang="ja-JP" altLang="en-US" smtClean="0"/>
              <a:pPr>
                <a:spcBef>
                  <a:spcPct val="0"/>
                </a:spcBef>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54427104-0506-A403-F198-67CF08D75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81BC8331-EF49-D87C-4059-DFBEFD82EE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9156" name="スライド番号プレースホルダ 3">
            <a:extLst>
              <a:ext uri="{FF2B5EF4-FFF2-40B4-BE49-F238E27FC236}">
                <a16:creationId xmlns:a16="http://schemas.microsoft.com/office/drawing/2014/main" id="{E90B91DD-9C5E-4612-735F-D945BB5C4E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00D2351-A1DA-4262-A947-1E352DA79C79}" type="slidenum">
              <a:rPr lang="ja-JP" altLang="en-US"/>
              <a:pPr>
                <a:spcBef>
                  <a:spcPct val="0"/>
                </a:spcBef>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18</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F0ACB0D-4380-114A-0A97-A6BD9BD1A8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EECEEC45-683D-B489-93E2-75B6C89AAB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3252" name="スライド番号プレースホルダ 3">
            <a:extLst>
              <a:ext uri="{FF2B5EF4-FFF2-40B4-BE49-F238E27FC236}">
                <a16:creationId xmlns:a16="http://schemas.microsoft.com/office/drawing/2014/main" id="{581D384A-24E8-BE6E-9CF2-3CF48FFA0C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78F39D6-5E3C-42FC-8656-82E1495EE494}" type="slidenum">
              <a:rPr lang="ja-JP" altLang="en-US"/>
              <a:pPr>
                <a:spcBef>
                  <a:spcPct val="0"/>
                </a:spcBef>
              </a:pPr>
              <a:t>19</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スライド イメージ プレースホルダ 1">
            <a:extLst>
              <a:ext uri="{FF2B5EF4-FFF2-40B4-BE49-F238E27FC236}">
                <a16:creationId xmlns:a16="http://schemas.microsoft.com/office/drawing/2014/main" id="{8171E10E-6C6C-7404-A08F-9C7DA7A86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ノート プレースホルダ 2">
            <a:extLst>
              <a:ext uri="{FF2B5EF4-FFF2-40B4-BE49-F238E27FC236}">
                <a16:creationId xmlns:a16="http://schemas.microsoft.com/office/drawing/2014/main" id="{6235EAFF-AF0E-44BE-08FF-40BFCF60D3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7108" name="スライド番号プレースホルダ 3">
            <a:extLst>
              <a:ext uri="{FF2B5EF4-FFF2-40B4-BE49-F238E27FC236}">
                <a16:creationId xmlns:a16="http://schemas.microsoft.com/office/drawing/2014/main" id="{7BE4861F-6594-DB0D-A2AF-AD0B56E5C6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A7DABD-C440-48C0-A7F7-40D93340747A}" type="slidenum">
              <a:rPr lang="ja-JP" altLang="en-US" smtClean="0"/>
              <a:pPr>
                <a:spcBef>
                  <a:spcPct val="0"/>
                </a:spcBef>
              </a:pPr>
              <a:t>23</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9A8C1B5B-6DC6-0ECA-B3FA-4FCF31B698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5F6B5617-D5B5-34FA-3517-C8F2C8181A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9156" name="スライド番号プレースホルダ 3">
            <a:extLst>
              <a:ext uri="{FF2B5EF4-FFF2-40B4-BE49-F238E27FC236}">
                <a16:creationId xmlns:a16="http://schemas.microsoft.com/office/drawing/2014/main" id="{FB1B0E67-E960-C25B-AECD-04E32D5AC7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E38DE39-521A-43DE-B7AC-6FF94EF56030}" type="slidenum">
              <a:rPr lang="ja-JP" altLang="en-US" smtClean="0"/>
              <a:pPr>
                <a:spcBef>
                  <a:spcPct val="0"/>
                </a:spcBef>
              </a:pPr>
              <a:t>24</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6050725B-8905-4354-4041-B38B738008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1B002000-020F-0597-BD81-20A8167B2A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4BF8014F-FE4D-6A03-B97A-CDD2F6A357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BA3E4B9-B96E-4F81-B263-93CAE8E789A1}" type="slidenum">
              <a:rPr lang="ja-JP" altLang="en-US" smtClean="0"/>
              <a:pPr>
                <a:spcBef>
                  <a:spcPct val="0"/>
                </a:spcBef>
              </a:pPr>
              <a:t>25</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C2D90AE9-8C2A-F131-8CD5-D3903F8700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4D212F9E-975B-EDF4-FF69-D3B6319B94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3252" name="スライド番号プレースホルダ 3">
            <a:extLst>
              <a:ext uri="{FF2B5EF4-FFF2-40B4-BE49-F238E27FC236}">
                <a16:creationId xmlns:a16="http://schemas.microsoft.com/office/drawing/2014/main" id="{2073D56E-E9F9-9EA0-4106-93ECDF6A71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415AB35-844B-49B9-B5B0-72BBADB774B0}" type="slidenum">
              <a:rPr lang="ja-JP" altLang="en-US" smtClean="0"/>
              <a:pPr>
                <a:spcBef>
                  <a:spcPct val="0"/>
                </a:spcBef>
              </a:pPr>
              <a:t>26</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47190CAA-E863-F25D-0690-6FCCA283AC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a:extLst>
              <a:ext uri="{FF2B5EF4-FFF2-40B4-BE49-F238E27FC236}">
                <a16:creationId xmlns:a16="http://schemas.microsoft.com/office/drawing/2014/main" id="{6FC56589-344D-1E35-26CD-974B702C85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5300" name="スライド番号プレースホルダ 3">
            <a:extLst>
              <a:ext uri="{FF2B5EF4-FFF2-40B4-BE49-F238E27FC236}">
                <a16:creationId xmlns:a16="http://schemas.microsoft.com/office/drawing/2014/main" id="{5DDC582B-DA7E-3E9D-2C47-7702996F9C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FD33D1-96AD-4660-B0EF-8ADD9D159BC0}" type="slidenum">
              <a:rPr lang="ja-JP" altLang="en-US" smtClean="0"/>
              <a:pPr>
                <a:spcBef>
                  <a:spcPct val="0"/>
                </a:spcBef>
              </a:pPr>
              <a:t>27</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 イメージ プレースホルダ 1">
            <a:extLst>
              <a:ext uri="{FF2B5EF4-FFF2-40B4-BE49-F238E27FC236}">
                <a16:creationId xmlns:a16="http://schemas.microsoft.com/office/drawing/2014/main" id="{0FC913E5-E6E0-4083-709E-DB02CFC5D9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ノート プレースホルダ 2">
            <a:extLst>
              <a:ext uri="{FF2B5EF4-FFF2-40B4-BE49-F238E27FC236}">
                <a16:creationId xmlns:a16="http://schemas.microsoft.com/office/drawing/2014/main" id="{0A2154B8-CFF8-D488-FEF6-3C20A1EFE9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7348" name="スライド番号プレースホルダ 3">
            <a:extLst>
              <a:ext uri="{FF2B5EF4-FFF2-40B4-BE49-F238E27FC236}">
                <a16:creationId xmlns:a16="http://schemas.microsoft.com/office/drawing/2014/main" id="{A3810C39-18B0-85A6-48FB-C154898DE3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FC7A9F1-7ABC-4808-A995-1EA6E55FA2B0}" type="slidenum">
              <a:rPr lang="ja-JP" altLang="en-US" smtClean="0"/>
              <a:pPr>
                <a:spcBef>
                  <a:spcPct val="0"/>
                </a:spcBef>
              </a:pPr>
              <a:t>28</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 1">
            <a:extLst>
              <a:ext uri="{FF2B5EF4-FFF2-40B4-BE49-F238E27FC236}">
                <a16:creationId xmlns:a16="http://schemas.microsoft.com/office/drawing/2014/main" id="{910292F3-42D9-9F35-BDCA-ED488603AE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ノート プレースホルダ 2">
            <a:extLst>
              <a:ext uri="{FF2B5EF4-FFF2-40B4-BE49-F238E27FC236}">
                <a16:creationId xmlns:a16="http://schemas.microsoft.com/office/drawing/2014/main" id="{8D72F57F-0C27-B5F1-D703-A1F5F4777C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9396" name="スライド番号プレースホルダ 3">
            <a:extLst>
              <a:ext uri="{FF2B5EF4-FFF2-40B4-BE49-F238E27FC236}">
                <a16:creationId xmlns:a16="http://schemas.microsoft.com/office/drawing/2014/main" id="{65D0E61E-8139-D737-7B18-451DFCDB4B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BCDB0E4-8F0E-4C1B-ADAB-B20E937A5AF7}" type="slidenum">
              <a:rPr lang="ja-JP" altLang="en-US" smtClean="0"/>
              <a:pPr>
                <a:spcBef>
                  <a:spcPct val="0"/>
                </a:spcBef>
              </a:pPr>
              <a:t>29</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 イメージ プレースホルダ 1">
            <a:extLst>
              <a:ext uri="{FF2B5EF4-FFF2-40B4-BE49-F238E27FC236}">
                <a16:creationId xmlns:a16="http://schemas.microsoft.com/office/drawing/2014/main" id="{BE0DF6B0-435F-F59B-7787-1C7989F0D4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ノート プレースホルダ 2">
            <a:extLst>
              <a:ext uri="{FF2B5EF4-FFF2-40B4-BE49-F238E27FC236}">
                <a16:creationId xmlns:a16="http://schemas.microsoft.com/office/drawing/2014/main" id="{DBD28621-45E5-36B8-4283-23A80DD935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1444" name="スライド番号プレースホルダ 3">
            <a:extLst>
              <a:ext uri="{FF2B5EF4-FFF2-40B4-BE49-F238E27FC236}">
                <a16:creationId xmlns:a16="http://schemas.microsoft.com/office/drawing/2014/main" id="{28B23302-8DC0-6A05-05A2-D247F4618E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154EE83-BB98-49A5-9776-CE32C2DBA880}" type="slidenum">
              <a:rPr lang="ja-JP" altLang="en-US" smtClean="0"/>
              <a:pPr>
                <a:spcBef>
                  <a:spcPct val="0"/>
                </a:spcBef>
              </a:pPr>
              <a:t>30</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スライド イメージ プレースホルダ 1">
            <a:extLst>
              <a:ext uri="{FF2B5EF4-FFF2-40B4-BE49-F238E27FC236}">
                <a16:creationId xmlns:a16="http://schemas.microsoft.com/office/drawing/2014/main" id="{BD9CED13-5695-9EB8-E564-99C3865D50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ノート プレースホルダ 2">
            <a:extLst>
              <a:ext uri="{FF2B5EF4-FFF2-40B4-BE49-F238E27FC236}">
                <a16:creationId xmlns:a16="http://schemas.microsoft.com/office/drawing/2014/main" id="{6977EE91-9D68-3B47-B1A5-A589551536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3492" name="スライド番号プレースホルダ 3">
            <a:extLst>
              <a:ext uri="{FF2B5EF4-FFF2-40B4-BE49-F238E27FC236}">
                <a16:creationId xmlns:a16="http://schemas.microsoft.com/office/drawing/2014/main" id="{68C7F707-6179-D6F9-9754-3553DCD10F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AACD72F-E581-4B0A-8998-75D3C75923DC}" type="slidenum">
              <a:rPr lang="ja-JP" altLang="en-US" smtClean="0"/>
              <a:pPr>
                <a:spcBef>
                  <a:spcPct val="0"/>
                </a:spcBef>
              </a:pPr>
              <a:t>31</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スライド イメージ プレースホルダ 1">
            <a:extLst>
              <a:ext uri="{FF2B5EF4-FFF2-40B4-BE49-F238E27FC236}">
                <a16:creationId xmlns:a16="http://schemas.microsoft.com/office/drawing/2014/main" id="{49A8BE27-0E40-A487-B257-E5828936CA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ノート プレースホルダ 2">
            <a:extLst>
              <a:ext uri="{FF2B5EF4-FFF2-40B4-BE49-F238E27FC236}">
                <a16:creationId xmlns:a16="http://schemas.microsoft.com/office/drawing/2014/main" id="{5653F9B1-0A66-B1C1-CCC4-1210446046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5540" name="スライド番号プレースホルダ 3">
            <a:extLst>
              <a:ext uri="{FF2B5EF4-FFF2-40B4-BE49-F238E27FC236}">
                <a16:creationId xmlns:a16="http://schemas.microsoft.com/office/drawing/2014/main" id="{5A3C7D42-CC98-EC1A-2583-CC971C39A6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872B3B5-74D1-4729-9903-1199EC0480CB}" type="slidenum">
              <a:rPr lang="ja-JP" altLang="en-US" smtClean="0"/>
              <a:pPr>
                <a:spcBef>
                  <a:spcPct val="0"/>
                </a:spcBef>
              </a:pPr>
              <a:t>32</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 1">
            <a:extLst>
              <a:ext uri="{FF2B5EF4-FFF2-40B4-BE49-F238E27FC236}">
                <a16:creationId xmlns:a16="http://schemas.microsoft.com/office/drawing/2014/main" id="{6DADD596-FD13-F2BF-FE24-8EA683F6A8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ノート プレースホルダ 2">
            <a:extLst>
              <a:ext uri="{FF2B5EF4-FFF2-40B4-BE49-F238E27FC236}">
                <a16:creationId xmlns:a16="http://schemas.microsoft.com/office/drawing/2014/main" id="{A0BD8C45-7BDA-89D8-1337-303C4A98BA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7588" name="スライド番号プレースホルダ 3">
            <a:extLst>
              <a:ext uri="{FF2B5EF4-FFF2-40B4-BE49-F238E27FC236}">
                <a16:creationId xmlns:a16="http://schemas.microsoft.com/office/drawing/2014/main" id="{36B81908-023E-CB64-E24D-0EA06029B8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B52B628-4F6B-49E5-A165-E6F2CD20772D}" type="slidenum">
              <a:rPr lang="ja-JP" altLang="en-US" smtClean="0"/>
              <a:pPr>
                <a:spcBef>
                  <a:spcPct val="0"/>
                </a:spcBef>
              </a:pPr>
              <a:t>33</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 1">
            <a:extLst>
              <a:ext uri="{FF2B5EF4-FFF2-40B4-BE49-F238E27FC236}">
                <a16:creationId xmlns:a16="http://schemas.microsoft.com/office/drawing/2014/main" id="{45B8FA5E-CFA4-9F98-E2B9-A5A7937064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 2">
            <a:extLst>
              <a:ext uri="{FF2B5EF4-FFF2-40B4-BE49-F238E27FC236}">
                <a16:creationId xmlns:a16="http://schemas.microsoft.com/office/drawing/2014/main" id="{4D3E4B49-6C92-026B-CB07-BF6DD9C276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9636" name="スライド番号プレースホルダ 3">
            <a:extLst>
              <a:ext uri="{FF2B5EF4-FFF2-40B4-BE49-F238E27FC236}">
                <a16:creationId xmlns:a16="http://schemas.microsoft.com/office/drawing/2014/main" id="{D8D4EFB8-EA7B-9EF5-69C7-E28A3BCBED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009AA6-F351-40B2-A586-81899F463388}" type="slidenum">
              <a:rPr lang="ja-JP" altLang="en-US" smtClean="0"/>
              <a:pPr>
                <a:spcBef>
                  <a:spcPct val="0"/>
                </a:spcBef>
              </a:pPr>
              <a:t>34</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 1">
            <a:extLst>
              <a:ext uri="{FF2B5EF4-FFF2-40B4-BE49-F238E27FC236}">
                <a16:creationId xmlns:a16="http://schemas.microsoft.com/office/drawing/2014/main" id="{1B390C89-5757-D8A5-C106-A1E2531C4F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 2">
            <a:extLst>
              <a:ext uri="{FF2B5EF4-FFF2-40B4-BE49-F238E27FC236}">
                <a16:creationId xmlns:a16="http://schemas.microsoft.com/office/drawing/2014/main" id="{2636D865-6E9D-4EE6-4515-BB618C854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1684" name="スライド番号プレースホルダ 3">
            <a:extLst>
              <a:ext uri="{FF2B5EF4-FFF2-40B4-BE49-F238E27FC236}">
                <a16:creationId xmlns:a16="http://schemas.microsoft.com/office/drawing/2014/main" id="{D053BD13-34CF-35FD-1924-7BFFC24F77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B150A99-CA29-4467-A3C9-114EC41F0C87}" type="slidenum">
              <a:rPr lang="ja-JP" altLang="en-US" smtClean="0"/>
              <a:pPr>
                <a:spcBef>
                  <a:spcPct val="0"/>
                </a:spcBef>
              </a:pPr>
              <a:t>35</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 1">
            <a:extLst>
              <a:ext uri="{FF2B5EF4-FFF2-40B4-BE49-F238E27FC236}">
                <a16:creationId xmlns:a16="http://schemas.microsoft.com/office/drawing/2014/main" id="{6D065059-2D1D-BE3E-78CF-6954C23787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 2">
            <a:extLst>
              <a:ext uri="{FF2B5EF4-FFF2-40B4-BE49-F238E27FC236}">
                <a16:creationId xmlns:a16="http://schemas.microsoft.com/office/drawing/2014/main" id="{EC34B88D-6B14-46E9-3899-F4382DD94D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3732" name="スライド番号プレースホルダ 3">
            <a:extLst>
              <a:ext uri="{FF2B5EF4-FFF2-40B4-BE49-F238E27FC236}">
                <a16:creationId xmlns:a16="http://schemas.microsoft.com/office/drawing/2014/main" id="{46E32624-44F0-A0E1-B307-86626A9920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C5572CB-25A6-4FE5-B469-9FE844A3D449}" type="slidenum">
              <a:rPr lang="ja-JP" altLang="en-US" smtClean="0"/>
              <a:pPr>
                <a:spcBef>
                  <a:spcPct val="0"/>
                </a:spcBef>
              </a:pPr>
              <a:t>36</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 1">
            <a:extLst>
              <a:ext uri="{FF2B5EF4-FFF2-40B4-BE49-F238E27FC236}">
                <a16:creationId xmlns:a16="http://schemas.microsoft.com/office/drawing/2014/main" id="{1C482C04-71BD-ED54-631E-D8D0F211AF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 2">
            <a:extLst>
              <a:ext uri="{FF2B5EF4-FFF2-40B4-BE49-F238E27FC236}">
                <a16:creationId xmlns:a16="http://schemas.microsoft.com/office/drawing/2014/main" id="{28DF0D6F-944F-BB61-D200-5D35D9F4EE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5780" name="スライド番号プレースホルダ 3">
            <a:extLst>
              <a:ext uri="{FF2B5EF4-FFF2-40B4-BE49-F238E27FC236}">
                <a16:creationId xmlns:a16="http://schemas.microsoft.com/office/drawing/2014/main" id="{BDC25720-F04C-9F9C-FB72-24F85C35BF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7399CF-B314-41C7-8A82-F68FD407EFD0}" type="slidenum">
              <a:rPr lang="ja-JP" altLang="en-US" smtClean="0"/>
              <a:pPr>
                <a:spcBef>
                  <a:spcPct val="0"/>
                </a:spcBef>
              </a:pPr>
              <a:t>37</a:t>
            </a:fld>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 1">
            <a:extLst>
              <a:ext uri="{FF2B5EF4-FFF2-40B4-BE49-F238E27FC236}">
                <a16:creationId xmlns:a16="http://schemas.microsoft.com/office/drawing/2014/main" id="{9F56ED78-89A0-A5ED-554E-BF8A5164E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 2">
            <a:extLst>
              <a:ext uri="{FF2B5EF4-FFF2-40B4-BE49-F238E27FC236}">
                <a16:creationId xmlns:a16="http://schemas.microsoft.com/office/drawing/2014/main" id="{5485EEFC-A7CA-3316-1FD6-811823D5AD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7828" name="スライド番号プレースホルダ 3">
            <a:extLst>
              <a:ext uri="{FF2B5EF4-FFF2-40B4-BE49-F238E27FC236}">
                <a16:creationId xmlns:a16="http://schemas.microsoft.com/office/drawing/2014/main" id="{9D427195-3B7C-1C13-E781-19FB718C34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92DAF17-ACF4-44BB-BF1E-D5170C083F04}" type="slidenum">
              <a:rPr lang="ja-JP" altLang="en-US" smtClean="0"/>
              <a:pPr>
                <a:spcBef>
                  <a:spcPct val="0"/>
                </a:spcBef>
              </a:pPr>
              <a:t>38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D894B9A-9C80-DF18-D57C-A1BB64008AB3}"/>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71894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A5C14EA8-84D7-AF38-4E2E-DC58D17A63A4}"/>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60C13024-680D-EEA0-D8DF-9491A42882BC}"/>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A87224D6-34BF-7F86-CCB5-0E7CF8206D77}"/>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10360E8A-4DAD-4DA3-9C89-C91D95A3FEE3}" type="slidenum">
              <a:rPr lang="ja-JP" altLang="en-US"/>
              <a:pPr>
                <a:defRPr/>
              </a:pPr>
              <a:t>‹#›</a:t>
            </a:fld>
            <a:endParaRPr lang="ja-JP" altLang="en-US"/>
          </a:p>
        </p:txBody>
      </p:sp>
    </p:spTree>
    <p:extLst>
      <p:ext uri="{BB962C8B-B14F-4D97-AF65-F5344CB8AC3E}">
        <p14:creationId xmlns:p14="http://schemas.microsoft.com/office/powerpoint/2010/main" val="4046741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DB0FD031-CD93-D3E2-4303-E8212BCDC5D8}"/>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1C3F39F7-EF3B-8565-8F8D-4CAB2032DF3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4C67006D-058B-EBBE-2433-40C8DFC2C092}"/>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349316C-4398-5F53-FC51-DDDFD98B9E13}"/>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FBDA6123-DDD3-0E20-22CC-D98558D8DFD8}"/>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371912C-43BE-40AE-A81F-85CC5D242ED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hyperlink" Target="https://xxxxxxxx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7.emf"/></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7.emf"/></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40.jpe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E5CE3210-85AB-05AD-926A-A0B547C9E7B3}"/>
              </a:ext>
            </a:extLst>
          </p:cNvPr>
          <p:cNvSpPr>
            <a:spLocks noGrp="1"/>
          </p:cNvSpPr>
          <p:nvPr>
            <p:ph type="subTitle" idx="1"/>
          </p:nvPr>
        </p:nvSpPr>
        <p:spPr>
          <a:xfrm>
            <a:off x="1028700" y="3595689"/>
            <a:ext cx="4800600" cy="1339850"/>
          </a:xfrm>
        </p:spPr>
        <p:txBody>
          <a:bodyPr/>
          <a:lstStyle/>
          <a:p>
            <a:pPr eaLnBrk="1" hangingPunct="1">
              <a:lnSpc>
                <a:spcPct val="150000"/>
              </a:lnSpc>
              <a:defRPr/>
            </a:pPr>
            <a:r>
              <a:rPr lang="ja-JP" altLang="en-US" dirty="0">
                <a:solidFill>
                  <a:schemeClr val="tx1">
                    <a:lumMod val="65000"/>
                    <a:lumOff val="35000"/>
                  </a:schemeClr>
                </a:solidFill>
              </a:rPr>
              <a:t>操作説明書</a:t>
            </a:r>
            <a:br>
              <a:rPr lang="en-US" altLang="ja-JP" dirty="0">
                <a:solidFill>
                  <a:schemeClr val="tx1">
                    <a:lumMod val="65000"/>
                    <a:lumOff val="35000"/>
                  </a:schemeClr>
                </a:solidFill>
              </a:rPr>
            </a:br>
            <a:r>
              <a:rPr lang="ja-JP" altLang="en-US" dirty="0">
                <a:solidFill>
                  <a:schemeClr val="accent2"/>
                </a:solidFill>
              </a:rPr>
              <a:t>～　</a:t>
            </a:r>
            <a:r>
              <a:rPr lang="ja-JP" altLang="en-US" b="1" dirty="0">
                <a:solidFill>
                  <a:schemeClr val="accent2"/>
                </a:solidFill>
              </a:rPr>
              <a:t>一般ユーザ版　～</a:t>
            </a:r>
            <a:endParaRPr lang="en-US" altLang="ja-JP" dirty="0">
              <a:solidFill>
                <a:schemeClr val="accent2"/>
              </a:solidFill>
            </a:endParaRPr>
          </a:p>
        </p:txBody>
      </p:sp>
      <p:sp>
        <p:nvSpPr>
          <p:cNvPr id="10" name="正方形/長方形 9">
            <a:extLst>
              <a:ext uri="{FF2B5EF4-FFF2-40B4-BE49-F238E27FC236}">
                <a16:creationId xmlns:a16="http://schemas.microsoft.com/office/drawing/2014/main" id="{9BF28A21-7DDA-36F3-B569-C4CBAFD58B80}"/>
              </a:ext>
            </a:extLst>
          </p:cNvPr>
          <p:cNvSpPr/>
          <p:nvPr/>
        </p:nvSpPr>
        <p:spPr>
          <a:xfrm>
            <a:off x="324531" y="5774078"/>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11" name="正方形/長方形 10">
            <a:extLst>
              <a:ext uri="{FF2B5EF4-FFF2-40B4-BE49-F238E27FC236}">
                <a16:creationId xmlns:a16="http://schemas.microsoft.com/office/drawing/2014/main" id="{13581063-070D-E5C5-1427-D16E5046FBEA}"/>
              </a:ext>
            </a:extLst>
          </p:cNvPr>
          <p:cNvSpPr/>
          <p:nvPr/>
        </p:nvSpPr>
        <p:spPr>
          <a:xfrm>
            <a:off x="324531" y="6845641"/>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12" name="正方形/長方形 11">
            <a:extLst>
              <a:ext uri="{FF2B5EF4-FFF2-40B4-BE49-F238E27FC236}">
                <a16:creationId xmlns:a16="http://schemas.microsoft.com/office/drawing/2014/main" id="{98767CEA-A0F8-6783-B899-283A5FC76523}"/>
              </a:ext>
            </a:extLst>
          </p:cNvPr>
          <p:cNvSpPr/>
          <p:nvPr/>
        </p:nvSpPr>
        <p:spPr>
          <a:xfrm>
            <a:off x="2467656" y="5774078"/>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4" name="正方形/長方形 13">
            <a:extLst>
              <a:ext uri="{FF2B5EF4-FFF2-40B4-BE49-F238E27FC236}">
                <a16:creationId xmlns:a16="http://schemas.microsoft.com/office/drawing/2014/main" id="{AD9EBF1D-3C87-CB66-2AD9-F414D5BB517B}"/>
              </a:ext>
            </a:extLst>
          </p:cNvPr>
          <p:cNvSpPr/>
          <p:nvPr/>
        </p:nvSpPr>
        <p:spPr>
          <a:xfrm>
            <a:off x="324531" y="7593622"/>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16" name="テキスト ボックス 15">
            <a:extLst>
              <a:ext uri="{FF2B5EF4-FFF2-40B4-BE49-F238E27FC236}">
                <a16:creationId xmlns:a16="http://schemas.microsoft.com/office/drawing/2014/main" id="{B17031EB-522B-3D20-81B7-B4A047968BD6}"/>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INFOCOM CORPORATION All rights reserved </a:t>
            </a:r>
          </a:p>
        </p:txBody>
      </p:sp>
      <p:sp>
        <p:nvSpPr>
          <p:cNvPr id="18" name="正方形/長方形 17">
            <a:extLst>
              <a:ext uri="{FF2B5EF4-FFF2-40B4-BE49-F238E27FC236}">
                <a16:creationId xmlns:a16="http://schemas.microsoft.com/office/drawing/2014/main" id="{9CC697BE-C661-F82A-7C44-D3EC668791AC}"/>
              </a:ext>
            </a:extLst>
          </p:cNvPr>
          <p:cNvSpPr/>
          <p:nvPr/>
        </p:nvSpPr>
        <p:spPr>
          <a:xfrm>
            <a:off x="2467656" y="6288428"/>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9" name="正方形/長方形 18">
            <a:extLst>
              <a:ext uri="{FF2B5EF4-FFF2-40B4-BE49-F238E27FC236}">
                <a16:creationId xmlns:a16="http://schemas.microsoft.com/office/drawing/2014/main" id="{7772463D-382E-1B4B-802D-51C6EB30845A}"/>
              </a:ext>
            </a:extLst>
          </p:cNvPr>
          <p:cNvSpPr/>
          <p:nvPr/>
        </p:nvSpPr>
        <p:spPr>
          <a:xfrm>
            <a:off x="2467656" y="6845641"/>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0" name="正方形/長方形 19">
            <a:extLst>
              <a:ext uri="{FF2B5EF4-FFF2-40B4-BE49-F238E27FC236}">
                <a16:creationId xmlns:a16="http://schemas.microsoft.com/office/drawing/2014/main" id="{0C7D009F-5C23-8DE8-1060-0E8A57382EB7}"/>
              </a:ext>
            </a:extLst>
          </p:cNvPr>
          <p:cNvSpPr/>
          <p:nvPr/>
        </p:nvSpPr>
        <p:spPr>
          <a:xfrm>
            <a:off x="2467656" y="7202828"/>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1" name="正方形/長方形 20">
            <a:extLst>
              <a:ext uri="{FF2B5EF4-FFF2-40B4-BE49-F238E27FC236}">
                <a16:creationId xmlns:a16="http://schemas.microsoft.com/office/drawing/2014/main" id="{1F8F9872-42BA-6109-B3A1-00D706DDA672}"/>
              </a:ext>
            </a:extLst>
          </p:cNvPr>
          <p:cNvSpPr/>
          <p:nvPr/>
        </p:nvSpPr>
        <p:spPr>
          <a:xfrm>
            <a:off x="2467656" y="7593623"/>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32" name="サブタイトル 2">
            <a:extLst>
              <a:ext uri="{FF2B5EF4-FFF2-40B4-BE49-F238E27FC236}">
                <a16:creationId xmlns:a16="http://schemas.microsoft.com/office/drawing/2014/main" id="{075FB1B5-708E-A207-EF48-2BCC88544954}"/>
              </a:ext>
            </a:extLst>
          </p:cNvPr>
          <p:cNvSpPr txBox="1">
            <a:spLocks/>
          </p:cNvSpPr>
          <p:nvPr/>
        </p:nvSpPr>
        <p:spPr bwMode="auto">
          <a:xfrm>
            <a:off x="1028700" y="8250237"/>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5B0EFBCC-66BE-FE61-3925-EA0552A60782}"/>
              </a:ext>
            </a:extLst>
          </p:cNvPr>
          <p:cNvCxnSpPr>
            <a:cxnSpLocks/>
          </p:cNvCxnSpPr>
          <p:nvPr/>
        </p:nvCxnSpPr>
        <p:spPr>
          <a:xfrm>
            <a:off x="0" y="5210856"/>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9E4A2144-4D40-37E8-B6F5-DEC0612C413D}"/>
              </a:ext>
            </a:extLst>
          </p:cNvPr>
          <p:cNvGrpSpPr>
            <a:grpSpLocks/>
          </p:cNvGrpSpPr>
          <p:nvPr/>
        </p:nvGrpSpPr>
        <p:grpSpPr bwMode="auto">
          <a:xfrm>
            <a:off x="0" y="242097"/>
            <a:ext cx="6858000" cy="3352003"/>
            <a:chOff x="0" y="242295"/>
            <a:chExt cx="6858000" cy="3405350"/>
          </a:xfrm>
        </p:grpSpPr>
        <p:sp>
          <p:nvSpPr>
            <p:cNvPr id="13" name="タイトル 1">
              <a:extLst>
                <a:ext uri="{FF2B5EF4-FFF2-40B4-BE49-F238E27FC236}">
                  <a16:creationId xmlns:a16="http://schemas.microsoft.com/office/drawing/2014/main" id="{0A18EFD4-E6C3-A291-D508-7EBDFA70BDD1}"/>
                </a:ext>
              </a:extLst>
            </p:cNvPr>
            <p:cNvSpPr txBox="1">
              <a:spLocks/>
            </p:cNvSpPr>
            <p:nvPr/>
          </p:nvSpPr>
          <p:spPr bwMode="auto">
            <a:xfrm>
              <a:off x="0" y="242295"/>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ja-JP" altLang="en-US" sz="4000" dirty="0">
                  <a:solidFill>
                    <a:schemeClr val="bg1"/>
                  </a:solidFill>
                  <a:latin typeface="+mn-ea"/>
                  <a:ea typeface="+mn-ea"/>
                  <a:cs typeface="+mj-cs"/>
                </a:rPr>
                <a:t> </a:t>
              </a:r>
              <a:r>
                <a:rPr lang="en-US" altLang="ja-JP" sz="2400" dirty="0">
                  <a:solidFill>
                    <a:schemeClr val="bg1"/>
                  </a:solidFill>
                  <a:latin typeface="+mn-ea"/>
                  <a:ea typeface="+mn-ea"/>
                  <a:cs typeface="+mj-cs"/>
                </a:rPr>
                <a:t>6.1R1</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E24DF0E6-1C5B-BC51-908D-E5DDC8644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0980" y="40128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7481D499-8A10-1155-DA57-7CC436ABD6C8}"/>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8" name="サブタイトル 2">
            <a:extLst>
              <a:ext uri="{FF2B5EF4-FFF2-40B4-BE49-F238E27FC236}">
                <a16:creationId xmlns:a16="http://schemas.microsoft.com/office/drawing/2014/main" id="{4D32BE76-8BD3-A693-AFC9-ACE73D1CF8EA}"/>
              </a:ext>
            </a:extLst>
          </p:cNvPr>
          <p:cNvSpPr txBox="1">
            <a:spLocks/>
          </p:cNvSpPr>
          <p:nvPr/>
        </p:nvSpPr>
        <p:spPr bwMode="auto">
          <a:xfrm>
            <a:off x="2152650" y="8618400"/>
            <a:ext cx="2552700" cy="3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2024/8/01</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62D1BFBD-ABA9-A4E5-BE84-EEF72CB2AA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741A803-3FB2-4F13-B446-1BF38BF4A87B}"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A653AF2F-5651-8A13-F509-5A1AAC97E60C}"/>
              </a:ext>
            </a:extLst>
          </p:cNvPr>
          <p:cNvSpPr txBox="1">
            <a:spLocks/>
          </p:cNvSpPr>
          <p:nvPr/>
        </p:nvSpPr>
        <p:spPr>
          <a:xfrm>
            <a:off x="66675" y="191750"/>
            <a:ext cx="4929187" cy="323850"/>
          </a:xfrm>
          <a:prstGeom prst="rect">
            <a:avLst/>
          </a:prstGeom>
          <a:noFill/>
        </p:spPr>
        <p:txBody>
          <a:bodyPr anchor="ctr"/>
          <a:lstStyle/>
          <a:p>
            <a:pPr eaLnBrk="1" fontAlgn="auto" hangingPunct="1">
              <a:spcAft>
                <a:spcPts val="0"/>
              </a:spcAft>
              <a:defRPr/>
            </a:pPr>
            <a:r>
              <a:rPr lang="ja-JP" altLang="en-US" sz="2800" b="1" u="sng" dirty="0">
                <a:latin typeface="+mj-lt"/>
                <a:ea typeface="+mj-ea"/>
                <a:cs typeface="+mj-cs"/>
              </a:rPr>
              <a:t>目次</a:t>
            </a:r>
            <a:endParaRPr lang="en-US" altLang="ja-JP" sz="2800" b="1" u="sng" dirty="0">
              <a:latin typeface="+mj-lt"/>
              <a:ea typeface="+mj-ea"/>
              <a:cs typeface="+mj-cs"/>
            </a:endParaRPr>
          </a:p>
        </p:txBody>
      </p:sp>
      <p:sp>
        <p:nvSpPr>
          <p:cNvPr id="57" name="正方形/長方形 56">
            <a:extLst>
              <a:ext uri="{FF2B5EF4-FFF2-40B4-BE49-F238E27FC236}">
                <a16:creationId xmlns:a16="http://schemas.microsoft.com/office/drawing/2014/main" id="{607C585C-4433-A86D-FA9C-382A4109BAF4}"/>
              </a:ext>
            </a:extLst>
          </p:cNvPr>
          <p:cNvSpPr/>
          <p:nvPr/>
        </p:nvSpPr>
        <p:spPr>
          <a:xfrm rot="5400000">
            <a:off x="3274225" y="-171067"/>
            <a:ext cx="768350" cy="592931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73" name="グループ化 1">
            <a:extLst>
              <a:ext uri="{FF2B5EF4-FFF2-40B4-BE49-F238E27FC236}">
                <a16:creationId xmlns:a16="http://schemas.microsoft.com/office/drawing/2014/main" id="{1992B958-871A-426F-8D02-93F4DBAE94E9}"/>
              </a:ext>
            </a:extLst>
          </p:cNvPr>
          <p:cNvGrpSpPr>
            <a:grpSpLocks/>
          </p:cNvGrpSpPr>
          <p:nvPr/>
        </p:nvGrpSpPr>
        <p:grpSpPr bwMode="auto">
          <a:xfrm>
            <a:off x="99696" y="2392084"/>
            <a:ext cx="615553" cy="817356"/>
            <a:chOff x="116962" y="1264796"/>
            <a:chExt cx="751165" cy="1187517"/>
          </a:xfrm>
          <a:solidFill>
            <a:srgbClr val="0070C0"/>
          </a:solidFill>
        </p:grpSpPr>
        <p:sp>
          <p:nvSpPr>
            <p:cNvPr id="54" name="正方形/長方形 53">
              <a:extLst>
                <a:ext uri="{FF2B5EF4-FFF2-40B4-BE49-F238E27FC236}">
                  <a16:creationId xmlns:a16="http://schemas.microsoft.com/office/drawing/2014/main" id="{24872935-D425-3831-EAE3-6F9C023FF7D7}"/>
                </a:ext>
              </a:extLst>
            </p:cNvPr>
            <p:cNvSpPr/>
            <p:nvPr/>
          </p:nvSpPr>
          <p:spPr>
            <a:xfrm rot="5400000">
              <a:off x="-87333" y="1505884"/>
              <a:ext cx="1178483" cy="714375"/>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7" name="テキスト ボックス 22">
              <a:extLst>
                <a:ext uri="{FF2B5EF4-FFF2-40B4-BE49-F238E27FC236}">
                  <a16:creationId xmlns:a16="http://schemas.microsoft.com/office/drawing/2014/main" id="{6104D8A1-9E6D-D499-FD4E-995329748C8F}"/>
                </a:ext>
              </a:extLst>
            </p:cNvPr>
            <p:cNvSpPr txBox="1">
              <a:spLocks noChangeArrowheads="1"/>
            </p:cNvSpPr>
            <p:nvPr/>
          </p:nvSpPr>
          <p:spPr bwMode="ltGray">
            <a:xfrm>
              <a:off x="116962" y="1264796"/>
              <a:ext cx="751165" cy="11795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登録</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連絡先</a:t>
              </a:r>
            </a:p>
          </p:txBody>
        </p:sp>
      </p:grpSp>
      <p:sp>
        <p:nvSpPr>
          <p:cNvPr id="5131" name="テキスト ボックス 26">
            <a:extLst>
              <a:ext uri="{FF2B5EF4-FFF2-40B4-BE49-F238E27FC236}">
                <a16:creationId xmlns:a16="http://schemas.microsoft.com/office/drawing/2014/main" id="{602D1B64-4EC7-9730-791F-2149403BC7A1}"/>
              </a:ext>
            </a:extLst>
          </p:cNvPr>
          <p:cNvSpPr txBox="1">
            <a:spLocks noChangeArrowheads="1"/>
          </p:cNvSpPr>
          <p:nvPr/>
        </p:nvSpPr>
        <p:spPr bwMode="auto">
          <a:xfrm>
            <a:off x="742430" y="2451204"/>
            <a:ext cx="5427423" cy="768350"/>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２．連絡先登録</a:t>
            </a:r>
            <a:br>
              <a:rPr lang="en-US" altLang="ja-JP" sz="1400" dirty="0"/>
            </a:br>
            <a:r>
              <a:rPr lang="ja-JP" altLang="en-US" sz="1400" dirty="0"/>
              <a:t>　（１）緊急連絡先を登録</a:t>
            </a:r>
            <a:endParaRPr lang="en-US" altLang="ja-JP" sz="1400" dirty="0"/>
          </a:p>
          <a:p>
            <a:pPr eaLnBrk="1" hangingPunct="1">
              <a:spcBef>
                <a:spcPct val="0"/>
              </a:spcBef>
              <a:buFontTx/>
              <a:buNone/>
              <a:defRPr/>
            </a:pPr>
            <a:r>
              <a:rPr lang="ja-JP" altLang="en-US" sz="1400" dirty="0"/>
              <a:t>　（２）テスト連絡を実施</a:t>
            </a:r>
            <a:endParaRPr lang="en-US" altLang="ja-JP" sz="1400" dirty="0"/>
          </a:p>
        </p:txBody>
      </p:sp>
      <p:sp>
        <p:nvSpPr>
          <p:cNvPr id="62" name="正方形/長方形 61">
            <a:extLst>
              <a:ext uri="{FF2B5EF4-FFF2-40B4-BE49-F238E27FC236}">
                <a16:creationId xmlns:a16="http://schemas.microsoft.com/office/drawing/2014/main" id="{B81A8A50-E4E8-6C9B-71A3-26C188668AEA}"/>
              </a:ext>
            </a:extLst>
          </p:cNvPr>
          <p:cNvSpPr/>
          <p:nvPr/>
        </p:nvSpPr>
        <p:spPr>
          <a:xfrm rot="5400000">
            <a:off x="78024" y="1642516"/>
            <a:ext cx="784226" cy="6381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3015BF0D-343F-B548-5071-9035A194F6AE}"/>
              </a:ext>
            </a:extLst>
          </p:cNvPr>
          <p:cNvSpPr/>
          <p:nvPr/>
        </p:nvSpPr>
        <p:spPr>
          <a:xfrm rot="5400000">
            <a:off x="3265442" y="-1014196"/>
            <a:ext cx="784227" cy="595160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A6BF7991-D3EE-57D3-1EE5-87F864E0B64E}"/>
              </a:ext>
            </a:extLst>
          </p:cNvPr>
          <p:cNvSpPr txBox="1">
            <a:spLocks noChangeArrowheads="1"/>
          </p:cNvSpPr>
          <p:nvPr/>
        </p:nvSpPr>
        <p:spPr bwMode="ltGray">
          <a:xfrm>
            <a:off x="218492" y="1559414"/>
            <a:ext cx="400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ログイン</a:t>
            </a:r>
          </a:p>
        </p:txBody>
      </p:sp>
      <p:sp>
        <p:nvSpPr>
          <p:cNvPr id="65" name="角丸四角形 64">
            <a:extLst>
              <a:ext uri="{FF2B5EF4-FFF2-40B4-BE49-F238E27FC236}">
                <a16:creationId xmlns:a16="http://schemas.microsoft.com/office/drawing/2014/main" id="{29792FEE-0FDD-E964-A29E-6E2F519D2FFF}"/>
              </a:ext>
            </a:extLst>
          </p:cNvPr>
          <p:cNvSpPr/>
          <p:nvPr/>
        </p:nvSpPr>
        <p:spPr>
          <a:xfrm>
            <a:off x="5647134" y="1727913"/>
            <a:ext cx="727040" cy="478432"/>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P4</a:t>
            </a:r>
            <a:endParaRPr lang="ja-JP" altLang="en-US" sz="2400" dirty="0">
              <a:solidFill>
                <a:schemeClr val="tx1"/>
              </a:solidFill>
              <a:latin typeface="+mn-ea"/>
            </a:endParaRPr>
          </a:p>
        </p:txBody>
      </p:sp>
      <p:sp>
        <p:nvSpPr>
          <p:cNvPr id="66" name="角丸四角形 65">
            <a:extLst>
              <a:ext uri="{FF2B5EF4-FFF2-40B4-BE49-F238E27FC236}">
                <a16:creationId xmlns:a16="http://schemas.microsoft.com/office/drawing/2014/main" id="{4BD23E47-A6A4-1000-3D78-883CF99E4129}"/>
              </a:ext>
            </a:extLst>
          </p:cNvPr>
          <p:cNvSpPr/>
          <p:nvPr/>
        </p:nvSpPr>
        <p:spPr>
          <a:xfrm>
            <a:off x="5674817" y="2565028"/>
            <a:ext cx="746126" cy="52349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P9</a:t>
            </a:r>
            <a:endParaRPr lang="ja-JP" altLang="en-US" sz="2400" dirty="0">
              <a:solidFill>
                <a:schemeClr val="tx1"/>
              </a:solidFill>
              <a:latin typeface="+mn-ea"/>
            </a:endParaRPr>
          </a:p>
        </p:txBody>
      </p:sp>
      <p:grpSp>
        <p:nvGrpSpPr>
          <p:cNvPr id="7180" name="グループ化 3">
            <a:extLst>
              <a:ext uri="{FF2B5EF4-FFF2-40B4-BE49-F238E27FC236}">
                <a16:creationId xmlns:a16="http://schemas.microsoft.com/office/drawing/2014/main" id="{45AC0CA5-4E55-FA13-5E88-BEF73A952882}"/>
              </a:ext>
            </a:extLst>
          </p:cNvPr>
          <p:cNvGrpSpPr>
            <a:grpSpLocks/>
          </p:cNvGrpSpPr>
          <p:nvPr/>
        </p:nvGrpSpPr>
        <p:grpSpPr bwMode="auto">
          <a:xfrm>
            <a:off x="99696" y="3268869"/>
            <a:ext cx="6525428" cy="880931"/>
            <a:chOff x="242827" y="2546346"/>
            <a:chExt cx="6494674" cy="1044563"/>
          </a:xfrm>
        </p:grpSpPr>
        <p:sp>
          <p:nvSpPr>
            <p:cNvPr id="56" name="正方形/長方形 55">
              <a:extLst>
                <a:ext uri="{FF2B5EF4-FFF2-40B4-BE49-F238E27FC236}">
                  <a16:creationId xmlns:a16="http://schemas.microsoft.com/office/drawing/2014/main" id="{052DB3A6-B459-2790-2C5C-4875DF4CD0EE}"/>
                </a:ext>
              </a:extLst>
            </p:cNvPr>
            <p:cNvSpPr/>
            <p:nvPr/>
          </p:nvSpPr>
          <p:spPr>
            <a:xfrm rot="5400000">
              <a:off x="3266278" y="108587"/>
              <a:ext cx="1013133" cy="592931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1" name="グループ化 2">
              <a:extLst>
                <a:ext uri="{FF2B5EF4-FFF2-40B4-BE49-F238E27FC236}">
                  <a16:creationId xmlns:a16="http://schemas.microsoft.com/office/drawing/2014/main" id="{C4C33106-4754-95E8-D663-1BCD657282E8}"/>
                </a:ext>
              </a:extLst>
            </p:cNvPr>
            <p:cNvGrpSpPr>
              <a:grpSpLocks/>
            </p:cNvGrpSpPr>
            <p:nvPr/>
          </p:nvGrpSpPr>
          <p:grpSpPr bwMode="auto">
            <a:xfrm>
              <a:off x="242827" y="2546346"/>
              <a:ext cx="598376" cy="1044563"/>
              <a:chOff x="242827" y="2546346"/>
              <a:chExt cx="598376" cy="1044563"/>
            </a:xfrm>
          </p:grpSpPr>
          <p:sp>
            <p:nvSpPr>
              <p:cNvPr id="55" name="正方形/長方形 54">
                <a:extLst>
                  <a:ext uri="{FF2B5EF4-FFF2-40B4-BE49-F238E27FC236}">
                    <a16:creationId xmlns:a16="http://schemas.microsoft.com/office/drawing/2014/main" id="{139F2C81-CDA3-2472-A979-193C2A5C9A72}"/>
                  </a:ext>
                </a:extLst>
              </p:cNvPr>
              <p:cNvSpPr/>
              <p:nvPr/>
            </p:nvSpPr>
            <p:spPr>
              <a:xfrm rot="5400000">
                <a:off x="25284" y="2774990"/>
                <a:ext cx="1033462" cy="59837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5" name="テキスト ボックス 21">
                <a:extLst>
                  <a:ext uri="{FF2B5EF4-FFF2-40B4-BE49-F238E27FC236}">
                    <a16:creationId xmlns:a16="http://schemas.microsoft.com/office/drawing/2014/main" id="{CC9C7C40-BAFA-222D-07BC-DD0F1C164252}"/>
                  </a:ext>
                </a:extLst>
              </p:cNvPr>
              <p:cNvSpPr txBox="1">
                <a:spLocks noChangeArrowheads="1"/>
              </p:cNvSpPr>
              <p:nvPr/>
            </p:nvSpPr>
            <p:spPr bwMode="ltGray">
              <a:xfrm>
                <a:off x="332532" y="2546346"/>
                <a:ext cx="398225"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連絡確認</a:t>
                </a:r>
              </a:p>
            </p:txBody>
          </p:sp>
        </p:grpSp>
        <p:sp>
          <p:nvSpPr>
            <p:cNvPr id="5130" name="テキスト ボックス 25">
              <a:extLst>
                <a:ext uri="{FF2B5EF4-FFF2-40B4-BE49-F238E27FC236}">
                  <a16:creationId xmlns:a16="http://schemas.microsoft.com/office/drawing/2014/main" id="{8ADC74A1-93F5-25EB-0226-8D0F138F1FC9}"/>
                </a:ext>
              </a:extLst>
            </p:cNvPr>
            <p:cNvSpPr txBox="1">
              <a:spLocks noChangeArrowheads="1"/>
            </p:cNvSpPr>
            <p:nvPr/>
          </p:nvSpPr>
          <p:spPr bwMode="auto">
            <a:xfrm>
              <a:off x="874248" y="2640583"/>
              <a:ext cx="5164137" cy="768802"/>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３．連絡受信</a:t>
              </a:r>
              <a:br>
                <a:rPr lang="en-US" altLang="ja-JP" sz="1400" dirty="0"/>
              </a:br>
              <a:r>
                <a:rPr lang="ja-JP" altLang="en-US" sz="1400" dirty="0"/>
                <a:t>　（１）メールで受信</a:t>
              </a:r>
              <a:endParaRPr lang="en-US" altLang="ja-JP" sz="1400" dirty="0"/>
            </a:p>
            <a:p>
              <a:pPr eaLnBrk="1" hangingPunct="1">
                <a:spcBef>
                  <a:spcPct val="0"/>
                </a:spcBef>
                <a:buFontTx/>
                <a:buNone/>
                <a:defRPr/>
              </a:pPr>
              <a:r>
                <a:rPr lang="ja-JP" altLang="en-US" sz="1400" dirty="0"/>
                <a:t>　（２）電話（音声）で着信</a:t>
              </a:r>
              <a:endParaRPr lang="en-US" altLang="ja-JP" sz="1400" dirty="0"/>
            </a:p>
          </p:txBody>
        </p:sp>
        <p:sp>
          <p:nvSpPr>
            <p:cNvPr id="67" name="角丸四角形 66">
              <a:extLst>
                <a:ext uri="{FF2B5EF4-FFF2-40B4-BE49-F238E27FC236}">
                  <a16:creationId xmlns:a16="http://schemas.microsoft.com/office/drawing/2014/main" id="{50236764-1B17-75F3-7355-CE49F4F7C9E0}"/>
                </a:ext>
              </a:extLst>
            </p:cNvPr>
            <p:cNvSpPr/>
            <p:nvPr/>
          </p:nvSpPr>
          <p:spPr>
            <a:xfrm>
              <a:off x="5779409" y="2830679"/>
              <a:ext cx="763670" cy="54766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P11</a:t>
              </a:r>
              <a:endParaRPr lang="ja-JP" altLang="en-US" sz="2400" dirty="0">
                <a:solidFill>
                  <a:schemeClr val="tx1"/>
                </a:solidFill>
                <a:latin typeface="+mn-ea"/>
              </a:endParaRPr>
            </a:p>
          </p:txBody>
        </p:sp>
      </p:grpSp>
      <p:grpSp>
        <p:nvGrpSpPr>
          <p:cNvPr id="7181" name="グループ化 4">
            <a:extLst>
              <a:ext uri="{FF2B5EF4-FFF2-40B4-BE49-F238E27FC236}">
                <a16:creationId xmlns:a16="http://schemas.microsoft.com/office/drawing/2014/main" id="{93A4546F-6B28-649C-2E80-93F11C82B20D}"/>
              </a:ext>
            </a:extLst>
          </p:cNvPr>
          <p:cNvGrpSpPr>
            <a:grpSpLocks/>
          </p:cNvGrpSpPr>
          <p:nvPr/>
        </p:nvGrpSpPr>
        <p:grpSpPr bwMode="auto">
          <a:xfrm>
            <a:off x="114570" y="4168923"/>
            <a:ext cx="6526806" cy="885828"/>
            <a:chOff x="114067" y="4256087"/>
            <a:chExt cx="6655739" cy="883750"/>
          </a:xfrm>
        </p:grpSpPr>
        <p:sp>
          <p:nvSpPr>
            <p:cNvPr id="68" name="正方形/長方形 67">
              <a:extLst>
                <a:ext uri="{FF2B5EF4-FFF2-40B4-BE49-F238E27FC236}">
                  <a16:creationId xmlns:a16="http://schemas.microsoft.com/office/drawing/2014/main" id="{B6AD967B-40D9-823B-9F05-02EAAA1EC12A}"/>
                </a:ext>
              </a:extLst>
            </p:cNvPr>
            <p:cNvSpPr/>
            <p:nvPr/>
          </p:nvSpPr>
          <p:spPr>
            <a:xfrm rot="5400000">
              <a:off x="-1240" y="4407823"/>
              <a:ext cx="847321" cy="61670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55737312-E832-97AE-8F12-7E0D5837D276}"/>
                </a:ext>
              </a:extLst>
            </p:cNvPr>
            <p:cNvSpPr/>
            <p:nvPr/>
          </p:nvSpPr>
          <p:spPr>
            <a:xfrm rot="5400000">
              <a:off x="3320775" y="1690805"/>
              <a:ext cx="847321" cy="6050740"/>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70F97703-D1B1-ECAA-893A-7C372D64DAB2}"/>
                </a:ext>
              </a:extLst>
            </p:cNvPr>
            <p:cNvSpPr txBox="1">
              <a:spLocks noChangeArrowheads="1"/>
            </p:cNvSpPr>
            <p:nvPr/>
          </p:nvSpPr>
          <p:spPr bwMode="auto">
            <a:xfrm>
              <a:off x="242888" y="4256087"/>
              <a:ext cx="4000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安否回答</a:t>
              </a:r>
            </a:p>
          </p:txBody>
        </p:sp>
        <p:sp>
          <p:nvSpPr>
            <p:cNvPr id="7198" name="テキスト ボックス 26">
              <a:extLst>
                <a:ext uri="{FF2B5EF4-FFF2-40B4-BE49-F238E27FC236}">
                  <a16:creationId xmlns:a16="http://schemas.microsoft.com/office/drawing/2014/main" id="{B4FE5FCB-11FD-AC60-B6FB-097C8996C91C}"/>
                </a:ext>
              </a:extLst>
            </p:cNvPr>
            <p:cNvSpPr txBox="1">
              <a:spLocks noChangeArrowheads="1"/>
            </p:cNvSpPr>
            <p:nvPr/>
          </p:nvSpPr>
          <p:spPr bwMode="auto">
            <a:xfrm>
              <a:off x="760637" y="4324578"/>
              <a:ext cx="43719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４．安否回答 </a:t>
              </a:r>
              <a:br>
                <a:rPr lang="en-US" altLang="ja-JP" sz="1400" dirty="0"/>
              </a:br>
              <a:r>
                <a:rPr lang="ja-JP" altLang="en-US" sz="1400" dirty="0"/>
                <a:t>　（１）緊急連絡が届いた時に安否回答を行う</a:t>
              </a:r>
              <a:br>
                <a:rPr lang="en-US" altLang="ja-JP" sz="1400" dirty="0"/>
              </a:br>
              <a:r>
                <a:rPr lang="ja-JP" altLang="en-US" sz="1400" dirty="0"/>
                <a:t>　（２）緊急連絡が届いていない時に安否回答を行う</a:t>
              </a:r>
            </a:p>
          </p:txBody>
        </p:sp>
        <p:sp>
          <p:nvSpPr>
            <p:cNvPr id="76" name="角丸四角形 75">
              <a:extLst>
                <a:ext uri="{FF2B5EF4-FFF2-40B4-BE49-F238E27FC236}">
                  <a16:creationId xmlns:a16="http://schemas.microsoft.com/office/drawing/2014/main" id="{28237C2B-423C-1262-7007-02734E439ACD}"/>
                </a:ext>
              </a:extLst>
            </p:cNvPr>
            <p:cNvSpPr/>
            <p:nvPr/>
          </p:nvSpPr>
          <p:spPr>
            <a:xfrm>
              <a:off x="5784152" y="4442243"/>
              <a:ext cx="788546" cy="54524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P14</a:t>
              </a:r>
              <a:endParaRPr lang="ja-JP" altLang="en-US" sz="2400" dirty="0">
                <a:solidFill>
                  <a:schemeClr val="tx1"/>
                </a:solidFill>
                <a:latin typeface="+mn-ea"/>
              </a:endParaRPr>
            </a:p>
          </p:txBody>
        </p:sp>
      </p:grpSp>
      <p:sp>
        <p:nvSpPr>
          <p:cNvPr id="7182" name="テキスト ボックス 24">
            <a:extLst>
              <a:ext uri="{FF2B5EF4-FFF2-40B4-BE49-F238E27FC236}">
                <a16:creationId xmlns:a16="http://schemas.microsoft.com/office/drawing/2014/main" id="{82F8E74D-3F29-A6B8-E413-509F5D76C20E}"/>
              </a:ext>
            </a:extLst>
          </p:cNvPr>
          <p:cNvSpPr txBox="1">
            <a:spLocks noChangeArrowheads="1"/>
          </p:cNvSpPr>
          <p:nvPr/>
        </p:nvSpPr>
        <p:spPr bwMode="auto">
          <a:xfrm>
            <a:off x="748030" y="1592038"/>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１．ログイン</a:t>
            </a:r>
            <a:br>
              <a:rPr lang="en-US" altLang="ja-JP" sz="1400" dirty="0"/>
            </a:br>
            <a:r>
              <a:rPr lang="ja-JP" altLang="en-US" sz="1400" dirty="0"/>
              <a:t>　（１）アクセスする方法</a:t>
            </a:r>
            <a:endParaRPr lang="en-US" altLang="ja-JP" sz="1400" dirty="0"/>
          </a:p>
          <a:p>
            <a:pPr eaLnBrk="1" hangingPunct="1">
              <a:spcBef>
                <a:spcPct val="0"/>
              </a:spcBef>
              <a:buFontTx/>
              <a:buNone/>
            </a:pPr>
            <a:r>
              <a:rPr lang="ja-JP" altLang="en-US" sz="1400" dirty="0"/>
              <a:t>　（２）パスワードを忘れた場合</a:t>
            </a:r>
            <a:endParaRPr lang="en-US" altLang="ja-JP" sz="1400" dirty="0"/>
          </a:p>
        </p:txBody>
      </p:sp>
      <p:grpSp>
        <p:nvGrpSpPr>
          <p:cNvPr id="7183" name="グループ化 4">
            <a:extLst>
              <a:ext uri="{FF2B5EF4-FFF2-40B4-BE49-F238E27FC236}">
                <a16:creationId xmlns:a16="http://schemas.microsoft.com/office/drawing/2014/main" id="{9538C119-6550-A916-FAA9-736CE87D57BB}"/>
              </a:ext>
            </a:extLst>
          </p:cNvPr>
          <p:cNvGrpSpPr>
            <a:grpSpLocks/>
          </p:cNvGrpSpPr>
          <p:nvPr/>
        </p:nvGrpSpPr>
        <p:grpSpPr bwMode="auto">
          <a:xfrm>
            <a:off x="105887" y="6872584"/>
            <a:ext cx="6492842" cy="1112788"/>
            <a:chOff x="150783" y="4237755"/>
            <a:chExt cx="6564342" cy="573726"/>
          </a:xfrm>
        </p:grpSpPr>
        <p:sp>
          <p:nvSpPr>
            <p:cNvPr id="41" name="正方形/長方形 40">
              <a:extLst>
                <a:ext uri="{FF2B5EF4-FFF2-40B4-BE49-F238E27FC236}">
                  <a16:creationId xmlns:a16="http://schemas.microsoft.com/office/drawing/2014/main" id="{A2C491F1-F91E-139F-87A1-21AF3E3427AF}"/>
                </a:ext>
              </a:extLst>
            </p:cNvPr>
            <p:cNvSpPr/>
            <p:nvPr/>
          </p:nvSpPr>
          <p:spPr>
            <a:xfrm rot="5400000">
              <a:off x="200167" y="4243535"/>
              <a:ext cx="507782" cy="606549"/>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2" name="正方形/長方形 41">
              <a:extLst>
                <a:ext uri="{FF2B5EF4-FFF2-40B4-BE49-F238E27FC236}">
                  <a16:creationId xmlns:a16="http://schemas.microsoft.com/office/drawing/2014/main" id="{611A83FA-9C7D-60DB-6E22-320EA723CB8D}"/>
                </a:ext>
              </a:extLst>
            </p:cNvPr>
            <p:cNvSpPr/>
            <p:nvPr/>
          </p:nvSpPr>
          <p:spPr>
            <a:xfrm rot="5400000">
              <a:off x="3476228" y="1561803"/>
              <a:ext cx="507782" cy="597001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2" name="テキスト ボックス 22">
              <a:extLst>
                <a:ext uri="{FF2B5EF4-FFF2-40B4-BE49-F238E27FC236}">
                  <a16:creationId xmlns:a16="http://schemas.microsoft.com/office/drawing/2014/main" id="{8C84F618-6498-E087-05A1-56F2AB5755A5}"/>
                </a:ext>
              </a:extLst>
            </p:cNvPr>
            <p:cNvSpPr txBox="1">
              <a:spLocks noChangeArrowheads="1"/>
            </p:cNvSpPr>
            <p:nvPr/>
          </p:nvSpPr>
          <p:spPr bwMode="auto">
            <a:xfrm>
              <a:off x="245535" y="4237755"/>
              <a:ext cx="404341" cy="55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アプリ</a:t>
              </a:r>
            </a:p>
          </p:txBody>
        </p:sp>
        <p:sp>
          <p:nvSpPr>
            <p:cNvPr id="2" name="テキスト ボックス 26">
              <a:extLst>
                <a:ext uri="{FF2B5EF4-FFF2-40B4-BE49-F238E27FC236}">
                  <a16:creationId xmlns:a16="http://schemas.microsoft.com/office/drawing/2014/main" id="{8716A7E9-7982-EF2D-E28F-F01BD26160DC}"/>
                </a:ext>
              </a:extLst>
            </p:cNvPr>
            <p:cNvSpPr txBox="1">
              <a:spLocks noChangeArrowheads="1"/>
            </p:cNvSpPr>
            <p:nvPr/>
          </p:nvSpPr>
          <p:spPr bwMode="auto">
            <a:xfrm>
              <a:off x="825502" y="4303699"/>
              <a:ext cx="4664641" cy="507782"/>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７．スマートデバイス用アプリ</a:t>
              </a:r>
              <a:br>
                <a:rPr lang="en-US" altLang="ja-JP" sz="1400" dirty="0"/>
              </a:br>
              <a:r>
                <a:rPr lang="ja-JP" altLang="en-US" sz="1400" dirty="0"/>
                <a:t>　（１）アプリケーションの初期設定、ログインする</a:t>
              </a:r>
              <a:endParaRPr lang="en-US" altLang="ja-JP" sz="1400" dirty="0"/>
            </a:p>
            <a:p>
              <a:pPr eaLnBrk="1" hangingPunct="1">
                <a:spcBef>
                  <a:spcPct val="0"/>
                </a:spcBef>
                <a:buFontTx/>
                <a:buNone/>
                <a:defRPr/>
              </a:pPr>
              <a:r>
                <a:rPr lang="ja-JP" altLang="en-US" sz="1400" dirty="0"/>
                <a:t>　（２）アプリケーションで緊急連絡を受信</a:t>
              </a:r>
              <a:endParaRPr lang="en-US" altLang="ja-JP" sz="1400" dirty="0"/>
            </a:p>
            <a:p>
              <a:pPr eaLnBrk="1" hangingPunct="1">
                <a:spcBef>
                  <a:spcPct val="0"/>
                </a:spcBef>
                <a:buFontTx/>
                <a:buNone/>
                <a:defRPr/>
              </a:pPr>
              <a:r>
                <a:rPr lang="ja-JP" altLang="en-US" sz="1400" dirty="0"/>
                <a:t>　（３）緊急連絡先からスマートデバイスを削除</a:t>
              </a:r>
            </a:p>
          </p:txBody>
        </p:sp>
        <p:sp>
          <p:nvSpPr>
            <p:cNvPr id="45" name="角丸四角形 75">
              <a:extLst>
                <a:ext uri="{FF2B5EF4-FFF2-40B4-BE49-F238E27FC236}">
                  <a16:creationId xmlns:a16="http://schemas.microsoft.com/office/drawing/2014/main" id="{89EA1E81-09A0-6D07-479F-89A784681BA6}"/>
                </a:ext>
              </a:extLst>
            </p:cNvPr>
            <p:cNvSpPr/>
            <p:nvPr/>
          </p:nvSpPr>
          <p:spPr>
            <a:xfrm>
              <a:off x="5735487" y="4397863"/>
              <a:ext cx="784223" cy="27303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P23</a:t>
              </a:r>
              <a:endParaRPr lang="ja-JP" altLang="en-US" sz="2400" dirty="0">
                <a:solidFill>
                  <a:schemeClr val="tx1"/>
                </a:solidFill>
                <a:latin typeface="+mn-ea"/>
              </a:endParaRPr>
            </a:p>
          </p:txBody>
        </p:sp>
      </p:grpSp>
      <p:grpSp>
        <p:nvGrpSpPr>
          <p:cNvPr id="7184" name="グループ化 4">
            <a:extLst>
              <a:ext uri="{FF2B5EF4-FFF2-40B4-BE49-F238E27FC236}">
                <a16:creationId xmlns:a16="http://schemas.microsoft.com/office/drawing/2014/main" id="{EA97DB99-8726-F5C4-EB71-3729F5379A79}"/>
              </a:ext>
            </a:extLst>
          </p:cNvPr>
          <p:cNvGrpSpPr>
            <a:grpSpLocks/>
          </p:cNvGrpSpPr>
          <p:nvPr/>
        </p:nvGrpSpPr>
        <p:grpSpPr bwMode="auto">
          <a:xfrm>
            <a:off x="99696" y="7998839"/>
            <a:ext cx="6499031" cy="820738"/>
            <a:chOff x="-83844" y="4241799"/>
            <a:chExt cx="6798967" cy="820738"/>
          </a:xfrm>
        </p:grpSpPr>
        <p:sp>
          <p:nvSpPr>
            <p:cNvPr id="35" name="正方形/長方形 34">
              <a:extLst>
                <a:ext uri="{FF2B5EF4-FFF2-40B4-BE49-F238E27FC236}">
                  <a16:creationId xmlns:a16="http://schemas.microsoft.com/office/drawing/2014/main" id="{483FB9C1-D4B4-62CC-FE14-AD1FBDE47F7D}"/>
                </a:ext>
              </a:extLst>
            </p:cNvPr>
            <p:cNvSpPr/>
            <p:nvPr/>
          </p:nvSpPr>
          <p:spPr>
            <a:xfrm rot="5400000">
              <a:off x="-128822" y="4337581"/>
              <a:ext cx="738187" cy="64823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6" name="正方形/長方形 35">
              <a:extLst>
                <a:ext uri="{FF2B5EF4-FFF2-40B4-BE49-F238E27FC236}">
                  <a16:creationId xmlns:a16="http://schemas.microsoft.com/office/drawing/2014/main" id="{9614423E-7D6C-44C4-B0D9-8A2A7BA8889F}"/>
                </a:ext>
              </a:extLst>
            </p:cNvPr>
            <p:cNvSpPr/>
            <p:nvPr/>
          </p:nvSpPr>
          <p:spPr>
            <a:xfrm rot="5400000">
              <a:off x="3270661" y="1586326"/>
              <a:ext cx="738187" cy="6150736"/>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7" name="テキスト ボックス 22">
              <a:extLst>
                <a:ext uri="{FF2B5EF4-FFF2-40B4-BE49-F238E27FC236}">
                  <a16:creationId xmlns:a16="http://schemas.microsoft.com/office/drawing/2014/main" id="{C27A2509-F5FF-7F97-7FDB-E03E20D5B792}"/>
                </a:ext>
              </a:extLst>
            </p:cNvPr>
            <p:cNvSpPr txBox="1">
              <a:spLocks noChangeArrowheads="1"/>
            </p:cNvSpPr>
            <p:nvPr/>
          </p:nvSpPr>
          <p:spPr bwMode="auto">
            <a:xfrm>
              <a:off x="79971" y="4241799"/>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ＬＩＮＥ</a:t>
              </a:r>
            </a:p>
          </p:txBody>
        </p:sp>
        <p:sp>
          <p:nvSpPr>
            <p:cNvPr id="38" name="テキスト ボックス 26">
              <a:extLst>
                <a:ext uri="{FF2B5EF4-FFF2-40B4-BE49-F238E27FC236}">
                  <a16:creationId xmlns:a16="http://schemas.microsoft.com/office/drawing/2014/main" id="{8DDBE712-F7D7-C38D-EAEB-6F1DCC966B8D}"/>
                </a:ext>
              </a:extLst>
            </p:cNvPr>
            <p:cNvSpPr txBox="1">
              <a:spLocks noChangeArrowheads="1"/>
            </p:cNvSpPr>
            <p:nvPr/>
          </p:nvSpPr>
          <p:spPr bwMode="auto">
            <a:xfrm>
              <a:off x="637507" y="4264869"/>
              <a:ext cx="4171345" cy="76993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８．</a:t>
              </a:r>
              <a:r>
                <a:rPr lang="en-US" altLang="ja-JP" sz="1600" b="1" dirty="0">
                  <a:solidFill>
                    <a:srgbClr val="0070C0"/>
                  </a:solidFill>
                </a:rPr>
                <a:t>LINE</a:t>
              </a:r>
              <a:r>
                <a:rPr lang="ja-JP" altLang="en-US" sz="1600" b="1" dirty="0">
                  <a:solidFill>
                    <a:srgbClr val="0070C0"/>
                  </a:solidFill>
                </a:rPr>
                <a:t>連携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a:t>
              </a:r>
              <a:r>
                <a:rPr lang="en-US" altLang="ja-JP" sz="1400" dirty="0"/>
                <a:t>LINE</a:t>
              </a:r>
              <a:r>
                <a:rPr lang="ja-JP" altLang="en-US" sz="1400" dirty="0"/>
                <a:t>アプリの緊急連絡先登録方法</a:t>
              </a:r>
              <a:br>
                <a:rPr lang="en-US" altLang="ja-JP" sz="1400" dirty="0"/>
              </a:br>
              <a:r>
                <a:rPr lang="ja-JP" altLang="en-US" sz="1400" dirty="0"/>
                <a:t>　（２）</a:t>
              </a:r>
              <a:r>
                <a:rPr lang="en-US" altLang="ja-JP" sz="1400" dirty="0"/>
                <a:t>LINE</a:t>
              </a:r>
              <a:r>
                <a:rPr lang="ja-JP" altLang="en-US" sz="1400" dirty="0"/>
                <a:t>アプリで緊急連絡を受信</a:t>
              </a:r>
            </a:p>
          </p:txBody>
        </p:sp>
        <p:sp>
          <p:nvSpPr>
            <p:cNvPr id="39" name="角丸四角形 75">
              <a:extLst>
                <a:ext uri="{FF2B5EF4-FFF2-40B4-BE49-F238E27FC236}">
                  <a16:creationId xmlns:a16="http://schemas.microsoft.com/office/drawing/2014/main" id="{B74F1908-C4E8-531A-01B1-14F3BA96460C}"/>
                </a:ext>
              </a:extLst>
            </p:cNvPr>
            <p:cNvSpPr/>
            <p:nvPr/>
          </p:nvSpPr>
          <p:spPr>
            <a:xfrm>
              <a:off x="5678625" y="4394263"/>
              <a:ext cx="838774" cy="45197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P34</a:t>
              </a:r>
              <a:endParaRPr lang="ja-JP" altLang="en-US" sz="2400" dirty="0">
                <a:solidFill>
                  <a:schemeClr val="tx1"/>
                </a:solidFill>
                <a:latin typeface="+mn-ea"/>
              </a:endParaRPr>
            </a:p>
          </p:txBody>
        </p:sp>
      </p:grpSp>
      <p:sp>
        <p:nvSpPr>
          <p:cNvPr id="8" name="テキスト ボックス 22">
            <a:extLst>
              <a:ext uri="{FF2B5EF4-FFF2-40B4-BE49-F238E27FC236}">
                <a16:creationId xmlns:a16="http://schemas.microsoft.com/office/drawing/2014/main" id="{0E5E01C7-1B2E-A927-7B3E-CCE2E0BF9FAF}"/>
              </a:ext>
            </a:extLst>
          </p:cNvPr>
          <p:cNvSpPr txBox="1">
            <a:spLocks noChangeArrowheads="1"/>
          </p:cNvSpPr>
          <p:nvPr/>
        </p:nvSpPr>
        <p:spPr bwMode="auto">
          <a:xfrm>
            <a:off x="1096267" y="160073"/>
            <a:ext cx="54596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本操作説明書では、サービスサイト（一般ユーザサイト）の権限を保有していないユーザの各操作を記載します</a:t>
            </a:r>
          </a:p>
        </p:txBody>
      </p:sp>
      <p:grpSp>
        <p:nvGrpSpPr>
          <p:cNvPr id="9" name="グループ化 4">
            <a:extLst>
              <a:ext uri="{FF2B5EF4-FFF2-40B4-BE49-F238E27FC236}">
                <a16:creationId xmlns:a16="http://schemas.microsoft.com/office/drawing/2014/main" id="{829AC164-9FA6-A519-CB0C-D4B2A84573C6}"/>
              </a:ext>
            </a:extLst>
          </p:cNvPr>
          <p:cNvGrpSpPr>
            <a:grpSpLocks/>
          </p:cNvGrpSpPr>
          <p:nvPr/>
        </p:nvGrpSpPr>
        <p:grpSpPr bwMode="auto">
          <a:xfrm>
            <a:off x="101764" y="5107896"/>
            <a:ext cx="6523360" cy="745573"/>
            <a:chOff x="-83842" y="4293080"/>
            <a:chExt cx="6798967" cy="827365"/>
          </a:xfrm>
        </p:grpSpPr>
        <p:sp>
          <p:nvSpPr>
            <p:cNvPr id="10" name="正方形/長方形 9">
              <a:extLst>
                <a:ext uri="{FF2B5EF4-FFF2-40B4-BE49-F238E27FC236}">
                  <a16:creationId xmlns:a16="http://schemas.microsoft.com/office/drawing/2014/main" id="{D467E073-E296-24FE-E5E5-F4457E0E5F14}"/>
                </a:ext>
              </a:extLst>
            </p:cNvPr>
            <p:cNvSpPr/>
            <p:nvPr/>
          </p:nvSpPr>
          <p:spPr>
            <a:xfrm rot="5400000">
              <a:off x="-138487" y="4347725"/>
              <a:ext cx="783937" cy="67464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1" name="正方形/長方形 10">
              <a:extLst>
                <a:ext uri="{FF2B5EF4-FFF2-40B4-BE49-F238E27FC236}">
                  <a16:creationId xmlns:a16="http://schemas.microsoft.com/office/drawing/2014/main" id="{248FDC90-0798-D5CA-0E57-F98F2442377F}"/>
                </a:ext>
              </a:extLst>
            </p:cNvPr>
            <p:cNvSpPr/>
            <p:nvPr/>
          </p:nvSpPr>
          <p:spPr>
            <a:xfrm rot="5400000">
              <a:off x="3225172" y="1587065"/>
              <a:ext cx="775129" cy="620477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2" name="テキスト ボックス 22">
              <a:extLst>
                <a:ext uri="{FF2B5EF4-FFF2-40B4-BE49-F238E27FC236}">
                  <a16:creationId xmlns:a16="http://schemas.microsoft.com/office/drawing/2014/main" id="{114F0E39-2CEA-D49C-7043-BE9C87E73954}"/>
                </a:ext>
              </a:extLst>
            </p:cNvPr>
            <p:cNvSpPr txBox="1">
              <a:spLocks noChangeArrowheads="1"/>
            </p:cNvSpPr>
            <p:nvPr/>
          </p:nvSpPr>
          <p:spPr bwMode="auto">
            <a:xfrm>
              <a:off x="41947" y="4299707"/>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sp>
          <p:nvSpPr>
            <p:cNvPr id="13" name="テキスト ボックス 26">
              <a:extLst>
                <a:ext uri="{FF2B5EF4-FFF2-40B4-BE49-F238E27FC236}">
                  <a16:creationId xmlns:a16="http://schemas.microsoft.com/office/drawing/2014/main" id="{2394D7AE-FAE8-489F-8713-42AA10CD6BD1}"/>
                </a:ext>
              </a:extLst>
            </p:cNvPr>
            <p:cNvSpPr txBox="1">
              <a:spLocks noChangeArrowheads="1"/>
            </p:cNvSpPr>
            <p:nvPr/>
          </p:nvSpPr>
          <p:spPr bwMode="auto">
            <a:xfrm>
              <a:off x="590805" y="4301889"/>
              <a:ext cx="4731043" cy="61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５．掲示板</a:t>
              </a:r>
              <a:r>
                <a:rPr lang="ja-JP" altLang="en-US" sz="1100" b="1" dirty="0">
                  <a:solidFill>
                    <a:srgbClr val="7030A0"/>
                  </a:solidFill>
                </a:rPr>
                <a:t>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endParaRPr lang="en-US" altLang="ja-JP" sz="1100" b="1" dirty="0">
                <a:solidFill>
                  <a:schemeClr val="tx1">
                    <a:lumMod val="65000"/>
                    <a:lumOff val="35000"/>
                  </a:schemeClr>
                </a:solidFill>
              </a:endParaRPr>
            </a:p>
            <a:p>
              <a:pPr eaLnBrk="1" hangingPunct="1">
                <a:spcBef>
                  <a:spcPct val="0"/>
                </a:spcBef>
                <a:buFontTx/>
                <a:buNone/>
              </a:pPr>
              <a:r>
                <a:rPr lang="ja-JP" altLang="en-US" sz="1400" dirty="0"/>
                <a:t>　（１）記事を確認する</a:t>
              </a:r>
            </a:p>
          </p:txBody>
        </p:sp>
        <p:sp>
          <p:nvSpPr>
            <p:cNvPr id="14" name="角丸四角形 75">
              <a:extLst>
                <a:ext uri="{FF2B5EF4-FFF2-40B4-BE49-F238E27FC236}">
                  <a16:creationId xmlns:a16="http://schemas.microsoft.com/office/drawing/2014/main" id="{36B51B50-C994-F250-2EB8-AC6D42A9D59D}"/>
                </a:ext>
              </a:extLst>
            </p:cNvPr>
            <p:cNvSpPr/>
            <p:nvPr/>
          </p:nvSpPr>
          <p:spPr>
            <a:xfrm>
              <a:off x="5672923" y="4448996"/>
              <a:ext cx="803724" cy="48872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P17</a:t>
              </a:r>
              <a:endParaRPr lang="ja-JP" altLang="en-US" sz="2400" dirty="0">
                <a:solidFill>
                  <a:schemeClr val="tx1"/>
                </a:solidFill>
                <a:latin typeface="+mn-ea"/>
              </a:endParaRPr>
            </a:p>
          </p:txBody>
        </p:sp>
      </p:grpSp>
      <p:grpSp>
        <p:nvGrpSpPr>
          <p:cNvPr id="15" name="グループ化 4">
            <a:extLst>
              <a:ext uri="{FF2B5EF4-FFF2-40B4-BE49-F238E27FC236}">
                <a16:creationId xmlns:a16="http://schemas.microsoft.com/office/drawing/2014/main" id="{CD9B2656-6DDF-1AA9-D255-81191561C054}"/>
              </a:ext>
            </a:extLst>
          </p:cNvPr>
          <p:cNvGrpSpPr>
            <a:grpSpLocks/>
          </p:cNvGrpSpPr>
          <p:nvPr/>
        </p:nvGrpSpPr>
        <p:grpSpPr bwMode="auto">
          <a:xfrm>
            <a:off x="107790" y="5870781"/>
            <a:ext cx="6526469" cy="1200328"/>
            <a:chOff x="-122999" y="4300502"/>
            <a:chExt cx="6628952" cy="746683"/>
          </a:xfrm>
        </p:grpSpPr>
        <p:sp>
          <p:nvSpPr>
            <p:cNvPr id="16" name="正方形/長方形 15">
              <a:extLst>
                <a:ext uri="{FF2B5EF4-FFF2-40B4-BE49-F238E27FC236}">
                  <a16:creationId xmlns:a16="http://schemas.microsoft.com/office/drawing/2014/main" id="{D6B1EBEA-CE00-82D2-443E-B9DCE0D7FBF7}"/>
                </a:ext>
              </a:extLst>
            </p:cNvPr>
            <p:cNvSpPr/>
            <p:nvPr/>
          </p:nvSpPr>
          <p:spPr>
            <a:xfrm rot="5400000">
              <a:off x="-79992" y="4269448"/>
              <a:ext cx="591774" cy="66706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 name="正方形/長方形 16">
              <a:extLst>
                <a:ext uri="{FF2B5EF4-FFF2-40B4-BE49-F238E27FC236}">
                  <a16:creationId xmlns:a16="http://schemas.microsoft.com/office/drawing/2014/main" id="{100462C2-B8C1-F976-1F3A-D3B8E618C014}"/>
                </a:ext>
              </a:extLst>
            </p:cNvPr>
            <p:cNvSpPr/>
            <p:nvPr/>
          </p:nvSpPr>
          <p:spPr>
            <a:xfrm rot="5400000">
              <a:off x="3182236" y="1585562"/>
              <a:ext cx="602293" cy="6045140"/>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8" name="テキスト ボックス 22">
              <a:extLst>
                <a:ext uri="{FF2B5EF4-FFF2-40B4-BE49-F238E27FC236}">
                  <a16:creationId xmlns:a16="http://schemas.microsoft.com/office/drawing/2014/main" id="{83D4907E-A9EF-D6BA-34AC-380208322FCC}"/>
                </a:ext>
              </a:extLst>
            </p:cNvPr>
            <p:cNvSpPr txBox="1">
              <a:spLocks noChangeArrowheads="1"/>
            </p:cNvSpPr>
            <p:nvPr/>
          </p:nvSpPr>
          <p:spPr bwMode="auto">
            <a:xfrm>
              <a:off x="-122999" y="4342702"/>
              <a:ext cx="625219" cy="61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伝言</a:t>
              </a:r>
            </a:p>
          </p:txBody>
        </p:sp>
        <p:sp>
          <p:nvSpPr>
            <p:cNvPr id="19" name="テキスト ボックス 26">
              <a:extLst>
                <a:ext uri="{FF2B5EF4-FFF2-40B4-BE49-F238E27FC236}">
                  <a16:creationId xmlns:a16="http://schemas.microsoft.com/office/drawing/2014/main" id="{DF84F239-344E-52C4-BDEB-9B357C2CE7C4}"/>
                </a:ext>
              </a:extLst>
            </p:cNvPr>
            <p:cNvSpPr txBox="1">
              <a:spLocks noChangeArrowheads="1"/>
            </p:cNvSpPr>
            <p:nvPr/>
          </p:nvSpPr>
          <p:spPr bwMode="auto">
            <a:xfrm>
              <a:off x="527294" y="4300502"/>
              <a:ext cx="5501276" cy="746683"/>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６．伝言サービス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（１）伝言サービスのログイン情報を設定する</a:t>
              </a:r>
              <a:br>
                <a:rPr lang="en-US" altLang="ja-JP" sz="1400" dirty="0"/>
              </a:br>
              <a:r>
                <a:rPr lang="ja-JP" altLang="en-US" sz="1400" dirty="0"/>
                <a:t>　（２）（３）伝言サービスを確認する、登録する（社員向け）</a:t>
              </a:r>
              <a:endParaRPr lang="en-US" altLang="ja-JP" sz="1400" dirty="0"/>
            </a:p>
            <a:p>
              <a:pPr eaLnBrk="1" hangingPunct="1">
                <a:spcBef>
                  <a:spcPct val="0"/>
                </a:spcBef>
                <a:buNone/>
                <a:defRPr/>
              </a:pPr>
              <a:r>
                <a:rPr lang="ja-JP" altLang="en-US" sz="1400" dirty="0"/>
                <a:t>　（３）（４）伝言サービスを確認する、登録する（家族向け）</a:t>
              </a:r>
              <a:endParaRPr lang="en-US" altLang="ja-JP" sz="1400" dirty="0"/>
            </a:p>
            <a:p>
              <a:pPr eaLnBrk="1" hangingPunct="1">
                <a:spcBef>
                  <a:spcPct val="0"/>
                </a:spcBef>
                <a:buFontTx/>
                <a:buNone/>
                <a:defRPr/>
              </a:pPr>
              <a:endParaRPr lang="ja-JP" altLang="en-US" sz="1400" dirty="0"/>
            </a:p>
          </p:txBody>
        </p:sp>
        <p:sp>
          <p:nvSpPr>
            <p:cNvPr id="20" name="角丸四角形 75">
              <a:extLst>
                <a:ext uri="{FF2B5EF4-FFF2-40B4-BE49-F238E27FC236}">
                  <a16:creationId xmlns:a16="http://schemas.microsoft.com/office/drawing/2014/main" id="{B501AA1E-55E0-6F0E-1514-96128B66C452}"/>
                </a:ext>
              </a:extLst>
            </p:cNvPr>
            <p:cNvSpPr/>
            <p:nvPr/>
          </p:nvSpPr>
          <p:spPr>
            <a:xfrm>
              <a:off x="5507474" y="4471711"/>
              <a:ext cx="774465" cy="262541"/>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P18</a:t>
              </a:r>
              <a:endParaRPr lang="ja-JP" altLang="en-US" sz="2400" dirty="0">
                <a:solidFill>
                  <a:schemeClr val="tx1"/>
                </a:solidFill>
                <a:latin typeface="+mn-ea"/>
              </a:endParaRPr>
            </a:p>
          </p:txBody>
        </p:sp>
      </p:grpSp>
      <p:sp>
        <p:nvSpPr>
          <p:cNvPr id="21" name="正方形/長方形 20">
            <a:extLst>
              <a:ext uri="{FF2B5EF4-FFF2-40B4-BE49-F238E27FC236}">
                <a16:creationId xmlns:a16="http://schemas.microsoft.com/office/drawing/2014/main" id="{B6361431-B410-B699-DA04-A5AD7DF19D67}"/>
              </a:ext>
            </a:extLst>
          </p:cNvPr>
          <p:cNvSpPr/>
          <p:nvPr/>
        </p:nvSpPr>
        <p:spPr>
          <a:xfrm rot="5400000">
            <a:off x="61752" y="794063"/>
            <a:ext cx="784226" cy="6381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2" name="正方形/長方形 21">
            <a:extLst>
              <a:ext uri="{FF2B5EF4-FFF2-40B4-BE49-F238E27FC236}">
                <a16:creationId xmlns:a16="http://schemas.microsoft.com/office/drawing/2014/main" id="{006791DC-6E45-7997-AD1B-9091D0A4E8EE}"/>
              </a:ext>
            </a:extLst>
          </p:cNvPr>
          <p:cNvSpPr/>
          <p:nvPr/>
        </p:nvSpPr>
        <p:spPr>
          <a:xfrm rot="5400000">
            <a:off x="3249171" y="-1862649"/>
            <a:ext cx="784227" cy="595160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 name="テキスト ボックス 21">
            <a:extLst>
              <a:ext uri="{FF2B5EF4-FFF2-40B4-BE49-F238E27FC236}">
                <a16:creationId xmlns:a16="http://schemas.microsoft.com/office/drawing/2014/main" id="{99174D71-B105-FFB6-EFF7-60144209F4EF}"/>
              </a:ext>
            </a:extLst>
          </p:cNvPr>
          <p:cNvSpPr txBox="1">
            <a:spLocks noChangeArrowheads="1"/>
          </p:cNvSpPr>
          <p:nvPr/>
        </p:nvSpPr>
        <p:spPr bwMode="ltGray">
          <a:xfrm>
            <a:off x="202160" y="710961"/>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24" name="角丸四角形 64">
            <a:extLst>
              <a:ext uri="{FF2B5EF4-FFF2-40B4-BE49-F238E27FC236}">
                <a16:creationId xmlns:a16="http://schemas.microsoft.com/office/drawing/2014/main" id="{40309703-2FFE-D504-8D7D-8A9E0A55AD3F}"/>
              </a:ext>
            </a:extLst>
          </p:cNvPr>
          <p:cNvSpPr/>
          <p:nvPr/>
        </p:nvSpPr>
        <p:spPr>
          <a:xfrm>
            <a:off x="5668718" y="901456"/>
            <a:ext cx="755229" cy="48948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25" name="テキスト ボックス 24">
            <a:extLst>
              <a:ext uri="{FF2B5EF4-FFF2-40B4-BE49-F238E27FC236}">
                <a16:creationId xmlns:a16="http://schemas.microsoft.com/office/drawing/2014/main" id="{A5A7C0B5-DF7F-895D-D4C3-B2F82ADC330D}"/>
              </a:ext>
            </a:extLst>
          </p:cNvPr>
          <p:cNvSpPr txBox="1">
            <a:spLocks noChangeArrowheads="1"/>
          </p:cNvSpPr>
          <p:nvPr/>
        </p:nvSpPr>
        <p:spPr bwMode="auto">
          <a:xfrm>
            <a:off x="731758" y="743585"/>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はじめに</a:t>
            </a:r>
            <a:br>
              <a:rPr lang="en-US" altLang="ja-JP" sz="1400" dirty="0"/>
            </a:br>
            <a:r>
              <a:rPr lang="ja-JP" altLang="en-US" sz="1400" dirty="0"/>
              <a:t>　</a:t>
            </a:r>
            <a:r>
              <a:rPr lang="en-US" altLang="ja-JP" sz="1400" dirty="0"/>
              <a:t> </a:t>
            </a:r>
            <a:r>
              <a:rPr lang="ja-JP" altLang="en-US" sz="1400" dirty="0"/>
              <a:t>ヘルプページ</a:t>
            </a:r>
            <a:endParaRPr lang="en-US" altLang="ja-JP" sz="1400" dirty="0"/>
          </a:p>
          <a:p>
            <a:pPr eaLnBrk="1" hangingPunct="1">
              <a:spcBef>
                <a:spcPct val="0"/>
              </a:spcBef>
              <a:buFontTx/>
              <a:buNone/>
            </a:pPr>
            <a:r>
              <a:rPr lang="en-US" altLang="ja-JP" sz="1400" dirty="0"/>
              <a:t>    </a:t>
            </a:r>
            <a:r>
              <a:rPr lang="ja-JP" altLang="en-US" sz="1400" dirty="0"/>
              <a:t>メニュー表示 </a:t>
            </a:r>
            <a:r>
              <a:rPr lang="en-US" altLang="ja-JP" sz="1400" dirty="0"/>
              <a:t>/ </a:t>
            </a:r>
            <a:r>
              <a:rPr lang="ja-JP" altLang="en-US" sz="1400" dirty="0"/>
              <a:t>動作確認ブラウザ</a:t>
            </a:r>
            <a:endParaRPr lang="en-US" altLang="ja-JP"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5">
            <a:extLst>
              <a:ext uri="{FF2B5EF4-FFF2-40B4-BE49-F238E27FC236}">
                <a16:creationId xmlns:a16="http://schemas.microsoft.com/office/drawing/2014/main" id="{D7768703-5F86-F836-1CCE-B81641192D07}"/>
              </a:ext>
            </a:extLst>
          </p:cNvPr>
          <p:cNvSpPr>
            <a:spLocks noChangeArrowheads="1"/>
          </p:cNvSpPr>
          <p:nvPr/>
        </p:nvSpPr>
        <p:spPr bwMode="auto">
          <a:xfrm>
            <a:off x="4324350" y="4918075"/>
            <a:ext cx="801688" cy="881063"/>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9" name="AutoShape 5">
            <a:extLst>
              <a:ext uri="{FF2B5EF4-FFF2-40B4-BE49-F238E27FC236}">
                <a16:creationId xmlns:a16="http://schemas.microsoft.com/office/drawing/2014/main" id="{A1BCE7E1-A080-884A-2E51-CE68B32DD5E7}"/>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0" name="スライド番号プレースホルダ 2">
            <a:extLst>
              <a:ext uri="{FF2B5EF4-FFF2-40B4-BE49-F238E27FC236}">
                <a16:creationId xmlns:a16="http://schemas.microsoft.com/office/drawing/2014/main" id="{34EE3D6C-DCC5-2005-0588-A9F03C7CD12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74AC430-06BC-4468-87FF-F3139FF3D3EC}"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7BA78785-35F6-FFFA-68DA-7AF1DAC3B583}"/>
              </a:ext>
            </a:extLst>
          </p:cNvPr>
          <p:cNvSpPr txBox="1">
            <a:spLocks/>
          </p:cNvSpPr>
          <p:nvPr/>
        </p:nvSpPr>
        <p:spPr>
          <a:xfrm>
            <a:off x="80962" y="159431"/>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34" name="タイトル 1">
            <a:extLst>
              <a:ext uri="{FF2B5EF4-FFF2-40B4-BE49-F238E27FC236}">
                <a16:creationId xmlns:a16="http://schemas.microsoft.com/office/drawing/2014/main" id="{3664BE09-68E9-7A25-3F87-7853E4634C5F}"/>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80BE1CBE-028B-8AC1-4F46-143C53587DB6}"/>
              </a:ext>
            </a:extLst>
          </p:cNvPr>
          <p:cNvSpPr txBox="1">
            <a:spLocks noChangeArrowheads="1"/>
          </p:cNvSpPr>
          <p:nvPr/>
        </p:nvSpPr>
        <p:spPr bwMode="auto">
          <a:xfrm>
            <a:off x="153988" y="147955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87AD3DF8-3296-1B2D-F531-C2C2C02B7347}"/>
              </a:ext>
            </a:extLst>
          </p:cNvPr>
          <p:cNvSpPr txBox="1">
            <a:spLocks noChangeArrowheads="1"/>
          </p:cNvSpPr>
          <p:nvPr/>
        </p:nvSpPr>
        <p:spPr bwMode="auto">
          <a:xfrm>
            <a:off x="153988" y="4081463"/>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5" name="テキスト ボックス 23">
            <a:extLst>
              <a:ext uri="{FF2B5EF4-FFF2-40B4-BE49-F238E27FC236}">
                <a16:creationId xmlns:a16="http://schemas.microsoft.com/office/drawing/2014/main" id="{5B415784-EAE3-7069-EEF8-23B6F0582663}"/>
              </a:ext>
            </a:extLst>
          </p:cNvPr>
          <p:cNvSpPr txBox="1">
            <a:spLocks noChangeArrowheads="1"/>
          </p:cNvSpPr>
          <p:nvPr/>
        </p:nvSpPr>
        <p:spPr bwMode="auto">
          <a:xfrm>
            <a:off x="153988" y="7296150"/>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 name="図 2"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A9E89607-DA77-F49E-C70C-E455E02895F3}"/>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7" name="AutoShape 12">
            <a:extLst>
              <a:ext uri="{FF2B5EF4-FFF2-40B4-BE49-F238E27FC236}">
                <a16:creationId xmlns:a16="http://schemas.microsoft.com/office/drawing/2014/main" id="{106684A8-FE72-C1D8-2156-1ADA307FEDE3}"/>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 name="コネクタ: カギ線 4">
            <a:extLst>
              <a:ext uri="{FF2B5EF4-FFF2-40B4-BE49-F238E27FC236}">
                <a16:creationId xmlns:a16="http://schemas.microsoft.com/office/drawing/2014/main" id="{598B8FC4-DC8A-598B-DE9E-C1587F7E6655}"/>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タイトル 1">
            <a:extLst>
              <a:ext uri="{FF2B5EF4-FFF2-40B4-BE49-F238E27FC236}">
                <a16:creationId xmlns:a16="http://schemas.microsoft.com/office/drawing/2014/main" id="{DB967A9D-FA0D-A368-1E8E-87431EF5D18D}"/>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49" name="タイトル 1">
            <a:extLst>
              <a:ext uri="{FF2B5EF4-FFF2-40B4-BE49-F238E27FC236}">
                <a16:creationId xmlns:a16="http://schemas.microsoft.com/office/drawing/2014/main" id="{3BE31EB8-2E87-F531-E475-BBFA54405521}"/>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13" name="図 12">
            <a:extLst>
              <a:ext uri="{FF2B5EF4-FFF2-40B4-BE49-F238E27FC236}">
                <a16:creationId xmlns:a16="http://schemas.microsoft.com/office/drawing/2014/main" id="{D04466A3-7AB8-BC85-87C8-B52A27C6DC6B}"/>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2" name="AutoShape 12">
            <a:extLst>
              <a:ext uri="{FF2B5EF4-FFF2-40B4-BE49-F238E27FC236}">
                <a16:creationId xmlns:a16="http://schemas.microsoft.com/office/drawing/2014/main" id="{B0609C50-14C5-4419-7A25-EF2F26635E29}"/>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9" name="コネクタ: カギ線 58">
            <a:extLst>
              <a:ext uri="{FF2B5EF4-FFF2-40B4-BE49-F238E27FC236}">
                <a16:creationId xmlns:a16="http://schemas.microsoft.com/office/drawing/2014/main" id="{BE2DA763-B439-B93C-289D-508D1CE16866}"/>
              </a:ext>
            </a:extLst>
          </p:cNvPr>
          <p:cNvCxnSpPr>
            <a:cxnSpLocks/>
            <a:endCxn id="60"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タイトル 1">
            <a:extLst>
              <a:ext uri="{FF2B5EF4-FFF2-40B4-BE49-F238E27FC236}">
                <a16:creationId xmlns:a16="http://schemas.microsoft.com/office/drawing/2014/main" id="{7BC556AB-064C-1FB3-C7E0-A679275FB738}"/>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5" name="図 15">
            <a:extLst>
              <a:ext uri="{FF2B5EF4-FFF2-40B4-BE49-F238E27FC236}">
                <a16:creationId xmlns:a16="http://schemas.microsoft.com/office/drawing/2014/main" id="{465755BC-BE15-943B-FB67-6A0B7FD5EC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0075" y="5030788"/>
            <a:ext cx="674688"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図 18">
            <a:extLst>
              <a:ext uri="{FF2B5EF4-FFF2-40B4-BE49-F238E27FC236}">
                <a16:creationId xmlns:a16="http://schemas.microsoft.com/office/drawing/2014/main" id="{C1E9D328-0FDA-7F55-8B34-E392D22E53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テキスト ボックス 21">
            <a:extLst>
              <a:ext uri="{FF2B5EF4-FFF2-40B4-BE49-F238E27FC236}">
                <a16:creationId xmlns:a16="http://schemas.microsoft.com/office/drawing/2014/main" id="{F35DBF61-088A-B552-C200-AFBBF8C4091A}"/>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8" name="テキスト ボックス 22">
            <a:extLst>
              <a:ext uri="{FF2B5EF4-FFF2-40B4-BE49-F238E27FC236}">
                <a16:creationId xmlns:a16="http://schemas.microsoft.com/office/drawing/2014/main" id="{95AFFD33-4A33-F8A4-0464-DB56FE914446}"/>
              </a:ext>
            </a:extLst>
          </p:cNvPr>
          <p:cNvSpPr txBox="1">
            <a:spLocks noChangeArrowheads="1"/>
          </p:cNvSpPr>
          <p:nvPr/>
        </p:nvSpPr>
        <p:spPr bwMode="auto">
          <a:xfrm>
            <a:off x="198438" y="8302625"/>
            <a:ext cx="6110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dirty="0">
                <a:latin typeface="Arial" panose="020B0604020202020204" pitchFamily="34" charset="0"/>
              </a:rPr>
              <a:t>サポート対象につきましては、最新のブラウザバージョンがリリースされた時点で順次対応いたします。</a:t>
            </a:r>
            <a:endParaRPr lang="en-US" altLang="ja-JP" sz="1000" dirty="0">
              <a:latin typeface="Arial" panose="020B0604020202020204" pitchFamily="34" charset="0"/>
            </a:endParaRPr>
          </a:p>
          <a:p>
            <a:pPr>
              <a:spcBef>
                <a:spcPct val="0"/>
              </a:spcBef>
              <a:buFontTx/>
              <a:buNone/>
            </a:pPr>
            <a:r>
              <a:rPr lang="en-US" altLang="ja-JP" sz="1000" dirty="0">
                <a:latin typeface="Arial" panose="020B0604020202020204" pitchFamily="34" charset="0"/>
              </a:rPr>
              <a:t>  </a:t>
            </a:r>
            <a:r>
              <a:rPr lang="ja-JP" altLang="en-US" sz="1000" dirty="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22168782-3ED5-65AD-5D19-7ADB349D3AD4}"/>
              </a:ext>
            </a:extLst>
          </p:cNvPr>
          <p:cNvSpPr txBox="1"/>
          <p:nvPr/>
        </p:nvSpPr>
        <p:spPr>
          <a:xfrm>
            <a:off x="120651" y="7779405"/>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C15200B8-BE23-B3AC-CD2D-678EC3B4EE11}"/>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2DB1AA-AE66-4036-8D60-722FB5070191}"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0AA00544-6457-4B61-7D96-112C00692B51}"/>
              </a:ext>
            </a:extLst>
          </p:cNvPr>
          <p:cNvSpPr txBox="1">
            <a:spLocks noChangeArrowheads="1"/>
          </p:cNvSpPr>
          <p:nvPr/>
        </p:nvSpPr>
        <p:spPr bwMode="auto">
          <a:xfrm>
            <a:off x="0" y="47148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36BAD198-121F-CD7C-3C38-128670C0B7FF}"/>
              </a:ext>
            </a:extLst>
          </p:cNvPr>
          <p:cNvSpPr txBox="1">
            <a:spLocks noChangeArrowheads="1"/>
          </p:cNvSpPr>
          <p:nvPr/>
        </p:nvSpPr>
        <p:spPr bwMode="auto">
          <a:xfrm>
            <a:off x="3336925" y="1739900"/>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94DD4945-44E3-E184-EFBD-F41841524CF5}"/>
              </a:ext>
            </a:extLst>
          </p:cNvPr>
          <p:cNvGrpSpPr>
            <a:grpSpLocks/>
          </p:cNvGrpSpPr>
          <p:nvPr/>
        </p:nvGrpSpPr>
        <p:grpSpPr bwMode="auto">
          <a:xfrm>
            <a:off x="171450" y="1631950"/>
            <a:ext cx="2781300" cy="1633538"/>
            <a:chOff x="329901" y="2499015"/>
            <a:chExt cx="2965085" cy="1849556"/>
          </a:xfrm>
        </p:grpSpPr>
        <p:pic>
          <p:nvPicPr>
            <p:cNvPr id="11307" name="Picture 35">
              <a:extLst>
                <a:ext uri="{FF2B5EF4-FFF2-40B4-BE49-F238E27FC236}">
                  <a16:creationId xmlns:a16="http://schemas.microsoft.com/office/drawing/2014/main" id="{71D68347-AAFE-7DF9-0ACD-7D1179511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8" name="グループ化 1">
              <a:extLst>
                <a:ext uri="{FF2B5EF4-FFF2-40B4-BE49-F238E27FC236}">
                  <a16:creationId xmlns:a16="http://schemas.microsoft.com/office/drawing/2014/main" id="{698F076C-12FF-2732-056D-130404CBE943}"/>
                </a:ext>
              </a:extLst>
            </p:cNvPr>
            <p:cNvGrpSpPr>
              <a:grpSpLocks/>
            </p:cNvGrpSpPr>
            <p:nvPr/>
          </p:nvGrpSpPr>
          <p:grpSpPr bwMode="auto">
            <a:xfrm>
              <a:off x="565324" y="2880889"/>
              <a:ext cx="2729662" cy="919876"/>
              <a:chOff x="895932" y="2492746"/>
              <a:chExt cx="2729662" cy="919876"/>
            </a:xfrm>
          </p:grpSpPr>
          <p:sp>
            <p:nvSpPr>
              <p:cNvPr id="11309" name="AutoShape 5">
                <a:extLst>
                  <a:ext uri="{FF2B5EF4-FFF2-40B4-BE49-F238E27FC236}">
                    <a16:creationId xmlns:a16="http://schemas.microsoft.com/office/drawing/2014/main" id="{46F0A3C6-CDCD-4E8D-7389-A33592D1A962}"/>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10" name="Picture 34">
                <a:extLst>
                  <a:ext uri="{FF2B5EF4-FFF2-40B4-BE49-F238E27FC236}">
                    <a16:creationId xmlns:a16="http://schemas.microsoft.com/office/drawing/2014/main" id="{FB52EC46-2628-73AE-1471-DCAD6DE27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11" name="AutoShape 7">
                <a:extLst>
                  <a:ext uri="{FF2B5EF4-FFF2-40B4-BE49-F238E27FC236}">
                    <a16:creationId xmlns:a16="http://schemas.microsoft.com/office/drawing/2014/main" id="{78405991-CA0D-84AF-82A3-6B1430D16864}"/>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312" name="Text Box 11">
                <a:extLst>
                  <a:ext uri="{FF2B5EF4-FFF2-40B4-BE49-F238E27FC236}">
                    <a16:creationId xmlns:a16="http://schemas.microsoft.com/office/drawing/2014/main" id="{E94EEDE3-327C-E1BB-9F9F-1200C498A6EA}"/>
                  </a:ext>
                </a:extLst>
              </p:cNvPr>
              <p:cNvSpPr txBox="1">
                <a:spLocks noChangeArrowheads="1"/>
              </p:cNvSpPr>
              <p:nvPr/>
            </p:nvSpPr>
            <p:spPr bwMode="auto">
              <a:xfrm>
                <a:off x="1642996" y="2492746"/>
                <a:ext cx="56435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grpSp>
      <p:sp>
        <p:nvSpPr>
          <p:cNvPr id="11270" name="テキスト ボックス 23">
            <a:extLst>
              <a:ext uri="{FF2B5EF4-FFF2-40B4-BE49-F238E27FC236}">
                <a16:creationId xmlns:a16="http://schemas.microsoft.com/office/drawing/2014/main" id="{AEF2EC63-5BD6-76C8-6A74-78DC44A516F3}"/>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27228B4E-F209-8106-2466-E81AF5D787F5}"/>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4" name="正方形/長方形 33">
            <a:extLst>
              <a:ext uri="{FF2B5EF4-FFF2-40B4-BE49-F238E27FC236}">
                <a16:creationId xmlns:a16="http://schemas.microsoft.com/office/drawing/2014/main" id="{460AF6F7-D4CE-2193-AA7B-FCFB98A1EBA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5" name="正方形/長方形 34">
            <a:extLst>
              <a:ext uri="{FF2B5EF4-FFF2-40B4-BE49-F238E27FC236}">
                <a16:creationId xmlns:a16="http://schemas.microsoft.com/office/drawing/2014/main" id="{39385CBF-F4F6-1C84-821A-A4CF1264544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36" name="正方形/長方形 35">
            <a:extLst>
              <a:ext uri="{FF2B5EF4-FFF2-40B4-BE49-F238E27FC236}">
                <a16:creationId xmlns:a16="http://schemas.microsoft.com/office/drawing/2014/main" id="{FBCF64BE-F599-403C-25E6-2E45791A677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37" name="正方形/長方形 36">
            <a:extLst>
              <a:ext uri="{FF2B5EF4-FFF2-40B4-BE49-F238E27FC236}">
                <a16:creationId xmlns:a16="http://schemas.microsoft.com/office/drawing/2014/main" id="{51C7D73B-813A-8492-68A7-2D8E3C15C4F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276" name="テキスト ボックス 56">
            <a:extLst>
              <a:ext uri="{FF2B5EF4-FFF2-40B4-BE49-F238E27FC236}">
                <a16:creationId xmlns:a16="http://schemas.microsoft.com/office/drawing/2014/main" id="{759A4D53-C78B-A2F4-A1CA-0B71FB2CD83D}"/>
              </a:ext>
            </a:extLst>
          </p:cNvPr>
          <p:cNvSpPr txBox="1">
            <a:spLocks noChangeArrowheads="1"/>
          </p:cNvSpPr>
          <p:nvPr/>
        </p:nvSpPr>
        <p:spPr bwMode="auto">
          <a:xfrm>
            <a:off x="3532188" y="6029325"/>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0" name="表 49">
            <a:extLst>
              <a:ext uri="{FF2B5EF4-FFF2-40B4-BE49-F238E27FC236}">
                <a16:creationId xmlns:a16="http://schemas.microsoft.com/office/drawing/2014/main" id="{B47009A8-23CA-A2B7-9F30-6F2FD0262E3F}"/>
              </a:ext>
            </a:extLst>
          </p:cNvPr>
          <p:cNvGraphicFramePr>
            <a:graphicFrameLocks noGrp="1"/>
          </p:cNvGraphicFramePr>
          <p:nvPr>
            <p:extLst>
              <p:ext uri="{D42A27DB-BD31-4B8C-83A1-F6EECF244321}">
                <p14:modId xmlns:p14="http://schemas.microsoft.com/office/powerpoint/2010/main" val="3362693320"/>
              </p:ext>
            </p:extLst>
          </p:nvPr>
        </p:nvGraphicFramePr>
        <p:xfrm>
          <a:off x="3322638" y="8339138"/>
          <a:ext cx="3349625" cy="431800"/>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パスワードを忘れた場合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P7</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1" name="表 50">
            <a:extLst>
              <a:ext uri="{FF2B5EF4-FFF2-40B4-BE49-F238E27FC236}">
                <a16:creationId xmlns:a16="http://schemas.microsoft.com/office/drawing/2014/main" id="{21E78AE1-0423-9132-E7AA-F7D8FDEE89D1}"/>
              </a:ext>
            </a:extLst>
          </p:cNvPr>
          <p:cNvGraphicFramePr>
            <a:graphicFrameLocks noGrp="1"/>
          </p:cNvGraphicFramePr>
          <p:nvPr>
            <p:extLst>
              <p:ext uri="{D42A27DB-BD31-4B8C-83A1-F6EECF244321}">
                <p14:modId xmlns:p14="http://schemas.microsoft.com/office/powerpoint/2010/main" val="1556931430"/>
              </p:ext>
            </p:extLst>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066D06CA-CD63-6F1C-FD2F-22F4AA08FC14}"/>
              </a:ext>
            </a:extLst>
          </p:cNvPr>
          <p:cNvGraphicFramePr>
            <a:graphicFrameLocks noGrp="1"/>
          </p:cNvGraphicFramePr>
          <p:nvPr>
            <p:extLst>
              <p:ext uri="{D42A27DB-BD31-4B8C-83A1-F6EECF244321}">
                <p14:modId xmlns:p14="http://schemas.microsoft.com/office/powerpoint/2010/main" val="1495392839"/>
              </p:ext>
            </p:extLst>
          </p:nvPr>
        </p:nvGraphicFramePr>
        <p:xfrm>
          <a:off x="3298825" y="7793038"/>
          <a:ext cx="3349625" cy="431800"/>
        </p:xfrm>
        <a:graphic>
          <a:graphicData uri="http://schemas.openxmlformats.org/drawingml/2006/table">
            <a:tbl>
              <a:tblPr firstRow="1" bandRow="1">
                <a:tableStyleId>{5C22544A-7EE6-4342-B048-85BDC9FD1C3A}</a:tableStyleId>
              </a:tblPr>
              <a:tblGrid>
                <a:gridCol w="2695827">
                  <a:extLst>
                    <a:ext uri="{9D8B030D-6E8A-4147-A177-3AD203B41FA5}">
                      <a16:colId xmlns:a16="http://schemas.microsoft.com/office/drawing/2014/main" val="20000"/>
                    </a:ext>
                  </a:extLst>
                </a:gridCol>
                <a:gridCol w="653798">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85C6BCD0-0A90-F9E0-BFCC-EAF21892B5C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C33B1E68-6EE1-E81D-1AA9-D06529251F7E}"/>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303" name="グループ化 1">
            <a:extLst>
              <a:ext uri="{FF2B5EF4-FFF2-40B4-BE49-F238E27FC236}">
                <a16:creationId xmlns:a16="http://schemas.microsoft.com/office/drawing/2014/main" id="{635F797B-26CD-C27A-14C1-DD982E8DE78B}"/>
              </a:ext>
            </a:extLst>
          </p:cNvPr>
          <p:cNvGrpSpPr>
            <a:grpSpLocks/>
          </p:cNvGrpSpPr>
          <p:nvPr/>
        </p:nvGrpSpPr>
        <p:grpSpPr bwMode="auto">
          <a:xfrm>
            <a:off x="3802063" y="6470650"/>
            <a:ext cx="2052637" cy="609600"/>
            <a:chOff x="1922223" y="2831036"/>
            <a:chExt cx="2927350" cy="863636"/>
          </a:xfrm>
          <a:solidFill>
            <a:srgbClr val="0070C0"/>
          </a:solidFill>
        </p:grpSpPr>
        <p:sp>
          <p:nvSpPr>
            <p:cNvPr id="54" name="角丸四角形 37">
              <a:extLst>
                <a:ext uri="{FF2B5EF4-FFF2-40B4-BE49-F238E27FC236}">
                  <a16:creationId xmlns:a16="http://schemas.microsoft.com/office/drawing/2014/main" id="{BA7CE5FF-7787-08F8-AA9A-893BAFC2A519}"/>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1392E50-8FBF-DC83-34BD-3C1287CB59A7}"/>
                </a:ext>
              </a:extLst>
            </p:cNvPr>
            <p:cNvSpPr/>
            <p:nvPr/>
          </p:nvSpPr>
          <p:spPr>
            <a:xfrm>
              <a:off x="2884422" y="2831036"/>
              <a:ext cx="1002952"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304" name="AutoShape 7">
            <a:extLst>
              <a:ext uri="{FF2B5EF4-FFF2-40B4-BE49-F238E27FC236}">
                <a16:creationId xmlns:a16="http://schemas.microsoft.com/office/drawing/2014/main" id="{BFADCFB4-C4E4-7F11-A91F-8269B70A82D9}"/>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AF4B2796-E26B-ED1F-F44F-F46CD8406B49}"/>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C5895D35-3413-E0B6-2675-3F502148A246}"/>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00E2CAEA-75ED-A3E4-55C7-42AC2782F27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7ACC393-A713-4FD5-ABA3-EBC4A95DC319}"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ABCDB83-C92D-230A-7C83-BD9982524A9A}"/>
              </a:ext>
            </a:extLst>
          </p:cNvPr>
          <p:cNvSpPr txBox="1">
            <a:spLocks noChangeArrowheads="1"/>
          </p:cNvSpPr>
          <p:nvPr/>
        </p:nvSpPr>
        <p:spPr bwMode="auto">
          <a:xfrm>
            <a:off x="-5001" y="44926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C7A612E7-AA6C-0004-1F29-52A04BE224E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F0D0AD5-02D3-28F4-C1A8-11216F8C58C1}"/>
              </a:ext>
            </a:extLst>
          </p:cNvPr>
          <p:cNvGrpSpPr>
            <a:grpSpLocks/>
          </p:cNvGrpSpPr>
          <p:nvPr/>
        </p:nvGrpSpPr>
        <p:grpSpPr bwMode="auto">
          <a:xfrm>
            <a:off x="265113" y="3370263"/>
            <a:ext cx="2552700" cy="1470025"/>
            <a:chOff x="437575" y="4875696"/>
            <a:chExt cx="2553850" cy="1653922"/>
          </a:xfrm>
        </p:grpSpPr>
        <p:pic>
          <p:nvPicPr>
            <p:cNvPr id="13339" name="図 3">
              <a:extLst>
                <a:ext uri="{FF2B5EF4-FFF2-40B4-BE49-F238E27FC236}">
                  <a16:creationId xmlns:a16="http://schemas.microsoft.com/office/drawing/2014/main" id="{3B9C8453-B464-DE13-8F9F-682262A729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グループ化 1">
              <a:extLst>
                <a:ext uri="{FF2B5EF4-FFF2-40B4-BE49-F238E27FC236}">
                  <a16:creationId xmlns:a16="http://schemas.microsoft.com/office/drawing/2014/main" id="{5F5C234A-38B1-4693-557E-BB3BC1BBFE44}"/>
                </a:ext>
              </a:extLst>
            </p:cNvPr>
            <p:cNvGrpSpPr>
              <a:grpSpLocks/>
            </p:cNvGrpSpPr>
            <p:nvPr/>
          </p:nvGrpSpPr>
          <p:grpSpPr bwMode="auto">
            <a:xfrm>
              <a:off x="621557" y="5341272"/>
              <a:ext cx="1797078" cy="455876"/>
              <a:chOff x="795338" y="4920456"/>
              <a:chExt cx="1797048" cy="455613"/>
            </a:xfrm>
          </p:grpSpPr>
          <p:sp>
            <p:nvSpPr>
              <p:cNvPr id="13341" name="AutoShape 12">
                <a:extLst>
                  <a:ext uri="{FF2B5EF4-FFF2-40B4-BE49-F238E27FC236}">
                    <a16:creationId xmlns:a16="http://schemas.microsoft.com/office/drawing/2014/main" id="{383DDE29-8A62-4FF1-E22C-DFF2C5DC02AA}"/>
                  </a:ext>
                </a:extLst>
              </p:cNvPr>
              <p:cNvSpPr>
                <a:spLocks noChangeArrowheads="1"/>
              </p:cNvSpPr>
              <p:nvPr/>
            </p:nvSpPr>
            <p:spPr bwMode="auto">
              <a:xfrm>
                <a:off x="1162143" y="5056188"/>
                <a:ext cx="1430243" cy="2795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42" name="Text Box 11">
                <a:extLst>
                  <a:ext uri="{FF2B5EF4-FFF2-40B4-BE49-F238E27FC236}">
                    <a16:creationId xmlns:a16="http://schemas.microsoft.com/office/drawing/2014/main" id="{AE31EB4E-60AF-2803-96D6-A67FECA8FDB1}"/>
                  </a:ext>
                </a:extLst>
              </p:cNvPr>
              <p:cNvSpPr txBox="1">
                <a:spLocks noChangeArrowheads="1"/>
              </p:cNvSpPr>
              <p:nvPr/>
            </p:nvSpPr>
            <p:spPr bwMode="auto">
              <a:xfrm>
                <a:off x="795338" y="4920456"/>
                <a:ext cx="4953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grpSp>
      </p:grpSp>
      <p:grpSp>
        <p:nvGrpSpPr>
          <p:cNvPr id="13319" name="グループ化 8">
            <a:extLst>
              <a:ext uri="{FF2B5EF4-FFF2-40B4-BE49-F238E27FC236}">
                <a16:creationId xmlns:a16="http://schemas.microsoft.com/office/drawing/2014/main" id="{52166056-1E7E-1E31-EE20-62EA15876050}"/>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EFD43EFF-E835-4EBC-4390-D4DEE3433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A08EFE10-A4B0-24D2-3D1E-DFA3D5AE4255}"/>
                </a:ext>
              </a:extLst>
            </p:cNvPr>
            <p:cNvGrpSpPr>
              <a:grpSpLocks/>
            </p:cNvGrpSpPr>
            <p:nvPr/>
          </p:nvGrpSpPr>
          <p:grpSpPr bwMode="auto">
            <a:xfrm>
              <a:off x="662654" y="2899108"/>
              <a:ext cx="2778365" cy="941749"/>
              <a:chOff x="993262" y="2510965"/>
              <a:chExt cx="2778365" cy="941749"/>
            </a:xfrm>
          </p:grpSpPr>
          <p:sp>
            <p:nvSpPr>
              <p:cNvPr id="13335" name="AutoShape 5">
                <a:extLst>
                  <a:ext uri="{FF2B5EF4-FFF2-40B4-BE49-F238E27FC236}">
                    <a16:creationId xmlns:a16="http://schemas.microsoft.com/office/drawing/2014/main" id="{BDC8BDAA-404D-BBEB-9295-D965B169FE85}"/>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11B5E83C-679E-D58A-5D66-63DD8721D5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7C1A0298-676C-F614-86C9-567A4E0F668E}"/>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8" name="Text Box 11">
                <a:extLst>
                  <a:ext uri="{FF2B5EF4-FFF2-40B4-BE49-F238E27FC236}">
                    <a16:creationId xmlns:a16="http://schemas.microsoft.com/office/drawing/2014/main" id="{20E39397-71A5-0E45-90C4-4938F68B06BB}"/>
                  </a:ext>
                </a:extLst>
              </p:cNvPr>
              <p:cNvSpPr txBox="1">
                <a:spLocks noChangeArrowheads="1"/>
              </p:cNvSpPr>
              <p:nvPr/>
            </p:nvSpPr>
            <p:spPr bwMode="auto">
              <a:xfrm>
                <a:off x="2387602" y="2510965"/>
                <a:ext cx="56435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grpSp>
      <p:sp>
        <p:nvSpPr>
          <p:cNvPr id="13320" name="テキスト ボックス 23">
            <a:extLst>
              <a:ext uri="{FF2B5EF4-FFF2-40B4-BE49-F238E27FC236}">
                <a16:creationId xmlns:a16="http://schemas.microsoft.com/office/drawing/2014/main" id="{880D88BB-271D-CDD8-FF36-384157911928}"/>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03FD964C-8EBA-C103-BBF9-8EE179D7F6A2}"/>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71828A79-BD3A-2F75-49DB-CB6F13473A28}"/>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7" name="図 8">
            <a:extLst>
              <a:ext uri="{FF2B5EF4-FFF2-40B4-BE49-F238E27FC236}">
                <a16:creationId xmlns:a16="http://schemas.microsoft.com/office/drawing/2014/main" id="{A8B0072F-59EC-4C9C-600C-E9E4201634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AutoShape 12">
            <a:extLst>
              <a:ext uri="{FF2B5EF4-FFF2-40B4-BE49-F238E27FC236}">
                <a16:creationId xmlns:a16="http://schemas.microsoft.com/office/drawing/2014/main" id="{D6787EB6-F978-0B5E-75AD-48CF4B42641B}"/>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Text Box 11">
            <a:extLst>
              <a:ext uri="{FF2B5EF4-FFF2-40B4-BE49-F238E27FC236}">
                <a16:creationId xmlns:a16="http://schemas.microsoft.com/office/drawing/2014/main" id="{D90FA000-0FF7-9ADA-4012-C0428A5A8784}"/>
              </a:ext>
            </a:extLst>
          </p:cNvPr>
          <p:cNvSpPr txBox="1">
            <a:spLocks noChangeArrowheads="1"/>
          </p:cNvSpPr>
          <p:nvPr/>
        </p:nvSpPr>
        <p:spPr bwMode="auto">
          <a:xfrm>
            <a:off x="3098800" y="5651500"/>
            <a:ext cx="495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sp>
        <p:nvSpPr>
          <p:cNvPr id="13330" name="AutoShape 12">
            <a:extLst>
              <a:ext uri="{FF2B5EF4-FFF2-40B4-BE49-F238E27FC236}">
                <a16:creationId xmlns:a16="http://schemas.microsoft.com/office/drawing/2014/main" id="{CC57F8F7-3087-4A4B-1C90-2452025C9ED4}"/>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1" name="AutoShape 12">
            <a:extLst>
              <a:ext uri="{FF2B5EF4-FFF2-40B4-BE49-F238E27FC236}">
                <a16:creationId xmlns:a16="http://schemas.microsoft.com/office/drawing/2014/main" id="{5D5743F6-EF93-0191-B022-AE714DDEA41B}"/>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4254DEC6-66AA-3FFD-5EDE-B08731103B74}"/>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EEA7A393-80F8-AC0B-77C8-121E2BE67696}"/>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8894A890-0484-6C3C-F326-0362E733DE5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770C1F10-C2F1-70FC-9BAB-660980F187C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AA7BA393-ECEF-B59B-EC96-8EF7E9CC9AC6}"/>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0F97F8BB-D0B3-0A82-2039-06E5F39BAD3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4C339C85-082D-FFE8-DC30-4DB3BFA2617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5F4925-AF6A-4D38-896E-1D2D5DC2C5D1}"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7EDD3639-FFCF-6A73-AFA8-1EE30E074A0F}"/>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D2F8BED9-A86B-43A3-7E27-B12316EF8AB3}"/>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71CF3F4F-1BBB-BE20-8556-84C5662CA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503CCBA9-1D2E-A4E3-92D1-C05A604DA830}"/>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09AD501B-4C1E-45EF-E260-CD9346F2192D}"/>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3DD56E76-1AB9-B24C-12A1-8C2486AB4B08}"/>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647122F6-7D2F-8431-F532-61E079B88027}"/>
                </a:ext>
              </a:extLst>
            </p:cNvPr>
            <p:cNvSpPr txBox="1">
              <a:spLocks noChangeArrowheads="1"/>
            </p:cNvSpPr>
            <p:nvPr/>
          </p:nvSpPr>
          <p:spPr bwMode="auto">
            <a:xfrm>
              <a:off x="188913" y="7196153"/>
              <a:ext cx="64547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92" name="テキスト ボックス 1">
              <a:extLst>
                <a:ext uri="{FF2B5EF4-FFF2-40B4-BE49-F238E27FC236}">
                  <a16:creationId xmlns:a16="http://schemas.microsoft.com/office/drawing/2014/main" id="{65D6E106-6BF4-8190-52CE-FBCCB049D013}"/>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D2E85037-6E55-7660-47DF-390BC9F11C37}"/>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4" name="グループ化 1">
            <a:extLst>
              <a:ext uri="{FF2B5EF4-FFF2-40B4-BE49-F238E27FC236}">
                <a16:creationId xmlns:a16="http://schemas.microsoft.com/office/drawing/2014/main" id="{12958F3F-B186-7AA3-EB81-FB6ACCDB5E1E}"/>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98D8B2FA-DE64-94F2-A499-B62F56E6BF50}"/>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9D6A5AED-9921-EE83-56F9-A2C6D04F1BA8}"/>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5" name="テキスト ボックス 56">
            <a:extLst>
              <a:ext uri="{FF2B5EF4-FFF2-40B4-BE49-F238E27FC236}">
                <a16:creationId xmlns:a16="http://schemas.microsoft.com/office/drawing/2014/main" id="{75E65670-320C-9E1B-6E1E-9C42030A5DBE}"/>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AA22B7AD-76D4-A556-27C8-C465C58ACFAD}"/>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7" name="AutoShape 172">
            <a:extLst>
              <a:ext uri="{FF2B5EF4-FFF2-40B4-BE49-F238E27FC236}">
                <a16:creationId xmlns:a16="http://schemas.microsoft.com/office/drawing/2014/main" id="{A32352A4-7000-5C07-DA99-1DCF3401C50E}"/>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99978F77-E56D-2636-C57E-575A058914F1}"/>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9" name="AutoShape 172">
            <a:extLst>
              <a:ext uri="{FF2B5EF4-FFF2-40B4-BE49-F238E27FC236}">
                <a16:creationId xmlns:a16="http://schemas.microsoft.com/office/drawing/2014/main" id="{E6C54256-E5ED-6CC4-BE41-B92F03C4EC16}"/>
              </a:ext>
            </a:extLst>
          </p:cNvPr>
          <p:cNvSpPr>
            <a:spLocks noChangeArrowheads="1"/>
          </p:cNvSpPr>
          <p:nvPr/>
        </p:nvSpPr>
        <p:spPr bwMode="auto">
          <a:xfrm>
            <a:off x="4910138" y="8228013"/>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5389" name="Picture 154" descr="アイコン注意">
            <a:extLst>
              <a:ext uri="{FF2B5EF4-FFF2-40B4-BE49-F238E27FC236}">
                <a16:creationId xmlns:a16="http://schemas.microsoft.com/office/drawing/2014/main" id="{A3AD6120-8BD6-DEEF-10F6-B7309A7CD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713581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a:extLst>
              <a:ext uri="{FF2B5EF4-FFF2-40B4-BE49-F238E27FC236}">
                <a16:creationId xmlns:a16="http://schemas.microsoft.com/office/drawing/2014/main" id="{F4B1A6DD-903E-E98B-2DD3-DD8F7A35B2C8}"/>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5D90933D-062E-9537-6CF0-C89AC04CF93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6CA2C157-5E11-C4E8-8C23-5F1DAD10319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BA3F8BF1-7D9F-8E78-C549-D4F2FEBF3356}"/>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97F8A12F-B425-B1B1-47D5-7E29A6FBB78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49C106D-F792-ECE1-56E2-37E7A809EEC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図 2" descr="グラフィカル ユーザー インターフェイス, テキスト, アプリケーション&#10;&#10;自動的に生成された説明">
            <a:extLst>
              <a:ext uri="{FF2B5EF4-FFF2-40B4-BE49-F238E27FC236}">
                <a16:creationId xmlns:a16="http://schemas.microsoft.com/office/drawing/2014/main" id="{03E2F028-AA88-75BB-77A1-AA811673C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2352675"/>
            <a:ext cx="3336925"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スライド番号プレースホルダ 2">
            <a:extLst>
              <a:ext uri="{FF2B5EF4-FFF2-40B4-BE49-F238E27FC236}">
                <a16:creationId xmlns:a16="http://schemas.microsoft.com/office/drawing/2014/main" id="{581CA9C4-CC62-A803-3390-D19F6D95CA0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3B46AC6-456C-4456-8179-2F532A4BD7A5}"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2" name="テキスト ボックス 18">
            <a:extLst>
              <a:ext uri="{FF2B5EF4-FFF2-40B4-BE49-F238E27FC236}">
                <a16:creationId xmlns:a16="http://schemas.microsoft.com/office/drawing/2014/main" id="{B11CDFA1-04F9-0551-137A-9A82F7DC433C}"/>
              </a:ext>
            </a:extLst>
          </p:cNvPr>
          <p:cNvSpPr txBox="1">
            <a:spLocks noChangeArrowheads="1"/>
          </p:cNvSpPr>
          <p:nvPr/>
        </p:nvSpPr>
        <p:spPr bwMode="auto">
          <a:xfrm>
            <a:off x="142875" y="874713"/>
            <a:ext cx="67151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エマージェンシーコールのパスワードを忘れてしまった場合に、緊急連絡先に登録して</a:t>
            </a:r>
            <a:endParaRPr lang="en-US" altLang="ja-JP" sz="1400"/>
          </a:p>
          <a:p>
            <a:pPr eaLnBrk="1" hangingPunct="1">
              <a:spcBef>
                <a:spcPct val="0"/>
              </a:spcBef>
              <a:buFontTx/>
              <a:buNone/>
            </a:pPr>
            <a:r>
              <a:rPr lang="ja-JP" altLang="en-US" sz="1400"/>
              <a:t>あるメールアドレスに、仮のパスワードを再発行する機能です。</a:t>
            </a:r>
            <a:endParaRPr lang="en-US" altLang="ja-JP" sz="900"/>
          </a:p>
          <a:p>
            <a:pPr eaLnBrk="1" hangingPunct="1">
              <a:spcBef>
                <a:spcPct val="0"/>
              </a:spcBef>
              <a:buFontTx/>
              <a:buNone/>
            </a:pPr>
            <a:r>
              <a:rPr lang="en-US" altLang="ja-JP" sz="900">
                <a:solidFill>
                  <a:srgbClr val="FF0000"/>
                </a:solidFill>
              </a:rPr>
              <a:t>※</a:t>
            </a:r>
            <a:r>
              <a:rPr lang="ja-JP" altLang="en-US" sz="900">
                <a:solidFill>
                  <a:srgbClr val="FF0000"/>
                </a:solidFill>
              </a:rPr>
              <a:t>本機能はオプションとなっております。オプション加入していない場合は、ご利用頂けません。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本機能は音声からは行えません。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緊急連絡先にメールアドレスを登録していない場合は、本機能はご利用頂けませんので、人事管理者までお問い合わせください。</a:t>
            </a:r>
            <a:endParaRPr lang="en-US" altLang="ja-JP" sz="900">
              <a:solidFill>
                <a:srgbClr val="FF0000"/>
              </a:solidFill>
            </a:endParaRPr>
          </a:p>
        </p:txBody>
      </p:sp>
      <p:sp>
        <p:nvSpPr>
          <p:cNvPr id="17413" name="テキスト ボックス 23">
            <a:extLst>
              <a:ext uri="{FF2B5EF4-FFF2-40B4-BE49-F238E27FC236}">
                <a16:creationId xmlns:a16="http://schemas.microsoft.com/office/drawing/2014/main" id="{4641BE4E-6D0D-CC28-AA94-2782B0F714F0}"/>
              </a:ext>
            </a:extLst>
          </p:cNvPr>
          <p:cNvSpPr txBox="1">
            <a:spLocks noChangeArrowheads="1"/>
          </p:cNvSpPr>
          <p:nvPr/>
        </p:nvSpPr>
        <p:spPr bwMode="auto">
          <a:xfrm>
            <a:off x="76200" y="1841500"/>
            <a:ext cx="6702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（１）パスワード再発行方法</a:t>
            </a:r>
          </a:p>
        </p:txBody>
      </p:sp>
      <p:sp>
        <p:nvSpPr>
          <p:cNvPr id="36876" name="テキスト ボックス 56">
            <a:extLst>
              <a:ext uri="{FF2B5EF4-FFF2-40B4-BE49-F238E27FC236}">
                <a16:creationId xmlns:a16="http://schemas.microsoft.com/office/drawing/2014/main" id="{4458460D-8AE4-7EC7-4C5A-DAF1D2747B6B}"/>
              </a:ext>
            </a:extLst>
          </p:cNvPr>
          <p:cNvSpPr txBox="1">
            <a:spLocks noChangeArrowheads="1"/>
          </p:cNvSpPr>
          <p:nvPr/>
        </p:nvSpPr>
        <p:spPr bwMode="auto">
          <a:xfrm>
            <a:off x="3952875" y="2508250"/>
            <a:ext cx="2667000" cy="62626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①「パスワードを忘れた場合は、こちら」をクリックします。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②ユーザＩＤとエマージェンシー</a:t>
            </a:r>
            <a:endParaRPr lang="en-US" altLang="ja-JP" sz="1400" dirty="0"/>
          </a:p>
          <a:p>
            <a:pPr marL="174625" eaLnBrk="1" hangingPunct="1">
              <a:spcBef>
                <a:spcPct val="0"/>
              </a:spcBef>
              <a:buFont typeface="Arial" panose="020B0604020202020204" pitchFamily="34" charset="0"/>
              <a:buNone/>
              <a:defRPr/>
            </a:pPr>
            <a:r>
              <a:rPr lang="ja-JP" altLang="en-US" sz="1400" dirty="0"/>
              <a:t>コールに登録されているメールアドレスを入力し、「再発行」</a:t>
            </a:r>
            <a:endParaRPr lang="en-US" altLang="ja-JP" sz="1400" dirty="0"/>
          </a:p>
          <a:p>
            <a:pPr marL="174625" eaLnBrk="1" hangingPunct="1">
              <a:spcBef>
                <a:spcPct val="0"/>
              </a:spcBef>
              <a:buFont typeface="Arial" panose="020B0604020202020204" pitchFamily="34" charset="0"/>
              <a:buNone/>
              <a:defRPr/>
            </a:pPr>
            <a:r>
              <a:rPr lang="ja-JP" altLang="en-US" sz="1400" dirty="0"/>
              <a:t>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900" dirty="0"/>
          </a:p>
          <a:p>
            <a:pPr eaLnBrk="1" hangingPunct="1">
              <a:spcBef>
                <a:spcPct val="0"/>
              </a:spcBef>
              <a:buFont typeface="Arial" panose="020B0604020202020204" pitchFamily="34" charset="0"/>
              <a:buNone/>
              <a:defRPr/>
            </a:pPr>
            <a:r>
              <a:rPr lang="ja-JP" altLang="en-US" sz="1400" dirty="0"/>
              <a:t>③「実行」ボタンをクリックします。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④「仮パスワードを再発行しまし</a:t>
            </a:r>
            <a:endParaRPr lang="en-US" altLang="ja-JP" sz="1400" dirty="0"/>
          </a:p>
          <a:p>
            <a:pPr marL="174625" eaLnBrk="1" hangingPunct="1">
              <a:spcBef>
                <a:spcPct val="0"/>
              </a:spcBef>
              <a:buFont typeface="Arial" panose="020B0604020202020204" pitchFamily="34" charset="0"/>
              <a:buNone/>
              <a:defRPr/>
            </a:pPr>
            <a:r>
              <a:rPr lang="ja-JP" altLang="en-US" sz="1400" dirty="0"/>
              <a:t>た。」と表示され、指定したメールアドレスに仮パスワードが送信されます。</a:t>
            </a:r>
            <a:endParaRPr lang="en-US" altLang="ja-JP" sz="1400" dirty="0"/>
          </a:p>
        </p:txBody>
      </p:sp>
      <p:sp>
        <p:nvSpPr>
          <p:cNvPr id="17415" name="AutoShape 177">
            <a:extLst>
              <a:ext uri="{FF2B5EF4-FFF2-40B4-BE49-F238E27FC236}">
                <a16:creationId xmlns:a16="http://schemas.microsoft.com/office/drawing/2014/main" id="{D0DEC1BC-C0A7-3533-6B24-41C71BB3A0CD}"/>
              </a:ext>
            </a:extLst>
          </p:cNvPr>
          <p:cNvSpPr>
            <a:spLocks noChangeArrowheads="1"/>
          </p:cNvSpPr>
          <p:nvPr/>
        </p:nvSpPr>
        <p:spPr bwMode="auto">
          <a:xfrm>
            <a:off x="785813" y="3576638"/>
            <a:ext cx="1785937"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descr="グラフィカル ユーザー インターフェイス, テキスト, アプリケーション, メール&#10;&#10;自動的に生成された説明">
            <a:extLst>
              <a:ext uri="{FF2B5EF4-FFF2-40B4-BE49-F238E27FC236}">
                <a16:creationId xmlns:a16="http://schemas.microsoft.com/office/drawing/2014/main" id="{3096D800-C0CF-A2B7-C1FF-D246698F9BD1}"/>
              </a:ext>
            </a:extLst>
          </p:cNvPr>
          <p:cNvPicPr>
            <a:picLocks noChangeAspect="1"/>
          </p:cNvPicPr>
          <p:nvPr/>
        </p:nvPicPr>
        <p:blipFill>
          <a:blip r:embed="rId4"/>
          <a:stretch>
            <a:fillRect/>
          </a:stretch>
        </p:blipFill>
        <p:spPr>
          <a:xfrm>
            <a:off x="223838" y="4573588"/>
            <a:ext cx="2681287" cy="1590675"/>
          </a:xfrm>
          <a:prstGeom prst="rect">
            <a:avLst/>
          </a:prstGeom>
          <a:ln>
            <a:solidFill>
              <a:schemeClr val="tx1">
                <a:lumMod val="50000"/>
                <a:lumOff val="50000"/>
              </a:schemeClr>
            </a:solidFill>
          </a:ln>
        </p:spPr>
      </p:pic>
      <p:sp>
        <p:nvSpPr>
          <p:cNvPr id="17417" name="AutoShape 177">
            <a:extLst>
              <a:ext uri="{FF2B5EF4-FFF2-40B4-BE49-F238E27FC236}">
                <a16:creationId xmlns:a16="http://schemas.microsoft.com/office/drawing/2014/main" id="{8CA8D64F-5052-F508-3AF0-539819B74EF7}"/>
              </a:ext>
            </a:extLst>
          </p:cNvPr>
          <p:cNvSpPr>
            <a:spLocks noChangeArrowheads="1"/>
          </p:cNvSpPr>
          <p:nvPr/>
        </p:nvSpPr>
        <p:spPr bwMode="auto">
          <a:xfrm>
            <a:off x="177800" y="5006975"/>
            <a:ext cx="2770188" cy="11572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152DF312-0DC4-56AA-27C9-A7F387D00684}"/>
              </a:ext>
            </a:extLst>
          </p:cNvPr>
          <p:cNvPicPr>
            <a:picLocks noChangeAspect="1"/>
          </p:cNvPicPr>
          <p:nvPr/>
        </p:nvPicPr>
        <p:blipFill>
          <a:blip r:embed="rId5"/>
          <a:stretch>
            <a:fillRect/>
          </a:stretch>
        </p:blipFill>
        <p:spPr>
          <a:xfrm>
            <a:off x="252413" y="6378575"/>
            <a:ext cx="2941637" cy="966788"/>
          </a:xfrm>
          <a:prstGeom prst="rect">
            <a:avLst/>
          </a:prstGeom>
          <a:ln>
            <a:solidFill>
              <a:schemeClr val="bg1">
                <a:lumMod val="50000"/>
              </a:schemeClr>
            </a:solidFill>
          </a:ln>
        </p:spPr>
      </p:pic>
      <p:pic>
        <p:nvPicPr>
          <p:cNvPr id="13" name="図 12" descr="テキスト, 手紙&#10;&#10;自動的に生成された説明">
            <a:extLst>
              <a:ext uri="{FF2B5EF4-FFF2-40B4-BE49-F238E27FC236}">
                <a16:creationId xmlns:a16="http://schemas.microsoft.com/office/drawing/2014/main" id="{789A64B8-F6F6-3E6E-AA17-22504365FD5B}"/>
              </a:ext>
            </a:extLst>
          </p:cNvPr>
          <p:cNvPicPr>
            <a:picLocks noChangeAspect="1"/>
          </p:cNvPicPr>
          <p:nvPr/>
        </p:nvPicPr>
        <p:blipFill>
          <a:blip r:embed="rId6"/>
          <a:stretch>
            <a:fillRect/>
          </a:stretch>
        </p:blipFill>
        <p:spPr>
          <a:xfrm>
            <a:off x="252413" y="7612063"/>
            <a:ext cx="3100387" cy="968375"/>
          </a:xfrm>
          <a:prstGeom prst="rect">
            <a:avLst/>
          </a:prstGeom>
          <a:ln>
            <a:solidFill>
              <a:schemeClr val="tx1">
                <a:lumMod val="50000"/>
                <a:lumOff val="50000"/>
              </a:schemeClr>
            </a:solidFill>
          </a:ln>
        </p:spPr>
      </p:pic>
      <p:sp>
        <p:nvSpPr>
          <p:cNvPr id="17420" name="AutoShape 177">
            <a:extLst>
              <a:ext uri="{FF2B5EF4-FFF2-40B4-BE49-F238E27FC236}">
                <a16:creationId xmlns:a16="http://schemas.microsoft.com/office/drawing/2014/main" id="{901C01A3-43E2-7BE7-F5EC-7F275B3C8F57}"/>
              </a:ext>
            </a:extLst>
          </p:cNvPr>
          <p:cNvSpPr>
            <a:spLocks noChangeArrowheads="1"/>
          </p:cNvSpPr>
          <p:nvPr/>
        </p:nvSpPr>
        <p:spPr bwMode="auto">
          <a:xfrm>
            <a:off x="1801813" y="6973888"/>
            <a:ext cx="1392237" cy="3286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5" name="テキスト ボックス 24">
            <a:extLst>
              <a:ext uri="{FF2B5EF4-FFF2-40B4-BE49-F238E27FC236}">
                <a16:creationId xmlns:a16="http://schemas.microsoft.com/office/drawing/2014/main" id="{A6B754B3-8670-4988-EAEE-4EEC4E7FE204}"/>
              </a:ext>
            </a:extLst>
          </p:cNvPr>
          <p:cNvSpPr txBox="1">
            <a:spLocks noChangeArrowheads="1"/>
          </p:cNvSpPr>
          <p:nvPr/>
        </p:nvSpPr>
        <p:spPr bwMode="auto">
          <a:xfrm>
            <a:off x="-71438" y="395288"/>
            <a:ext cx="6929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１．ログイン　～　パスワードを忘れた場合～</a:t>
            </a:r>
            <a:endParaRPr lang="en-US" altLang="ja-JP" sz="2400"/>
          </a:p>
        </p:txBody>
      </p:sp>
      <p:sp>
        <p:nvSpPr>
          <p:cNvPr id="2" name="正方形/長方形 1">
            <a:extLst>
              <a:ext uri="{FF2B5EF4-FFF2-40B4-BE49-F238E27FC236}">
                <a16:creationId xmlns:a16="http://schemas.microsoft.com/office/drawing/2014/main" id="{D7E52731-F408-3797-F938-DCAD92763DBD}"/>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 name="正方形/長方形 2">
            <a:extLst>
              <a:ext uri="{FF2B5EF4-FFF2-40B4-BE49-F238E27FC236}">
                <a16:creationId xmlns:a16="http://schemas.microsoft.com/office/drawing/2014/main" id="{CF8DCCB6-8E8B-3DFF-AC62-39375FC6F9A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4" name="正方形/長方形 3">
            <a:extLst>
              <a:ext uri="{FF2B5EF4-FFF2-40B4-BE49-F238E27FC236}">
                <a16:creationId xmlns:a16="http://schemas.microsoft.com/office/drawing/2014/main" id="{7C1CBF7F-55B5-F7EA-F121-04D0166A9BA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3A87236D-9182-5DD0-4B3D-BFA337D63965}"/>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9AAE7970-27F0-5431-70AA-6BFCA1954129}"/>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118D435A-0AC9-E92B-8554-E8F6C0187A3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グラフィカル ユーザー インターフェイス, テキスト, アプリケーション&#10;&#10;自動的に生成された説明">
            <a:extLst>
              <a:ext uri="{FF2B5EF4-FFF2-40B4-BE49-F238E27FC236}">
                <a16:creationId xmlns:a16="http://schemas.microsoft.com/office/drawing/2014/main" id="{83F0873F-B80A-4422-6640-E9785D2DFDAB}"/>
              </a:ext>
            </a:extLst>
          </p:cNvPr>
          <p:cNvPicPr>
            <a:picLocks noChangeAspect="1"/>
          </p:cNvPicPr>
          <p:nvPr/>
        </p:nvPicPr>
        <p:blipFill>
          <a:blip r:embed="rId3"/>
          <a:stretch>
            <a:fillRect/>
          </a:stretch>
        </p:blipFill>
        <p:spPr>
          <a:xfrm>
            <a:off x="346075" y="2116138"/>
            <a:ext cx="2711450" cy="1608137"/>
          </a:xfrm>
          <a:prstGeom prst="rect">
            <a:avLst/>
          </a:prstGeom>
          <a:ln>
            <a:solidFill>
              <a:schemeClr val="tx1">
                <a:lumMod val="50000"/>
                <a:lumOff val="50000"/>
              </a:schemeClr>
            </a:solidFill>
          </a:ln>
        </p:spPr>
      </p:pic>
      <p:sp>
        <p:nvSpPr>
          <p:cNvPr id="19459" name="スライド番号プレースホルダ 2">
            <a:extLst>
              <a:ext uri="{FF2B5EF4-FFF2-40B4-BE49-F238E27FC236}">
                <a16:creationId xmlns:a16="http://schemas.microsoft.com/office/drawing/2014/main" id="{689E8FF6-9D61-BB91-2ADC-91831205A91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9A40151-0132-458D-BBC0-D5636B072F3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37897" name="テキスト ボックス 56">
            <a:extLst>
              <a:ext uri="{FF2B5EF4-FFF2-40B4-BE49-F238E27FC236}">
                <a16:creationId xmlns:a16="http://schemas.microsoft.com/office/drawing/2014/main" id="{094A09CD-508D-E8C3-1E16-6B084E6F8B4F}"/>
              </a:ext>
            </a:extLst>
          </p:cNvPr>
          <p:cNvSpPr txBox="1">
            <a:spLocks noChangeArrowheads="1"/>
          </p:cNvSpPr>
          <p:nvPr/>
        </p:nvSpPr>
        <p:spPr bwMode="auto">
          <a:xfrm>
            <a:off x="3314700" y="571500"/>
            <a:ext cx="3643313" cy="7381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⑤入力したメールアドレスに、左図のようなメールが送信されますので、記載されて</a:t>
            </a:r>
            <a:endParaRPr lang="en-US" altLang="ja-JP" sz="1400" dirty="0"/>
          </a:p>
          <a:p>
            <a:pPr marL="174625" eaLnBrk="1" hangingPunct="1">
              <a:spcBef>
                <a:spcPct val="0"/>
              </a:spcBef>
              <a:buFontTx/>
              <a:buNone/>
              <a:defRPr/>
            </a:pPr>
            <a:r>
              <a:rPr lang="ja-JP" altLang="en-US" sz="1400" dirty="0"/>
              <a:t>いるＵＲＬにアクセスします。</a:t>
            </a:r>
            <a:endParaRPr lang="en-US" altLang="ja-JP" sz="1400" dirty="0"/>
          </a:p>
        </p:txBody>
      </p:sp>
      <p:sp>
        <p:nvSpPr>
          <p:cNvPr id="37898" name="テキスト ボックス 56">
            <a:extLst>
              <a:ext uri="{FF2B5EF4-FFF2-40B4-BE49-F238E27FC236}">
                <a16:creationId xmlns:a16="http://schemas.microsoft.com/office/drawing/2014/main" id="{6BA92947-A56F-753C-7C7A-93815DF6329F}"/>
              </a:ext>
            </a:extLst>
          </p:cNvPr>
          <p:cNvSpPr txBox="1">
            <a:spLocks noChangeArrowheads="1"/>
          </p:cNvSpPr>
          <p:nvPr/>
        </p:nvSpPr>
        <p:spPr bwMode="auto">
          <a:xfrm>
            <a:off x="3314700" y="2190750"/>
            <a:ext cx="35433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⑥ユーザＩＤと再発行されたパスワードを</a:t>
            </a:r>
            <a:endParaRPr lang="en-US" altLang="ja-JP" sz="1400" dirty="0"/>
          </a:p>
          <a:p>
            <a:pPr marL="174625" eaLnBrk="1" hangingPunct="1">
              <a:spcBef>
                <a:spcPct val="0"/>
              </a:spcBef>
              <a:buFontTx/>
              <a:buNone/>
              <a:defRPr/>
            </a:pPr>
            <a:r>
              <a:rPr lang="ja-JP" altLang="en-US" sz="1400" dirty="0"/>
              <a:t>入力し、「ログイン」ボタンをクリックします。</a:t>
            </a:r>
            <a:endParaRPr lang="en-US" altLang="ja-JP" sz="1400" dirty="0"/>
          </a:p>
        </p:txBody>
      </p:sp>
      <p:sp>
        <p:nvSpPr>
          <p:cNvPr id="37899" name="テキスト ボックス 56">
            <a:extLst>
              <a:ext uri="{FF2B5EF4-FFF2-40B4-BE49-F238E27FC236}">
                <a16:creationId xmlns:a16="http://schemas.microsoft.com/office/drawing/2014/main" id="{883B51AD-46C3-78CB-C12F-3C3EDBF0D411}"/>
              </a:ext>
            </a:extLst>
          </p:cNvPr>
          <p:cNvSpPr txBox="1">
            <a:spLocks noChangeArrowheads="1"/>
          </p:cNvSpPr>
          <p:nvPr/>
        </p:nvSpPr>
        <p:spPr bwMode="auto">
          <a:xfrm>
            <a:off x="3314700" y="3819525"/>
            <a:ext cx="3543300" cy="12303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⑦パスワード変更画面が表示されます。</a:t>
            </a:r>
            <a:endParaRPr lang="en-US" altLang="ja-JP" sz="1400" dirty="0"/>
          </a:p>
          <a:p>
            <a:pPr indent="174625" eaLnBrk="1" hangingPunct="1">
              <a:spcBef>
                <a:spcPct val="0"/>
              </a:spcBef>
              <a:buFontTx/>
              <a:buNone/>
              <a:defRPr/>
            </a:pPr>
            <a:r>
              <a:rPr lang="ja-JP" altLang="en-US" sz="1400" dirty="0"/>
              <a:t>現在のパスワードと新しく設定する</a:t>
            </a:r>
            <a:endParaRPr lang="en-US" altLang="ja-JP" sz="1400" dirty="0"/>
          </a:p>
          <a:p>
            <a:pPr marL="174625" eaLnBrk="1" hangingPunct="1">
              <a:spcBef>
                <a:spcPct val="0"/>
              </a:spcBef>
              <a:buFontTx/>
              <a:buNone/>
              <a:defRPr/>
            </a:pPr>
            <a:r>
              <a:rPr lang="ja-JP" altLang="en-US" sz="1400" dirty="0"/>
              <a:t>パスワードを入力し、「変更」ボタンを</a:t>
            </a:r>
            <a:endParaRPr lang="en-US" altLang="ja-JP" sz="1400" dirty="0"/>
          </a:p>
          <a:p>
            <a:pPr marL="174625" eaLnBrk="1" hangingPunct="1">
              <a:spcBef>
                <a:spcPct val="0"/>
              </a:spcBef>
              <a:buFontTx/>
              <a:buNone/>
              <a:defRPr/>
            </a:pPr>
            <a:r>
              <a:rPr lang="ja-JP" altLang="en-US" sz="1400" dirty="0"/>
              <a:t>クリックしてください。</a:t>
            </a:r>
            <a:endParaRPr lang="en-US" altLang="ja-JP" sz="900" dirty="0"/>
          </a:p>
          <a:p>
            <a:pPr marL="174625" eaLnBrk="1" hangingPunct="1">
              <a:spcBef>
                <a:spcPct val="0"/>
              </a:spcBef>
              <a:buFontTx/>
              <a:buNone/>
              <a:defRPr/>
            </a:pPr>
            <a:r>
              <a:rPr lang="en-US" altLang="ja-JP" sz="900" dirty="0">
                <a:solidFill>
                  <a:srgbClr val="FF0000"/>
                </a:solidFill>
              </a:rPr>
              <a:t>※</a:t>
            </a:r>
            <a:r>
              <a:rPr lang="ja-JP" altLang="en-US" sz="900" dirty="0">
                <a:solidFill>
                  <a:srgbClr val="FF0000"/>
                </a:solidFill>
              </a:rPr>
              <a:t>次回からは、ここで登録した新しいパスワードでログイン</a:t>
            </a:r>
            <a:endParaRPr lang="en-US" altLang="ja-JP" sz="900" dirty="0">
              <a:solidFill>
                <a:srgbClr val="FF0000"/>
              </a:solidFill>
            </a:endParaRPr>
          </a:p>
          <a:p>
            <a:pPr marL="271463" eaLnBrk="1" hangingPunct="1">
              <a:spcBef>
                <a:spcPct val="0"/>
              </a:spcBef>
              <a:buFontTx/>
              <a:buNone/>
              <a:defRPr/>
            </a:pPr>
            <a:r>
              <a:rPr lang="ja-JP" altLang="en-US" sz="900" dirty="0">
                <a:solidFill>
                  <a:srgbClr val="FF0000"/>
                </a:solidFill>
              </a:rPr>
              <a:t>してください。</a:t>
            </a:r>
            <a:endParaRPr lang="en-US" altLang="ja-JP" sz="900" dirty="0">
              <a:solidFill>
                <a:srgbClr val="FF0000"/>
              </a:solidFill>
            </a:endParaRPr>
          </a:p>
        </p:txBody>
      </p:sp>
      <p:grpSp>
        <p:nvGrpSpPr>
          <p:cNvPr id="19463" name="グループ化 3">
            <a:extLst>
              <a:ext uri="{FF2B5EF4-FFF2-40B4-BE49-F238E27FC236}">
                <a16:creationId xmlns:a16="http://schemas.microsoft.com/office/drawing/2014/main" id="{9F8BC399-FCE5-F35F-A34A-A0C8B5B75CFA}"/>
              </a:ext>
            </a:extLst>
          </p:cNvPr>
          <p:cNvGrpSpPr>
            <a:grpSpLocks/>
          </p:cNvGrpSpPr>
          <p:nvPr/>
        </p:nvGrpSpPr>
        <p:grpSpPr bwMode="auto">
          <a:xfrm>
            <a:off x="163513" y="558800"/>
            <a:ext cx="3013075" cy="1200150"/>
            <a:chOff x="163513" y="539994"/>
            <a:chExt cx="3013440" cy="1200150"/>
          </a:xfrm>
        </p:grpSpPr>
        <p:sp>
          <p:nvSpPr>
            <p:cNvPr id="36" name="テキスト ボックス 35">
              <a:extLst>
                <a:ext uri="{FF2B5EF4-FFF2-40B4-BE49-F238E27FC236}">
                  <a16:creationId xmlns:a16="http://schemas.microsoft.com/office/drawing/2014/main" id="{A1918FC5-D827-2C22-15F2-E29B4D29A7FD}"/>
                </a:ext>
              </a:extLst>
            </p:cNvPr>
            <p:cNvSpPr txBox="1"/>
            <p:nvPr/>
          </p:nvSpPr>
          <p:spPr>
            <a:xfrm>
              <a:off x="163513" y="539994"/>
              <a:ext cx="3013440" cy="1200150"/>
            </a:xfrm>
            <a:prstGeom prst="rect">
              <a:avLst/>
            </a:prstGeom>
            <a:noFill/>
            <a:ln>
              <a:solidFill>
                <a:schemeClr val="tx1"/>
              </a:solidFill>
            </a:ln>
          </p:spPr>
          <p:txBody>
            <a:bodyPr>
              <a:spAutoFit/>
            </a:bodyPr>
            <a:lstStyle/>
            <a:p>
              <a:pPr eaLnBrk="1" hangingPunct="1">
                <a:defRPr/>
              </a:pPr>
              <a:r>
                <a:rPr lang="en-US" altLang="ja-JP" sz="900" dirty="0">
                  <a:latin typeface="+mj-ea"/>
                  <a:ea typeface="+mj-ea"/>
                </a:rPr>
                <a:t>2014/9/30 13:56:23</a:t>
              </a:r>
            </a:p>
            <a:p>
              <a:pPr eaLnBrk="1" hangingPunct="1">
                <a:defRPr/>
              </a:pPr>
              <a:r>
                <a:rPr lang="ja-JP" altLang="en-US" sz="900" dirty="0">
                  <a:latin typeface="+mj-ea"/>
                  <a:ea typeface="+mj-ea"/>
                </a:rPr>
                <a:t>仮パスワードを発行しました。</a:t>
              </a:r>
            </a:p>
            <a:p>
              <a:pPr eaLnBrk="1" hangingPunct="1">
                <a:defRPr/>
              </a:pPr>
              <a:r>
                <a:rPr lang="ja-JP" altLang="en-US" sz="900" dirty="0">
                  <a:latin typeface="+mj-ea"/>
                  <a:ea typeface="+mj-ea"/>
                </a:rPr>
                <a:t>パスワード</a:t>
              </a:r>
              <a:r>
                <a:rPr lang="en-US" altLang="ja-JP" sz="900" dirty="0">
                  <a:latin typeface="+mj-ea"/>
                  <a:ea typeface="+mj-ea"/>
                </a:rPr>
                <a:t>:999999999</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この仮パスワードで下記</a:t>
              </a:r>
              <a:r>
                <a:rPr lang="en-US" altLang="ja-JP" sz="900" dirty="0">
                  <a:latin typeface="+mj-ea"/>
                  <a:ea typeface="+mj-ea"/>
                </a:rPr>
                <a:t>URL</a:t>
              </a:r>
              <a:r>
                <a:rPr lang="ja-JP" altLang="en-US" sz="900" dirty="0">
                  <a:latin typeface="+mj-ea"/>
                  <a:ea typeface="+mj-ea"/>
                </a:rPr>
                <a:t>からログインし、</a:t>
              </a:r>
              <a:endParaRPr lang="en-US" altLang="ja-JP" sz="900" dirty="0">
                <a:latin typeface="+mj-ea"/>
                <a:ea typeface="+mj-ea"/>
              </a:endParaRPr>
            </a:p>
            <a:p>
              <a:pPr eaLnBrk="1" hangingPunct="1">
                <a:defRPr/>
              </a:pPr>
              <a:r>
                <a:rPr lang="ja-JP" altLang="en-US" sz="900" dirty="0">
                  <a:latin typeface="+mj-ea"/>
                  <a:ea typeface="+mj-ea"/>
                </a:rPr>
                <a:t>新しいパスワードを設定してください。</a:t>
              </a:r>
              <a:endParaRPr lang="en-US" altLang="ja-JP" sz="900" dirty="0">
                <a:latin typeface="+mj-ea"/>
                <a:ea typeface="+mj-ea"/>
              </a:endParaRPr>
            </a:p>
            <a:p>
              <a:pPr eaLnBrk="1" hangingPunct="1">
                <a:defRPr/>
              </a:pPr>
              <a:r>
                <a:rPr lang="ja-JP" altLang="en-US" sz="900" dirty="0">
                  <a:latin typeface="+mj-ea"/>
                  <a:ea typeface="+mj-ea"/>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a:p>
              <a:pPr eaLnBrk="1" hangingPunct="1">
                <a:defRPr/>
              </a:pPr>
              <a:r>
                <a:rPr lang="ja-JP" altLang="en-US" sz="900" dirty="0">
                  <a:latin typeface="+mj-ea"/>
                  <a:ea typeface="ＭＳ Ｐゴシック" charset="-128"/>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p:txBody>
        </p:sp>
        <p:sp>
          <p:nvSpPr>
            <p:cNvPr id="2" name="AutoShape 177">
              <a:extLst>
                <a:ext uri="{FF2B5EF4-FFF2-40B4-BE49-F238E27FC236}">
                  <a16:creationId xmlns:a16="http://schemas.microsoft.com/office/drawing/2014/main" id="{64E103A1-9DA6-4B1F-B59B-775B7CE63FEB}"/>
                </a:ext>
              </a:extLst>
            </p:cNvPr>
            <p:cNvSpPr>
              <a:spLocks noChangeArrowheads="1"/>
            </p:cNvSpPr>
            <p:nvPr/>
          </p:nvSpPr>
          <p:spPr bwMode="auto">
            <a:xfrm>
              <a:off x="216878" y="1379171"/>
              <a:ext cx="1365737" cy="3397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9464" name="グループ化 13">
            <a:extLst>
              <a:ext uri="{FF2B5EF4-FFF2-40B4-BE49-F238E27FC236}">
                <a16:creationId xmlns:a16="http://schemas.microsoft.com/office/drawing/2014/main" id="{E8ADC794-E677-1D2F-1811-0FFBB7312BDA}"/>
              </a:ext>
            </a:extLst>
          </p:cNvPr>
          <p:cNvGrpSpPr>
            <a:grpSpLocks/>
          </p:cNvGrpSpPr>
          <p:nvPr/>
        </p:nvGrpSpPr>
        <p:grpSpPr bwMode="auto">
          <a:xfrm>
            <a:off x="177800" y="6230621"/>
            <a:ext cx="6502400" cy="2413000"/>
            <a:chOff x="141288" y="6302374"/>
            <a:chExt cx="6502660" cy="2413001"/>
          </a:xfrm>
          <a:solidFill>
            <a:srgbClr val="FFFFCC"/>
          </a:solidFill>
        </p:grpSpPr>
        <p:sp>
          <p:nvSpPr>
            <p:cNvPr id="44" name="Text Box 59">
              <a:extLst>
                <a:ext uri="{FF2B5EF4-FFF2-40B4-BE49-F238E27FC236}">
                  <a16:creationId xmlns:a16="http://schemas.microsoft.com/office/drawing/2014/main" id="{96089489-EAFF-CBF5-C5C0-0D2948031071}"/>
                </a:ext>
              </a:extLst>
            </p:cNvPr>
            <p:cNvSpPr txBox="1">
              <a:spLocks noChangeArrowheads="1"/>
            </p:cNvSpPr>
            <p:nvPr/>
          </p:nvSpPr>
          <p:spPr bwMode="auto">
            <a:xfrm>
              <a:off x="141288" y="6302374"/>
              <a:ext cx="6502660" cy="2413001"/>
            </a:xfrm>
            <a:prstGeom prst="rect">
              <a:avLst/>
            </a:prstGeom>
            <a:grp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登録されていないメールアドレスにはパスワード再発行できません。</a:t>
              </a:r>
              <a:endParaRPr lang="ja-JP" altLang="en-US" sz="1050" dirty="0">
                <a:latin typeface="ＭＳ Ｐゴシック"/>
              </a:endParaRPr>
            </a:p>
          </p:txBody>
        </p:sp>
        <p:sp>
          <p:nvSpPr>
            <p:cNvPr id="19478" name="テキスト ボックス 56">
              <a:extLst>
                <a:ext uri="{FF2B5EF4-FFF2-40B4-BE49-F238E27FC236}">
                  <a16:creationId xmlns:a16="http://schemas.microsoft.com/office/drawing/2014/main" id="{E6550B97-50C4-CCB9-1A52-60783060055F}"/>
                </a:ext>
              </a:extLst>
            </p:cNvPr>
            <p:cNvSpPr txBox="1">
              <a:spLocks noChangeArrowheads="1"/>
            </p:cNvSpPr>
            <p:nvPr/>
          </p:nvSpPr>
          <p:spPr bwMode="auto">
            <a:xfrm>
              <a:off x="194649" y="6946788"/>
              <a:ext cx="2579687" cy="1384995"/>
            </a:xfrm>
            <a:prstGeom prst="rect">
              <a:avLst/>
            </a:prstGeom>
            <a:grp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a:latin typeface="ＭＳ Ｐゴシック" panose="020B0600070205080204" pitchFamily="50" charset="-128"/>
                </a:rPr>
                <a:t>エマージェンシーコールに登録されていないメールアドレスを入力すると、右図のようにエラーメッセージが表示されます。</a:t>
              </a:r>
              <a:endParaRPr lang="en-US" altLang="ja-JP" sz="1200">
                <a:latin typeface="ＭＳ Ｐゴシック" panose="020B0600070205080204" pitchFamily="50" charset="-128"/>
              </a:endParaRPr>
            </a:p>
            <a:p>
              <a:pPr eaLnBrk="1" hangingPunct="1">
                <a:spcBef>
                  <a:spcPct val="0"/>
                </a:spcBef>
                <a:buFontTx/>
                <a:buNone/>
                <a:defRPr/>
              </a:pPr>
              <a:r>
                <a:rPr lang="ja-JP" altLang="en-US" sz="1200">
                  <a:latin typeface="ＭＳ Ｐゴシック" panose="020B0600070205080204" pitchFamily="50" charset="-128"/>
                </a:rPr>
                <a:t>エマージェンシーコールにメールアドレスを１件も登録していない場合は、本機能を利用することができません。</a:t>
              </a:r>
            </a:p>
          </p:txBody>
        </p:sp>
        <p:pic>
          <p:nvPicPr>
            <p:cNvPr id="19479" name="Picture 154" descr="アイコン注意">
              <a:extLst>
                <a:ext uri="{FF2B5EF4-FFF2-40B4-BE49-F238E27FC236}">
                  <a16:creationId xmlns:a16="http://schemas.microsoft.com/office/drawing/2014/main" id="{AEC0BBFB-25E3-407A-F0B8-CFA7A14CEED1}"/>
                </a:ext>
              </a:extLst>
            </p:cNvPr>
            <p:cNvPicPr>
              <a:picLocks noChangeAspect="1" noChangeArrowheads="1"/>
            </p:cNvPicPr>
            <p:nvPr/>
          </p:nvPicPr>
          <p:blipFill>
            <a:blip r:embed="rId5"/>
            <a:srcRect/>
            <a:stretch>
              <a:fillRect/>
            </a:stretch>
          </p:blipFill>
          <p:spPr bwMode="auto">
            <a:xfrm>
              <a:off x="228601" y="6327774"/>
              <a:ext cx="325437" cy="235423"/>
            </a:xfrm>
            <a:prstGeom prst="rect">
              <a:avLst/>
            </a:prstGeom>
            <a:grpFill/>
            <a:ln>
              <a:noFill/>
            </a:ln>
          </p:spPr>
        </p:pic>
      </p:grpSp>
      <p:grpSp>
        <p:nvGrpSpPr>
          <p:cNvPr id="19465" name="グループ化 7">
            <a:extLst>
              <a:ext uri="{FF2B5EF4-FFF2-40B4-BE49-F238E27FC236}">
                <a16:creationId xmlns:a16="http://schemas.microsoft.com/office/drawing/2014/main" id="{C61B8401-907A-2C30-B760-5F3DEA9297E6}"/>
              </a:ext>
            </a:extLst>
          </p:cNvPr>
          <p:cNvGrpSpPr>
            <a:grpSpLocks/>
          </p:cNvGrpSpPr>
          <p:nvPr/>
        </p:nvGrpSpPr>
        <p:grpSpPr bwMode="auto">
          <a:xfrm>
            <a:off x="3863975" y="5014913"/>
            <a:ext cx="2544763" cy="835025"/>
            <a:chOff x="3890963" y="6056313"/>
            <a:chExt cx="2544762" cy="835026"/>
          </a:xfrm>
          <a:solidFill>
            <a:srgbClr val="0070C0"/>
          </a:solidFill>
        </p:grpSpPr>
        <p:sp>
          <p:nvSpPr>
            <p:cNvPr id="49" name="角丸四角形 48">
              <a:extLst>
                <a:ext uri="{FF2B5EF4-FFF2-40B4-BE49-F238E27FC236}">
                  <a16:creationId xmlns:a16="http://schemas.microsoft.com/office/drawing/2014/main" id="{EE810DDC-1437-DE21-4050-B03DAEEB547D}"/>
                </a:ext>
              </a:extLst>
            </p:cNvPr>
            <p:cNvSpPr/>
            <p:nvPr/>
          </p:nvSpPr>
          <p:spPr>
            <a:xfrm>
              <a:off x="3890963" y="6459538"/>
              <a:ext cx="2544762" cy="4318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パスワード変更完了</a:t>
              </a:r>
            </a:p>
          </p:txBody>
        </p:sp>
        <p:sp>
          <p:nvSpPr>
            <p:cNvPr id="50" name="下矢印 49">
              <a:extLst>
                <a:ext uri="{FF2B5EF4-FFF2-40B4-BE49-F238E27FC236}">
                  <a16:creationId xmlns:a16="http://schemas.microsoft.com/office/drawing/2014/main" id="{3812637C-8C39-C3F7-2855-A709B1D8BC11}"/>
                </a:ext>
              </a:extLst>
            </p:cNvPr>
            <p:cNvSpPr/>
            <p:nvPr/>
          </p:nvSpPr>
          <p:spPr>
            <a:xfrm>
              <a:off x="4648201" y="6056313"/>
              <a:ext cx="776287" cy="33813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6" name="AutoShape 177">
            <a:extLst>
              <a:ext uri="{FF2B5EF4-FFF2-40B4-BE49-F238E27FC236}">
                <a16:creationId xmlns:a16="http://schemas.microsoft.com/office/drawing/2014/main" id="{72D3117B-0502-94B8-46D1-07B26AFB7869}"/>
              </a:ext>
            </a:extLst>
          </p:cNvPr>
          <p:cNvSpPr>
            <a:spLocks noChangeArrowheads="1"/>
          </p:cNvSpPr>
          <p:nvPr/>
        </p:nvSpPr>
        <p:spPr bwMode="auto">
          <a:xfrm>
            <a:off x="793750" y="2555875"/>
            <a:ext cx="1857375" cy="9128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 name="図 30"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57CF0F54-C225-3DE8-7830-B7DC367BE8CF}"/>
              </a:ext>
            </a:extLst>
          </p:cNvPr>
          <p:cNvPicPr>
            <a:picLocks noChangeAspect="1"/>
          </p:cNvPicPr>
          <p:nvPr/>
        </p:nvPicPr>
        <p:blipFill>
          <a:blip r:embed="rId6"/>
          <a:stretch>
            <a:fillRect/>
          </a:stretch>
        </p:blipFill>
        <p:spPr>
          <a:xfrm>
            <a:off x="266700" y="3856038"/>
            <a:ext cx="2984500" cy="1808162"/>
          </a:xfrm>
          <a:prstGeom prst="rect">
            <a:avLst/>
          </a:prstGeom>
          <a:ln>
            <a:solidFill>
              <a:schemeClr val="tx1">
                <a:lumMod val="50000"/>
                <a:lumOff val="50000"/>
              </a:schemeClr>
            </a:solidFill>
          </a:ln>
        </p:spPr>
      </p:pic>
      <p:sp>
        <p:nvSpPr>
          <p:cNvPr id="19468" name="AutoShape 177">
            <a:extLst>
              <a:ext uri="{FF2B5EF4-FFF2-40B4-BE49-F238E27FC236}">
                <a16:creationId xmlns:a16="http://schemas.microsoft.com/office/drawing/2014/main" id="{59005D55-9490-727F-4D9B-C7147C849C4A}"/>
              </a:ext>
            </a:extLst>
          </p:cNvPr>
          <p:cNvSpPr>
            <a:spLocks noChangeArrowheads="1"/>
          </p:cNvSpPr>
          <p:nvPr/>
        </p:nvSpPr>
        <p:spPr bwMode="auto">
          <a:xfrm>
            <a:off x="193675" y="4240213"/>
            <a:ext cx="3057525" cy="15017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9469" name="図 2">
            <a:extLst>
              <a:ext uri="{FF2B5EF4-FFF2-40B4-BE49-F238E27FC236}">
                <a16:creationId xmlns:a16="http://schemas.microsoft.com/office/drawing/2014/main" id="{8226A139-EA7A-1ECE-B5D8-6DAF2D6EE6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6875463"/>
            <a:ext cx="36877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a:extLst>
              <a:ext uri="{FF2B5EF4-FFF2-40B4-BE49-F238E27FC236}">
                <a16:creationId xmlns:a16="http://schemas.microsoft.com/office/drawing/2014/main" id="{08C83DAA-EDB3-86A4-1961-3FDB157BD9D9}"/>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9D3274EF-80EA-1DD5-CC19-0C7DAD9BCE7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5" name="正方形/長方形 4">
            <a:extLst>
              <a:ext uri="{FF2B5EF4-FFF2-40B4-BE49-F238E27FC236}">
                <a16:creationId xmlns:a16="http://schemas.microsoft.com/office/drawing/2014/main" id="{5EDCA33C-5AF1-C124-52FC-CEF5E83B8511}"/>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8C1D596-F419-FE3F-4C6D-233B4B4BE72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70AA0E18-6874-67C1-98F5-4C86F0828A1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30512C28-82ED-81DA-FB9B-3A8F74D40F5A}"/>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F96D762E-B63E-BF79-AA77-8BF284D6F788}"/>
              </a:ext>
            </a:extLst>
          </p:cNvPr>
          <p:cNvPicPr>
            <a:picLocks noChangeAspect="1"/>
          </p:cNvPicPr>
          <p:nvPr/>
        </p:nvPicPr>
        <p:blipFill>
          <a:blip r:embed="rId3"/>
          <a:stretch>
            <a:fillRect/>
          </a:stretch>
        </p:blipFill>
        <p:spPr>
          <a:xfrm>
            <a:off x="227013" y="3351213"/>
            <a:ext cx="3241675" cy="1722437"/>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4991E36C-97B8-FD49-1E6D-E914FE7A800A}"/>
              </a:ext>
            </a:extLst>
          </p:cNvPr>
          <p:cNvPicPr>
            <a:picLocks noChangeAspect="1"/>
          </p:cNvPicPr>
          <p:nvPr/>
        </p:nvPicPr>
        <p:blipFill>
          <a:blip r:embed="rId4"/>
          <a:stretch>
            <a:fillRect/>
          </a:stretch>
        </p:blipFill>
        <p:spPr>
          <a:xfrm>
            <a:off x="227013" y="1457325"/>
            <a:ext cx="3186112" cy="1798638"/>
          </a:xfrm>
          <a:prstGeom prst="rect">
            <a:avLst/>
          </a:prstGeom>
          <a:ln>
            <a:solidFill>
              <a:schemeClr val="tx1">
                <a:lumMod val="50000"/>
                <a:lumOff val="50000"/>
              </a:schemeClr>
            </a:solidFill>
          </a:ln>
        </p:spPr>
      </p:pic>
      <p:sp>
        <p:nvSpPr>
          <p:cNvPr id="21508" name="スライド番号プレースホルダ 2">
            <a:extLst>
              <a:ext uri="{FF2B5EF4-FFF2-40B4-BE49-F238E27FC236}">
                <a16:creationId xmlns:a16="http://schemas.microsoft.com/office/drawing/2014/main" id="{C93B789A-FBED-E8E8-357D-0C2FB17B286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47133C5-A3B6-48E2-AEF3-8748ACA3064F}"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1512" name="テキスト ボックス 24">
            <a:extLst>
              <a:ext uri="{FF2B5EF4-FFF2-40B4-BE49-F238E27FC236}">
                <a16:creationId xmlns:a16="http://schemas.microsoft.com/office/drawing/2014/main" id="{4BB3A493-15E2-24B9-1821-3E83468627C2}"/>
              </a:ext>
            </a:extLst>
          </p:cNvPr>
          <p:cNvSpPr txBox="1">
            <a:spLocks noChangeArrowheads="1"/>
          </p:cNvSpPr>
          <p:nvPr/>
        </p:nvSpPr>
        <p:spPr bwMode="auto">
          <a:xfrm>
            <a:off x="17463" y="45357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２．連絡先登録</a:t>
            </a:r>
            <a:endParaRPr lang="en-US" altLang="ja-JP" sz="2800" dirty="0">
              <a:solidFill>
                <a:srgbClr val="0070C0"/>
              </a:solidFill>
            </a:endParaRPr>
          </a:p>
        </p:txBody>
      </p:sp>
      <p:sp>
        <p:nvSpPr>
          <p:cNvPr id="21514" name="テキスト ボックス 23">
            <a:extLst>
              <a:ext uri="{FF2B5EF4-FFF2-40B4-BE49-F238E27FC236}">
                <a16:creationId xmlns:a16="http://schemas.microsoft.com/office/drawing/2014/main" id="{DAA86BD9-328E-9730-EB69-FB973FF09560}"/>
              </a:ext>
            </a:extLst>
          </p:cNvPr>
          <p:cNvSpPr txBox="1">
            <a:spLocks noChangeArrowheads="1"/>
          </p:cNvSpPr>
          <p:nvPr/>
        </p:nvSpPr>
        <p:spPr bwMode="auto">
          <a:xfrm>
            <a:off x="231776" y="979034"/>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（１）緊急連絡先を登録</a:t>
            </a:r>
            <a:endParaRPr lang="en-US" altLang="ja-JP" sz="1800"/>
          </a:p>
        </p:txBody>
      </p:sp>
      <p:sp>
        <p:nvSpPr>
          <p:cNvPr id="10252" name="テキスト ボックス 18">
            <a:extLst>
              <a:ext uri="{FF2B5EF4-FFF2-40B4-BE49-F238E27FC236}">
                <a16:creationId xmlns:a16="http://schemas.microsoft.com/office/drawing/2014/main" id="{E6270AEC-A2AD-8A76-009B-DD97836E2AFD}"/>
              </a:ext>
            </a:extLst>
          </p:cNvPr>
          <p:cNvSpPr txBox="1">
            <a:spLocks noChangeArrowheads="1"/>
          </p:cNvSpPr>
          <p:nvPr/>
        </p:nvSpPr>
        <p:spPr bwMode="auto">
          <a:xfrm>
            <a:off x="3751263" y="5367338"/>
            <a:ext cx="2932112" cy="9382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②登録媒体をリストから選択し、</a:t>
            </a:r>
            <a:endParaRPr lang="en-US" altLang="ja-JP" sz="1400" dirty="0"/>
          </a:p>
          <a:p>
            <a:pPr indent="174625" eaLnBrk="1" hangingPunct="1">
              <a:spcBef>
                <a:spcPct val="0"/>
              </a:spcBef>
              <a:buFontTx/>
              <a:buNone/>
              <a:defRPr/>
            </a:pPr>
            <a:r>
              <a:rPr lang="ja-JP" altLang="en-US" sz="1400" dirty="0"/>
              <a:t>連絡先を入力します。</a:t>
            </a:r>
            <a:endParaRPr lang="ja-JP" altLang="en-US" sz="900" dirty="0"/>
          </a:p>
          <a:p>
            <a:pPr eaLnBrk="1" hangingPunct="1">
              <a:spcBef>
                <a:spcPct val="0"/>
              </a:spcBef>
              <a:buFontTx/>
              <a:buNone/>
              <a:defRPr/>
            </a:pPr>
            <a:r>
              <a:rPr lang="ja-JP" altLang="en-US" sz="900" dirty="0">
                <a:solidFill>
                  <a:srgbClr val="FF0000"/>
                </a:solidFill>
              </a:rPr>
              <a:t>　　</a:t>
            </a:r>
            <a:r>
              <a:rPr lang="en-US" altLang="ja-JP" sz="900" dirty="0">
                <a:solidFill>
                  <a:srgbClr val="FF0000"/>
                </a:solidFill>
                <a:latin typeface="Arial" panose="020B0604020202020204" pitchFamily="34" charset="0"/>
              </a:rPr>
              <a:t>※</a:t>
            </a:r>
            <a:r>
              <a:rPr lang="ja-JP" altLang="en-US" sz="900" dirty="0">
                <a:solidFill>
                  <a:srgbClr val="FF0000"/>
                </a:solidFill>
                <a:latin typeface="Arial" panose="020B0604020202020204" pitchFamily="34" charset="0"/>
              </a:rPr>
              <a:t>緊急連絡は上から登録した連絡先順に届きます。</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rPr>
              <a:t>Ｎｏ．１</a:t>
            </a:r>
            <a:r>
              <a:rPr lang="ja-JP" altLang="en-US" sz="900" dirty="0">
                <a:solidFill>
                  <a:srgbClr val="FF0000"/>
                </a:solidFill>
                <a:latin typeface="Arial" panose="020B0604020202020204" pitchFamily="34" charset="0"/>
              </a:rPr>
              <a:t>～Ｎｏ．１０の全てに連絡先を記載する必要</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latin typeface="Arial" panose="020B0604020202020204" pitchFamily="34" charset="0"/>
              </a:rPr>
              <a:t>はありません。</a:t>
            </a:r>
          </a:p>
        </p:txBody>
      </p:sp>
      <p:sp>
        <p:nvSpPr>
          <p:cNvPr id="21516" name="テキスト ボックス 18">
            <a:extLst>
              <a:ext uri="{FF2B5EF4-FFF2-40B4-BE49-F238E27FC236}">
                <a16:creationId xmlns:a16="http://schemas.microsoft.com/office/drawing/2014/main" id="{0CA2F8CD-6B33-BC87-1014-9C6D77171F6D}"/>
              </a:ext>
            </a:extLst>
          </p:cNvPr>
          <p:cNvSpPr txBox="1">
            <a:spLocks noChangeArrowheads="1"/>
          </p:cNvSpPr>
          <p:nvPr/>
        </p:nvSpPr>
        <p:spPr bwMode="auto">
          <a:xfrm>
            <a:off x="3665538" y="7270750"/>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③「保存する」ボタンをクリックします。</a:t>
            </a:r>
            <a:endParaRPr lang="en-US" altLang="ja-JP" sz="900"/>
          </a:p>
          <a:p>
            <a:pPr eaLnBrk="1" hangingPunct="1">
              <a:spcBef>
                <a:spcPct val="0"/>
              </a:spcBef>
              <a:buFontTx/>
              <a:buNone/>
            </a:pPr>
            <a:r>
              <a:rPr lang="ja-JP" altLang="en-US" sz="900">
                <a:solidFill>
                  <a:srgbClr val="FF0000"/>
                </a:solidFill>
              </a:rPr>
              <a:t>　　　</a:t>
            </a:r>
            <a:endParaRPr lang="ja-JP" altLang="en-US" sz="900"/>
          </a:p>
        </p:txBody>
      </p:sp>
      <p:sp>
        <p:nvSpPr>
          <p:cNvPr id="21517" name="AutoShape 12">
            <a:extLst>
              <a:ext uri="{FF2B5EF4-FFF2-40B4-BE49-F238E27FC236}">
                <a16:creationId xmlns:a16="http://schemas.microsoft.com/office/drawing/2014/main" id="{BB8C249F-991D-5F17-AF5C-CC738574E367}"/>
              </a:ext>
            </a:extLst>
          </p:cNvPr>
          <p:cNvSpPr>
            <a:spLocks noChangeArrowheads="1"/>
          </p:cNvSpPr>
          <p:nvPr/>
        </p:nvSpPr>
        <p:spPr bwMode="auto">
          <a:xfrm>
            <a:off x="452438" y="1843088"/>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2">
            <a:extLst>
              <a:ext uri="{FF2B5EF4-FFF2-40B4-BE49-F238E27FC236}">
                <a16:creationId xmlns:a16="http://schemas.microsoft.com/office/drawing/2014/main" id="{FFE24A26-5CA8-431C-A335-8A49E4AC5925}"/>
              </a:ext>
            </a:extLst>
          </p:cNvPr>
          <p:cNvSpPr>
            <a:spLocks noChangeArrowheads="1"/>
          </p:cNvSpPr>
          <p:nvPr/>
        </p:nvSpPr>
        <p:spPr bwMode="auto">
          <a:xfrm>
            <a:off x="1820863" y="4606925"/>
            <a:ext cx="808037"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1519" name="グループ化 6">
            <a:extLst>
              <a:ext uri="{FF2B5EF4-FFF2-40B4-BE49-F238E27FC236}">
                <a16:creationId xmlns:a16="http://schemas.microsoft.com/office/drawing/2014/main" id="{46F383BB-523D-AF86-DAD0-558FA99E2C06}"/>
              </a:ext>
            </a:extLst>
          </p:cNvPr>
          <p:cNvGrpSpPr>
            <a:grpSpLocks/>
          </p:cNvGrpSpPr>
          <p:nvPr/>
        </p:nvGrpSpPr>
        <p:grpSpPr bwMode="auto">
          <a:xfrm>
            <a:off x="4002088" y="8054975"/>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1F8B4ACA-E1D0-3697-F265-944E8F504AF2}"/>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8E58C08-DE08-402F-007A-BE2BB44E7D2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1520" name="テキスト ボックス 56">
            <a:extLst>
              <a:ext uri="{FF2B5EF4-FFF2-40B4-BE49-F238E27FC236}">
                <a16:creationId xmlns:a16="http://schemas.microsoft.com/office/drawing/2014/main" id="{82270E23-386D-9D32-D259-075D7484DBE2}"/>
              </a:ext>
            </a:extLst>
          </p:cNvPr>
          <p:cNvSpPr txBox="1">
            <a:spLocks noChangeArrowheads="1"/>
          </p:cNvSpPr>
          <p:nvPr/>
        </p:nvSpPr>
        <p:spPr bwMode="auto">
          <a:xfrm>
            <a:off x="3551238" y="153511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1521" name="AutoShape 12">
            <a:extLst>
              <a:ext uri="{FF2B5EF4-FFF2-40B4-BE49-F238E27FC236}">
                <a16:creationId xmlns:a16="http://schemas.microsoft.com/office/drawing/2014/main" id="{5E12E805-4818-A6A6-B80E-1EA1A0BF6AF5}"/>
              </a:ext>
            </a:extLst>
          </p:cNvPr>
          <p:cNvSpPr>
            <a:spLocks noChangeArrowheads="1"/>
          </p:cNvSpPr>
          <p:nvPr/>
        </p:nvSpPr>
        <p:spPr bwMode="auto">
          <a:xfrm flipH="1">
            <a:off x="1062038" y="2084388"/>
            <a:ext cx="728662" cy="5302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2" name="テキスト ボックス 56">
            <a:extLst>
              <a:ext uri="{FF2B5EF4-FFF2-40B4-BE49-F238E27FC236}">
                <a16:creationId xmlns:a16="http://schemas.microsoft.com/office/drawing/2014/main" id="{A1BB227C-0013-6838-1B16-938ABFE53030}"/>
              </a:ext>
            </a:extLst>
          </p:cNvPr>
          <p:cNvSpPr txBox="1">
            <a:spLocks noChangeArrowheads="1"/>
          </p:cNvSpPr>
          <p:nvPr/>
        </p:nvSpPr>
        <p:spPr bwMode="auto">
          <a:xfrm>
            <a:off x="3776663" y="355441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②「設定画面へ」 をクリックします。</a:t>
            </a:r>
          </a:p>
        </p:txBody>
      </p:sp>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D4D61AE0-926F-1660-97F9-2DEE5485E1E0}"/>
              </a:ext>
            </a:extLst>
          </p:cNvPr>
          <p:cNvPicPr>
            <a:picLocks noChangeAspect="1"/>
          </p:cNvPicPr>
          <p:nvPr/>
        </p:nvPicPr>
        <p:blipFill>
          <a:blip r:embed="rId5"/>
          <a:stretch>
            <a:fillRect/>
          </a:stretch>
        </p:blipFill>
        <p:spPr>
          <a:xfrm>
            <a:off x="201613" y="5210175"/>
            <a:ext cx="3186112" cy="1847850"/>
          </a:xfrm>
          <a:prstGeom prst="rect">
            <a:avLst/>
          </a:prstGeom>
          <a:ln>
            <a:solidFill>
              <a:schemeClr val="tx1">
                <a:lumMod val="50000"/>
                <a:lumOff val="50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AF038DDD-D6FE-4964-BFBA-7B945A6F1F58}"/>
              </a:ext>
            </a:extLst>
          </p:cNvPr>
          <p:cNvPicPr>
            <a:picLocks noChangeAspect="1"/>
          </p:cNvPicPr>
          <p:nvPr/>
        </p:nvPicPr>
        <p:blipFill>
          <a:blip r:embed="rId6"/>
          <a:stretch>
            <a:fillRect/>
          </a:stretch>
        </p:blipFill>
        <p:spPr>
          <a:xfrm>
            <a:off x="171450" y="7261225"/>
            <a:ext cx="3241675" cy="1449388"/>
          </a:xfrm>
          <a:prstGeom prst="rect">
            <a:avLst/>
          </a:prstGeom>
          <a:ln>
            <a:solidFill>
              <a:schemeClr val="tx1">
                <a:lumMod val="50000"/>
                <a:lumOff val="50000"/>
              </a:schemeClr>
            </a:solidFill>
          </a:ln>
        </p:spPr>
      </p:pic>
      <p:sp>
        <p:nvSpPr>
          <p:cNvPr id="21525" name="AutoShape 7">
            <a:extLst>
              <a:ext uri="{FF2B5EF4-FFF2-40B4-BE49-F238E27FC236}">
                <a16:creationId xmlns:a16="http://schemas.microsoft.com/office/drawing/2014/main" id="{E194433F-4FF0-59C7-5CC0-C8EF4CF71729}"/>
              </a:ext>
            </a:extLst>
          </p:cNvPr>
          <p:cNvSpPr>
            <a:spLocks noChangeArrowheads="1"/>
          </p:cNvSpPr>
          <p:nvPr/>
        </p:nvSpPr>
        <p:spPr bwMode="auto">
          <a:xfrm>
            <a:off x="976313" y="6400800"/>
            <a:ext cx="2411412" cy="2873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6" name="AutoShape 7">
            <a:extLst>
              <a:ext uri="{FF2B5EF4-FFF2-40B4-BE49-F238E27FC236}">
                <a16:creationId xmlns:a16="http://schemas.microsoft.com/office/drawing/2014/main" id="{E041C262-5431-7EB6-B40A-762570660E23}"/>
              </a:ext>
            </a:extLst>
          </p:cNvPr>
          <p:cNvSpPr>
            <a:spLocks noChangeArrowheads="1"/>
          </p:cNvSpPr>
          <p:nvPr/>
        </p:nvSpPr>
        <p:spPr bwMode="auto">
          <a:xfrm>
            <a:off x="1790700" y="8516938"/>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4CB6C23F-3344-939E-27F6-3CAAD89B65A3}"/>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7" name="正方形/長方形 6">
            <a:extLst>
              <a:ext uri="{FF2B5EF4-FFF2-40B4-BE49-F238E27FC236}">
                <a16:creationId xmlns:a16="http://schemas.microsoft.com/office/drawing/2014/main" id="{7EB0C06D-49F3-6640-A862-69736461617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8" name="正方形/長方形 7">
            <a:extLst>
              <a:ext uri="{FF2B5EF4-FFF2-40B4-BE49-F238E27FC236}">
                <a16:creationId xmlns:a16="http://schemas.microsoft.com/office/drawing/2014/main" id="{EF36BE2D-8F60-88FD-B441-CFFCB459BE3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9" name="正方形/長方形 8">
            <a:extLst>
              <a:ext uri="{FF2B5EF4-FFF2-40B4-BE49-F238E27FC236}">
                <a16:creationId xmlns:a16="http://schemas.microsoft.com/office/drawing/2014/main" id="{BE48B05F-A7D8-7D0B-84DE-7B9A29695031}"/>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10" name="正方形/長方形 9">
            <a:extLst>
              <a:ext uri="{FF2B5EF4-FFF2-40B4-BE49-F238E27FC236}">
                <a16:creationId xmlns:a16="http://schemas.microsoft.com/office/drawing/2014/main" id="{BF5B38C3-7E4D-B931-C1F1-BF755E9A10F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2" name="正方形/長方形 11">
            <a:extLst>
              <a:ext uri="{FF2B5EF4-FFF2-40B4-BE49-F238E27FC236}">
                <a16:creationId xmlns:a16="http://schemas.microsoft.com/office/drawing/2014/main" id="{DC1DBB2F-48F1-C131-21A9-08DFFE613E10}"/>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EAA1F0B-C2D2-DE7C-1B1A-DB92CAEDFD5A}"/>
              </a:ext>
            </a:extLst>
          </p:cNvPr>
          <p:cNvPicPr>
            <a:picLocks noChangeAspect="1"/>
          </p:cNvPicPr>
          <p:nvPr/>
        </p:nvPicPr>
        <p:blipFill>
          <a:blip r:embed="rId3"/>
          <a:stretch>
            <a:fillRect/>
          </a:stretch>
        </p:blipFill>
        <p:spPr>
          <a:xfrm>
            <a:off x="146050" y="6555044"/>
            <a:ext cx="3786188" cy="2068256"/>
          </a:xfrm>
          <a:prstGeom prst="rect">
            <a:avLst/>
          </a:prstGeom>
          <a:ln>
            <a:solidFill>
              <a:schemeClr val="bg1">
                <a:lumMod val="85000"/>
              </a:schemeClr>
            </a:solidFill>
          </a:ln>
        </p:spPr>
      </p:pic>
      <p:pic>
        <p:nvPicPr>
          <p:cNvPr id="10" name="図 9">
            <a:extLst>
              <a:ext uri="{FF2B5EF4-FFF2-40B4-BE49-F238E27FC236}">
                <a16:creationId xmlns:a16="http://schemas.microsoft.com/office/drawing/2014/main" id="{C4270021-CE5B-65A0-B84A-33041C1548C1}"/>
              </a:ext>
            </a:extLst>
          </p:cNvPr>
          <p:cNvPicPr>
            <a:picLocks noChangeAspect="1"/>
          </p:cNvPicPr>
          <p:nvPr/>
        </p:nvPicPr>
        <p:blipFill>
          <a:blip r:embed="rId4"/>
          <a:stretch>
            <a:fillRect/>
          </a:stretch>
        </p:blipFill>
        <p:spPr>
          <a:xfrm>
            <a:off x="314719" y="3159658"/>
            <a:ext cx="3011487" cy="1254125"/>
          </a:xfrm>
          <a:prstGeom prst="rect">
            <a:avLst/>
          </a:prstGeom>
          <a:ln>
            <a:solidFill>
              <a:schemeClr val="tx1">
                <a:lumMod val="50000"/>
                <a:lumOff val="50000"/>
              </a:schemeClr>
            </a:solidFill>
          </a:ln>
        </p:spPr>
      </p:pic>
      <p:sp>
        <p:nvSpPr>
          <p:cNvPr id="23556" name="スライド番号プレースホルダ 2">
            <a:extLst>
              <a:ext uri="{FF2B5EF4-FFF2-40B4-BE49-F238E27FC236}">
                <a16:creationId xmlns:a16="http://schemas.microsoft.com/office/drawing/2014/main" id="{61B5D270-0650-5FDB-0ECE-7C3153ACD535}"/>
              </a:ext>
            </a:extLst>
          </p:cNvPr>
          <p:cNvSpPr>
            <a:spLocks noGrp="1"/>
          </p:cNvSpPr>
          <p:nvPr>
            <p:ph type="sldNum" sz="quarter" idx="10"/>
          </p:nvPr>
        </p:nvSpPr>
        <p:spPr bwMode="auto">
          <a:xfrm>
            <a:off x="2708275" y="8623300"/>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29C9842-B157-4EFB-A6F6-8BB37596F1AD}"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3560" name="テキスト ボックス 12">
            <a:extLst>
              <a:ext uri="{FF2B5EF4-FFF2-40B4-BE49-F238E27FC236}">
                <a16:creationId xmlns:a16="http://schemas.microsoft.com/office/drawing/2014/main" id="{15E613F7-EAA4-7EF0-7FA3-A1A25B4C2191}"/>
              </a:ext>
            </a:extLst>
          </p:cNvPr>
          <p:cNvSpPr txBox="1">
            <a:spLocks noChangeArrowheads="1"/>
          </p:cNvSpPr>
          <p:nvPr/>
        </p:nvSpPr>
        <p:spPr bwMode="auto">
          <a:xfrm>
            <a:off x="214313" y="1025316"/>
            <a:ext cx="6643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Arial" panose="020B0604020202020204" pitchFamily="34" charset="0"/>
              </a:rPr>
              <a:t>登録したメールアドレスが正しいかどうかテスト的にエマージェンシーコールから</a:t>
            </a:r>
            <a:endParaRPr lang="en-US" altLang="ja-JP" sz="1400">
              <a:latin typeface="Arial" panose="020B0604020202020204" pitchFamily="34" charset="0"/>
            </a:endParaRPr>
          </a:p>
          <a:p>
            <a:pPr eaLnBrk="1" hangingPunct="1">
              <a:spcBef>
                <a:spcPct val="0"/>
              </a:spcBef>
              <a:buFontTx/>
              <a:buNone/>
            </a:pPr>
            <a:r>
              <a:rPr lang="ja-JP" altLang="en-US" sz="1400">
                <a:latin typeface="Arial" panose="020B0604020202020204" pitchFamily="34" charset="0"/>
              </a:rPr>
              <a:t>メールを送信し、確認します。</a:t>
            </a:r>
          </a:p>
        </p:txBody>
      </p:sp>
      <p:sp>
        <p:nvSpPr>
          <p:cNvPr id="23561" name="テキスト ボックス 18">
            <a:extLst>
              <a:ext uri="{FF2B5EF4-FFF2-40B4-BE49-F238E27FC236}">
                <a16:creationId xmlns:a16="http://schemas.microsoft.com/office/drawing/2014/main" id="{433B3D99-66E5-7618-D1AF-86384FA823BC}"/>
              </a:ext>
            </a:extLst>
          </p:cNvPr>
          <p:cNvSpPr txBox="1">
            <a:spLocks noChangeArrowheads="1"/>
          </p:cNvSpPr>
          <p:nvPr/>
        </p:nvSpPr>
        <p:spPr bwMode="auto">
          <a:xfrm>
            <a:off x="3397644" y="1624545"/>
            <a:ext cx="3149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①緊急連絡先画面の「保存する」</a:t>
            </a:r>
            <a:endParaRPr lang="en-US" altLang="ja-JP" sz="1400"/>
          </a:p>
          <a:p>
            <a:pPr eaLnBrk="1" hangingPunct="1">
              <a:spcBef>
                <a:spcPct val="0"/>
              </a:spcBef>
              <a:buFontTx/>
              <a:buNone/>
            </a:pPr>
            <a:r>
              <a:rPr lang="ja-JP" altLang="en-US" sz="1400"/>
              <a:t>　をクリックします。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endParaRPr lang="en-US" altLang="ja-JP" sz="1400"/>
          </a:p>
        </p:txBody>
      </p:sp>
      <p:sp>
        <p:nvSpPr>
          <p:cNvPr id="28" name="テキスト ボックス 23">
            <a:extLst>
              <a:ext uri="{FF2B5EF4-FFF2-40B4-BE49-F238E27FC236}">
                <a16:creationId xmlns:a16="http://schemas.microsoft.com/office/drawing/2014/main" id="{995E417F-0B49-8D61-7D5C-E16D1BFFB6DD}"/>
              </a:ext>
            </a:extLst>
          </p:cNvPr>
          <p:cNvSpPr txBox="1">
            <a:spLocks noChangeArrowheads="1"/>
          </p:cNvSpPr>
          <p:nvPr/>
        </p:nvSpPr>
        <p:spPr bwMode="auto">
          <a:xfrm>
            <a:off x="121161" y="561766"/>
            <a:ext cx="6327775" cy="371475"/>
          </a:xfrm>
          <a:prstGeom prst="rect">
            <a:avLst/>
          </a:prstGeom>
          <a:solidFill>
            <a:schemeClr val="bg1"/>
          </a:solidFill>
          <a:ln w="28575">
            <a:solidFill>
              <a:srgbClr val="0070C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800" dirty="0"/>
              <a:t>（２）テスト連絡を実施</a:t>
            </a:r>
            <a:endParaRPr lang="en-US" altLang="ja-JP" sz="1800" dirty="0"/>
          </a:p>
        </p:txBody>
      </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F746C89F-1C7C-0589-6A85-52C56D9ED44E}"/>
              </a:ext>
            </a:extLst>
          </p:cNvPr>
          <p:cNvPicPr>
            <a:picLocks noChangeAspect="1"/>
          </p:cNvPicPr>
          <p:nvPr/>
        </p:nvPicPr>
        <p:blipFill>
          <a:blip r:embed="rId5"/>
          <a:stretch>
            <a:fillRect/>
          </a:stretch>
        </p:blipFill>
        <p:spPr>
          <a:xfrm>
            <a:off x="330594" y="1624545"/>
            <a:ext cx="2995612" cy="1338263"/>
          </a:xfrm>
          <a:prstGeom prst="rect">
            <a:avLst/>
          </a:prstGeom>
          <a:ln>
            <a:solidFill>
              <a:schemeClr val="tx1">
                <a:lumMod val="50000"/>
                <a:lumOff val="50000"/>
              </a:schemeClr>
            </a:solidFill>
          </a:ln>
        </p:spPr>
      </p:pic>
      <p:sp>
        <p:nvSpPr>
          <p:cNvPr id="23565" name="AutoShape 12">
            <a:extLst>
              <a:ext uri="{FF2B5EF4-FFF2-40B4-BE49-F238E27FC236}">
                <a16:creationId xmlns:a16="http://schemas.microsoft.com/office/drawing/2014/main" id="{194B44E3-2883-E9BD-87FB-2C89BD9FD77C}"/>
              </a:ext>
            </a:extLst>
          </p:cNvPr>
          <p:cNvSpPr>
            <a:spLocks noChangeArrowheads="1"/>
          </p:cNvSpPr>
          <p:nvPr/>
        </p:nvSpPr>
        <p:spPr bwMode="auto">
          <a:xfrm>
            <a:off x="1819669" y="2785008"/>
            <a:ext cx="736600" cy="185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6" name="AutoShape 12">
            <a:extLst>
              <a:ext uri="{FF2B5EF4-FFF2-40B4-BE49-F238E27FC236}">
                <a16:creationId xmlns:a16="http://schemas.microsoft.com/office/drawing/2014/main" id="{B48C7B7B-1682-F744-2610-E8FB838D7549}"/>
              </a:ext>
            </a:extLst>
          </p:cNvPr>
          <p:cNvSpPr>
            <a:spLocks noChangeArrowheads="1"/>
          </p:cNvSpPr>
          <p:nvPr/>
        </p:nvSpPr>
        <p:spPr bwMode="auto">
          <a:xfrm>
            <a:off x="2059381" y="4069295"/>
            <a:ext cx="1017588" cy="3444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Text Box 59">
            <a:extLst>
              <a:ext uri="{FF2B5EF4-FFF2-40B4-BE49-F238E27FC236}">
                <a16:creationId xmlns:a16="http://schemas.microsoft.com/office/drawing/2014/main" id="{483B9A5B-A763-3472-A011-669AE9518E26}"/>
              </a:ext>
            </a:extLst>
          </p:cNvPr>
          <p:cNvSpPr txBox="1">
            <a:spLocks noChangeArrowheads="1"/>
          </p:cNvSpPr>
          <p:nvPr/>
        </p:nvSpPr>
        <p:spPr bwMode="auto">
          <a:xfrm>
            <a:off x="315913" y="4646612"/>
            <a:ext cx="6216650" cy="1633539"/>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400" b="1" dirty="0">
                <a:solidFill>
                  <a:srgbClr val="FF0000"/>
                </a:solidFill>
                <a:latin typeface="ＭＳ Ｐゴシック"/>
              </a:rPr>
              <a:t>　マイページからのテスト連絡</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1" name="図 30">
            <a:extLst>
              <a:ext uri="{FF2B5EF4-FFF2-40B4-BE49-F238E27FC236}">
                <a16:creationId xmlns:a16="http://schemas.microsoft.com/office/drawing/2014/main" id="{D18DE01A-A92B-565B-B7D6-E6A63FABAEE5}"/>
              </a:ext>
            </a:extLst>
          </p:cNvPr>
          <p:cNvPicPr>
            <a:picLocks noChangeAspect="1"/>
          </p:cNvPicPr>
          <p:nvPr/>
        </p:nvPicPr>
        <p:blipFill>
          <a:blip r:embed="rId6"/>
          <a:stretch>
            <a:fillRect/>
          </a:stretch>
        </p:blipFill>
        <p:spPr>
          <a:xfrm>
            <a:off x="3522663" y="4784725"/>
            <a:ext cx="2700337" cy="1403350"/>
          </a:xfrm>
          <a:prstGeom prst="rect">
            <a:avLst/>
          </a:prstGeom>
          <a:ln>
            <a:solidFill>
              <a:schemeClr val="tx1">
                <a:lumMod val="50000"/>
                <a:lumOff val="50000"/>
              </a:schemeClr>
            </a:solidFill>
          </a:ln>
        </p:spPr>
      </p:pic>
      <p:sp>
        <p:nvSpPr>
          <p:cNvPr id="23569" name="テキスト ボックス 3">
            <a:extLst>
              <a:ext uri="{FF2B5EF4-FFF2-40B4-BE49-F238E27FC236}">
                <a16:creationId xmlns:a16="http://schemas.microsoft.com/office/drawing/2014/main" id="{4C2F938E-E2AF-82E5-3AD6-3525918621B2}"/>
              </a:ext>
            </a:extLst>
          </p:cNvPr>
          <p:cNvSpPr txBox="1">
            <a:spLocks noChangeArrowheads="1"/>
          </p:cNvSpPr>
          <p:nvPr/>
        </p:nvSpPr>
        <p:spPr bwMode="auto">
          <a:xfrm>
            <a:off x="368300" y="5003800"/>
            <a:ext cx="2398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マイページの「テスト連絡画面へ」</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からもテスト連絡が可能です。</a:t>
            </a:r>
            <a:endParaRPr lang="en-US" altLang="ja-JP" sz="1200">
              <a:latin typeface="ＭＳ Ｐゴシック" panose="020B0600070205080204" pitchFamily="50" charset="-128"/>
            </a:endParaRPr>
          </a:p>
        </p:txBody>
      </p:sp>
      <p:sp>
        <p:nvSpPr>
          <p:cNvPr id="23570" name="テキスト ボックス 18">
            <a:extLst>
              <a:ext uri="{FF2B5EF4-FFF2-40B4-BE49-F238E27FC236}">
                <a16:creationId xmlns:a16="http://schemas.microsoft.com/office/drawing/2014/main" id="{D432A13B-CF03-67E7-6421-3DB0AEB9F6D2}"/>
              </a:ext>
            </a:extLst>
          </p:cNvPr>
          <p:cNvSpPr txBox="1">
            <a:spLocks noChangeArrowheads="1"/>
          </p:cNvSpPr>
          <p:nvPr/>
        </p:nvSpPr>
        <p:spPr bwMode="auto">
          <a:xfrm>
            <a:off x="3397644" y="3199345"/>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②「テスト連絡画面へ」をクリックします。</a:t>
            </a:r>
            <a:endParaRPr lang="en-US" altLang="ja-JP" sz="1400"/>
          </a:p>
        </p:txBody>
      </p:sp>
      <p:sp>
        <p:nvSpPr>
          <p:cNvPr id="23571" name="AutoShape 12">
            <a:extLst>
              <a:ext uri="{FF2B5EF4-FFF2-40B4-BE49-F238E27FC236}">
                <a16:creationId xmlns:a16="http://schemas.microsoft.com/office/drawing/2014/main" id="{60469125-D06C-D222-5E84-91A561AAD8F7}"/>
              </a:ext>
            </a:extLst>
          </p:cNvPr>
          <p:cNvSpPr>
            <a:spLocks noChangeArrowheads="1"/>
          </p:cNvSpPr>
          <p:nvPr/>
        </p:nvSpPr>
        <p:spPr bwMode="auto">
          <a:xfrm>
            <a:off x="3502025" y="5129212"/>
            <a:ext cx="622300"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2" name="テキスト ボックス 18">
            <a:extLst>
              <a:ext uri="{FF2B5EF4-FFF2-40B4-BE49-F238E27FC236}">
                <a16:creationId xmlns:a16="http://schemas.microsoft.com/office/drawing/2014/main" id="{7F478CBD-41A1-24BB-02BE-7278A065A6B4}"/>
              </a:ext>
            </a:extLst>
          </p:cNvPr>
          <p:cNvSpPr txBox="1">
            <a:spLocks noChangeArrowheads="1"/>
          </p:cNvSpPr>
          <p:nvPr/>
        </p:nvSpPr>
        <p:spPr bwMode="auto">
          <a:xfrm>
            <a:off x="3932238" y="6538913"/>
            <a:ext cx="27828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③テスト連絡を実施する対象の</a:t>
            </a:r>
            <a:endParaRPr lang="en-US" altLang="ja-JP" sz="1400" dirty="0"/>
          </a:p>
          <a:p>
            <a:pPr eaLnBrk="1" hangingPunct="1">
              <a:spcBef>
                <a:spcPct val="0"/>
              </a:spcBef>
              <a:buFontTx/>
              <a:buNone/>
            </a:pPr>
            <a:r>
              <a:rPr lang="ja-JP" altLang="en-US" sz="1400" dirty="0"/>
              <a:t>　連絡先を選択した後で「開始」をクリックします。</a:t>
            </a:r>
            <a:endParaRPr lang="en-US" altLang="ja-JP" sz="1400" dirty="0"/>
          </a:p>
          <a:p>
            <a:pPr eaLnBrk="1" hangingPunct="1">
              <a:spcBef>
                <a:spcPct val="0"/>
              </a:spcBef>
              <a:buFontTx/>
              <a:buNone/>
            </a:pPr>
            <a:r>
              <a:rPr lang="ja-JP" altLang="en-US" sz="1400" dirty="0"/>
              <a:t>テスト連絡が届きます。</a:t>
            </a:r>
            <a:endParaRPr lang="en-US" altLang="ja-JP" sz="1400" dirty="0"/>
          </a:p>
        </p:txBody>
      </p:sp>
      <p:sp>
        <p:nvSpPr>
          <p:cNvPr id="23573" name="AutoShape 12">
            <a:extLst>
              <a:ext uri="{FF2B5EF4-FFF2-40B4-BE49-F238E27FC236}">
                <a16:creationId xmlns:a16="http://schemas.microsoft.com/office/drawing/2014/main" id="{5D5AD9F6-4B8A-E275-1DF1-6B7D8A3FD123}"/>
              </a:ext>
            </a:extLst>
          </p:cNvPr>
          <p:cNvSpPr>
            <a:spLocks noChangeArrowheads="1"/>
          </p:cNvSpPr>
          <p:nvPr/>
        </p:nvSpPr>
        <p:spPr bwMode="auto">
          <a:xfrm>
            <a:off x="315913" y="7570788"/>
            <a:ext cx="266699" cy="77734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4" name="AutoShape 12">
            <a:extLst>
              <a:ext uri="{FF2B5EF4-FFF2-40B4-BE49-F238E27FC236}">
                <a16:creationId xmlns:a16="http://schemas.microsoft.com/office/drawing/2014/main" id="{82A79E29-FB44-A384-4AE8-0C803A504384}"/>
              </a:ext>
            </a:extLst>
          </p:cNvPr>
          <p:cNvSpPr>
            <a:spLocks noChangeArrowheads="1"/>
          </p:cNvSpPr>
          <p:nvPr/>
        </p:nvSpPr>
        <p:spPr bwMode="auto">
          <a:xfrm>
            <a:off x="1455737" y="8421412"/>
            <a:ext cx="1057275"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5" name="AutoShape 12">
            <a:extLst>
              <a:ext uri="{FF2B5EF4-FFF2-40B4-BE49-F238E27FC236}">
                <a16:creationId xmlns:a16="http://schemas.microsoft.com/office/drawing/2014/main" id="{E2DA6FC6-7FD7-7401-C77E-B4FAA9762FC0}"/>
              </a:ext>
            </a:extLst>
          </p:cNvPr>
          <p:cNvSpPr>
            <a:spLocks noChangeArrowheads="1"/>
          </p:cNvSpPr>
          <p:nvPr/>
        </p:nvSpPr>
        <p:spPr bwMode="auto">
          <a:xfrm>
            <a:off x="4840288" y="6043612"/>
            <a:ext cx="623887"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6" name="テキスト ボックス 36">
            <a:extLst>
              <a:ext uri="{FF2B5EF4-FFF2-40B4-BE49-F238E27FC236}">
                <a16:creationId xmlns:a16="http://schemas.microsoft.com/office/drawing/2014/main" id="{5683DEA4-90DF-9EDE-FAC2-F67ECA63EB1C}"/>
              </a:ext>
            </a:extLst>
          </p:cNvPr>
          <p:cNvSpPr txBox="1">
            <a:spLocks noChangeArrowheads="1"/>
          </p:cNvSpPr>
          <p:nvPr/>
        </p:nvSpPr>
        <p:spPr bwMode="auto">
          <a:xfrm>
            <a:off x="3993626" y="7782291"/>
            <a:ext cx="26928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アプリ、</a:t>
            </a:r>
            <a:r>
              <a:rPr lang="en-US" altLang="ja-JP" sz="1200" dirty="0"/>
              <a:t>LINE</a:t>
            </a:r>
            <a:r>
              <a:rPr lang="ja-JP" altLang="en-US" sz="1200" dirty="0"/>
              <a:t>へのテスト連絡可能</a:t>
            </a:r>
            <a:endParaRPr lang="en-US" altLang="ja-JP" sz="1200" dirty="0"/>
          </a:p>
          <a:p>
            <a:pPr eaLnBrk="1" hangingPunct="1">
              <a:spcBef>
                <a:spcPct val="0"/>
              </a:spcBef>
              <a:buFontTx/>
              <a:buNone/>
            </a:pPr>
            <a:r>
              <a:rPr lang="ja-JP" altLang="en-US" sz="1200" dirty="0"/>
              <a:t>です。電話媒体は、テスト連絡</a:t>
            </a:r>
            <a:endParaRPr lang="en-US" altLang="ja-JP" sz="1200" dirty="0"/>
          </a:p>
          <a:p>
            <a:pPr eaLnBrk="1" hangingPunct="1">
              <a:spcBef>
                <a:spcPct val="0"/>
              </a:spcBef>
              <a:buFontTx/>
              <a:buNone/>
            </a:pPr>
            <a:r>
              <a:rPr lang="ja-JP" altLang="en-US" sz="1200" dirty="0"/>
              <a:t>のオプションが有効の場合にテス</a:t>
            </a:r>
            <a:endParaRPr lang="en-US" altLang="ja-JP" sz="1200" dirty="0"/>
          </a:p>
          <a:p>
            <a:pPr eaLnBrk="1" hangingPunct="1">
              <a:spcBef>
                <a:spcPct val="0"/>
              </a:spcBef>
              <a:buFontTx/>
              <a:buNone/>
            </a:pPr>
            <a:r>
              <a:rPr lang="ja-JP" altLang="en-US" sz="1200" dirty="0"/>
              <a:t>ト連絡が可能です。</a:t>
            </a:r>
            <a:endParaRPr lang="en-US" altLang="ja-JP" sz="1200" dirty="0"/>
          </a:p>
        </p:txBody>
      </p:sp>
      <p:sp>
        <p:nvSpPr>
          <p:cNvPr id="23578" name="スライド番号プレースホルダ 2">
            <a:extLst>
              <a:ext uri="{FF2B5EF4-FFF2-40B4-BE49-F238E27FC236}">
                <a16:creationId xmlns:a16="http://schemas.microsoft.com/office/drawing/2014/main" id="{888A282C-1B99-7B37-67F8-3FE18599F92E}"/>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FC018972-A91D-4184-BDCF-71DF7AEBC476}" type="slidenum">
              <a:rPr lang="ja-JP" altLang="en-US" sz="1800">
                <a:solidFill>
                  <a:schemeClr val="bg1"/>
                </a:solidFill>
              </a:rPr>
              <a:pPr algn="ctr" eaLnBrk="1" hangingPunct="1">
                <a:spcBef>
                  <a:spcPct val="0"/>
                </a:spcBef>
                <a:buFontTx/>
                <a:buNone/>
              </a:pPr>
              <a:t>10</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0FA3F6F9-08B6-8D79-B9F2-A33022D4436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 name="正方形/長方形 2">
            <a:extLst>
              <a:ext uri="{FF2B5EF4-FFF2-40B4-BE49-F238E27FC236}">
                <a16:creationId xmlns:a16="http://schemas.microsoft.com/office/drawing/2014/main" id="{733A0F48-B18B-8ED3-9551-652F180F362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89AE871C-8F51-9A47-1337-F94AA7D6B634}"/>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DE59DD4F-6D2E-A38A-D45F-4119487D13CC}"/>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9" name="正方形/長方形 8">
            <a:extLst>
              <a:ext uri="{FF2B5EF4-FFF2-40B4-BE49-F238E27FC236}">
                <a16:creationId xmlns:a16="http://schemas.microsoft.com/office/drawing/2014/main" id="{39C92C62-2555-6CD9-3847-E2E3F5D23E6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1" name="正方形/長方形 10">
            <a:extLst>
              <a:ext uri="{FF2B5EF4-FFF2-40B4-BE49-F238E27FC236}">
                <a16:creationId xmlns:a16="http://schemas.microsoft.com/office/drawing/2014/main" id="{B028C503-A9B1-9B7D-A759-EB297613E73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296F3DA0-0E1B-96D2-30E8-4790AA159E9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5E5D571-69D8-48C6-80A1-898B29149E1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603" name="テキスト ボックス 24">
            <a:extLst>
              <a:ext uri="{FF2B5EF4-FFF2-40B4-BE49-F238E27FC236}">
                <a16:creationId xmlns:a16="http://schemas.microsoft.com/office/drawing/2014/main" id="{27F89530-461F-32EC-FA0B-A03EC76F1DE0}"/>
              </a:ext>
            </a:extLst>
          </p:cNvPr>
          <p:cNvSpPr txBox="1">
            <a:spLocks noChangeArrowheads="1"/>
          </p:cNvSpPr>
          <p:nvPr/>
        </p:nvSpPr>
        <p:spPr bwMode="auto">
          <a:xfrm>
            <a:off x="43996" y="542925"/>
            <a:ext cx="6929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３．連絡を受信（着信）した場合</a:t>
            </a:r>
            <a:endParaRPr lang="en-US" altLang="ja-JP" sz="2800" dirty="0">
              <a:solidFill>
                <a:srgbClr val="0070C0"/>
              </a:solidFill>
            </a:endParaRPr>
          </a:p>
        </p:txBody>
      </p:sp>
      <p:grpSp>
        <p:nvGrpSpPr>
          <p:cNvPr id="25604" name="グループ化 4">
            <a:extLst>
              <a:ext uri="{FF2B5EF4-FFF2-40B4-BE49-F238E27FC236}">
                <a16:creationId xmlns:a16="http://schemas.microsoft.com/office/drawing/2014/main" id="{AD06AF33-A318-FC48-CAEA-7FCC2B3CCD86}"/>
              </a:ext>
            </a:extLst>
          </p:cNvPr>
          <p:cNvGrpSpPr>
            <a:grpSpLocks/>
          </p:cNvGrpSpPr>
          <p:nvPr/>
        </p:nvGrpSpPr>
        <p:grpSpPr bwMode="auto">
          <a:xfrm>
            <a:off x="157163" y="1652588"/>
            <a:ext cx="6543675" cy="2336800"/>
            <a:chOff x="142875" y="1456751"/>
            <a:chExt cx="6542175" cy="2334899"/>
          </a:xfrm>
        </p:grpSpPr>
        <p:sp>
          <p:nvSpPr>
            <p:cNvPr id="34" name="テキスト ボックス 33">
              <a:extLst>
                <a:ext uri="{FF2B5EF4-FFF2-40B4-BE49-F238E27FC236}">
                  <a16:creationId xmlns:a16="http://schemas.microsoft.com/office/drawing/2014/main" id="{D3C578D1-DF78-D5E6-D08F-6A9FBD8A1FDE}"/>
                </a:ext>
              </a:extLst>
            </p:cNvPr>
            <p:cNvSpPr txBox="1"/>
            <p:nvPr/>
          </p:nvSpPr>
          <p:spPr>
            <a:xfrm>
              <a:off x="142875" y="1485303"/>
              <a:ext cx="3542488" cy="2306347"/>
            </a:xfrm>
            <a:prstGeom prst="rect">
              <a:avLst/>
            </a:prstGeom>
            <a:noFill/>
            <a:ln>
              <a:solidFill>
                <a:schemeClr val="tx1"/>
              </a:solidFill>
            </a:ln>
          </p:spPr>
          <p:txBody>
            <a:bodyPr>
              <a:spAutoFit/>
            </a:bodyPr>
            <a:lstStyle/>
            <a:p>
              <a:pPr eaLnBrk="1" hangingPunct="1">
                <a:defRPr/>
              </a:pPr>
              <a:r>
                <a:rPr lang="ja-JP" altLang="en-US" sz="900" dirty="0">
                  <a:latin typeface="+mj-ea"/>
                  <a:ea typeface="+mj-ea"/>
                </a:rPr>
                <a:t>インフォコム　太郎</a:t>
              </a:r>
            </a:p>
            <a:p>
              <a:pPr eaLnBrk="1" hangingPunct="1">
                <a:defRPr/>
              </a:pPr>
              <a:r>
                <a:rPr lang="en-US" altLang="ja-JP" sz="900" dirty="0">
                  <a:latin typeface="+mj-ea"/>
                  <a:ea typeface="+mj-ea"/>
                </a:rPr>
                <a:t>2015/04/01</a:t>
              </a:r>
              <a:r>
                <a:rPr lang="ja-JP" altLang="en-US" sz="900" dirty="0">
                  <a:latin typeface="+mj-ea"/>
                  <a:ea typeface="+mj-ea"/>
                </a:rPr>
                <a:t>　</a:t>
              </a:r>
              <a:r>
                <a:rPr lang="en-US" altLang="ja-JP" sz="900" dirty="0">
                  <a:latin typeface="+mj-ea"/>
                  <a:ea typeface="+mj-ea"/>
                </a:rPr>
                <a:t>19:44:57</a:t>
              </a:r>
            </a:p>
            <a:p>
              <a:pPr eaLnBrk="1" hangingPunct="1">
                <a:defRPr/>
              </a:pPr>
              <a:r>
                <a:rPr lang="ja-JP" altLang="en-US" sz="900" dirty="0">
                  <a:latin typeface="+mj-ea"/>
                  <a:ea typeface="+mj-ea"/>
                </a:rPr>
                <a:t>こちらは、災害対策事務局です。</a:t>
              </a:r>
            </a:p>
            <a:p>
              <a:pPr eaLnBrk="1" hangingPunct="1">
                <a:defRPr/>
              </a:pPr>
              <a:r>
                <a:rPr lang="ja-JP" altLang="en-US" sz="900" dirty="0">
                  <a:latin typeface="+mj-ea"/>
                  <a:ea typeface="+mj-ea"/>
                </a:rPr>
                <a:t>震度５強以上の地震が発生しました。安否登録を行ってください。</a:t>
              </a:r>
            </a:p>
            <a:p>
              <a:pPr eaLnBrk="1" hangingPunct="1">
                <a:defRPr/>
              </a:pPr>
              <a:endParaRPr lang="ja-JP" altLang="en-US" sz="900" dirty="0">
                <a:latin typeface="+mj-ea"/>
                <a:ea typeface="+mj-ea"/>
              </a:endParaRPr>
            </a:p>
            <a:p>
              <a:pPr eaLnBrk="1" hangingPunct="1">
                <a:defRPr/>
              </a:pPr>
              <a:r>
                <a:rPr lang="en-US" altLang="ja-JP" sz="900" dirty="0">
                  <a:latin typeface="+mj-ea"/>
                  <a:ea typeface="+mj-ea"/>
                </a:rPr>
                <a:t>※</a:t>
              </a:r>
              <a:r>
                <a:rPr lang="ja-JP" altLang="en-US" sz="900" dirty="0">
                  <a:latin typeface="+mj-ea"/>
                  <a:ea typeface="+mj-ea"/>
                </a:rPr>
                <a:t>下記ＵＲＬ・電話番号から安否登録を行ってください。</a:t>
              </a:r>
            </a:p>
            <a:p>
              <a:pPr eaLnBrk="1" hangingPunct="1">
                <a:defRPr/>
              </a:pPr>
              <a:r>
                <a:rPr lang="ja-JP" altLang="en-US" sz="900" dirty="0">
                  <a:latin typeface="+mj-ea"/>
                  <a:ea typeface="+mj-ea"/>
                </a:rPr>
                <a:t>　（片方にアクセスし、つながりにくい場合はもう片方にアクセスしてください）</a:t>
              </a:r>
            </a:p>
            <a:p>
              <a:pPr eaLnBrk="1" hangingPunct="1">
                <a:defRPr/>
              </a:pPr>
              <a:r>
                <a:rPr lang="en-US" altLang="ja-JP" sz="900" dirty="0">
                  <a:latin typeface="+mj-ea"/>
                  <a:ea typeface="+mj-ea"/>
                </a:rPr>
                <a:t>※</a:t>
              </a:r>
              <a:r>
                <a:rPr lang="ja-JP" altLang="en-US" sz="900" dirty="0">
                  <a:latin typeface="+mj-ea"/>
                  <a:ea typeface="+mj-ea"/>
                </a:rPr>
                <a:t>被害がまったく無い場合は、本メールの件名を変更せずにそのまま返信することでも回答できます。</a:t>
              </a:r>
              <a:endParaRPr lang="en-US" altLang="ja-JP" sz="900" dirty="0">
                <a:latin typeface="+mj-ea"/>
                <a:ea typeface="+mj-ea"/>
              </a:endParaRPr>
            </a:p>
            <a:p>
              <a:pPr indent="87313" eaLnBrk="1" hangingPunct="1">
                <a:defRPr/>
              </a:pPr>
              <a:r>
                <a:rPr lang="ja-JP" altLang="en-US" sz="900" dirty="0">
                  <a:latin typeface="+mj-ea"/>
                  <a:ea typeface="+mj-ea"/>
                </a:rPr>
                <a:t>（</a:t>
              </a:r>
              <a:r>
                <a:rPr lang="en-US" altLang="ja-JP" sz="900" dirty="0">
                  <a:latin typeface="+mj-ea"/>
                  <a:ea typeface="+mj-ea"/>
                </a:rPr>
                <a:t>iPhone</a:t>
              </a:r>
              <a:r>
                <a:rPr lang="ja-JP" altLang="en-US" sz="900" dirty="0">
                  <a:latin typeface="+mj-ea"/>
                  <a:ea typeface="+mj-ea"/>
                </a:rPr>
                <a:t>の</a:t>
              </a:r>
              <a:r>
                <a:rPr lang="en-US" altLang="ja-JP" sz="900" dirty="0">
                  <a:latin typeface="+mj-ea"/>
                  <a:ea typeface="+mj-ea"/>
                </a:rPr>
                <a:t>MMS</a:t>
              </a:r>
              <a:r>
                <a:rPr lang="ja-JP" altLang="en-US" sz="900" dirty="0">
                  <a:latin typeface="+mj-ea"/>
                  <a:ea typeface="+mj-ea"/>
                </a:rPr>
                <a:t>を除く）</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ＵＲＬ：</a:t>
              </a:r>
              <a:r>
                <a:rPr lang="en-US" altLang="ja-JP" sz="900" dirty="0">
                  <a:latin typeface="+mj-ea"/>
                  <a:ea typeface="+mj-ea"/>
                </a:rPr>
                <a:t>https://emc-call.jp/XXXX/ </a:t>
              </a:r>
            </a:p>
            <a:p>
              <a:pPr eaLnBrk="1" hangingPunct="1">
                <a:defRPr/>
              </a:pPr>
              <a:r>
                <a:rPr lang="ja-JP" altLang="en-US" sz="900" dirty="0">
                  <a:latin typeface="+mj-ea"/>
                  <a:ea typeface="+mj-ea"/>
                </a:rPr>
                <a:t>ＵＲＬ：</a:t>
              </a:r>
              <a:r>
                <a:rPr lang="en-US" altLang="ja-JP" sz="900" dirty="0">
                  <a:latin typeface="+mj-ea"/>
                  <a:ea typeface="+mj-ea"/>
                </a:rPr>
                <a:t>https://emc-call2nd.jp/XXXX/ </a:t>
              </a:r>
            </a:p>
            <a:p>
              <a:pPr eaLnBrk="1" hangingPunct="1">
                <a:defRPr/>
              </a:pPr>
              <a:r>
                <a:rPr lang="ja-JP" altLang="en-US" sz="900" dirty="0">
                  <a:latin typeface="+mj-ea"/>
                  <a:ea typeface="+mj-ea"/>
                </a:rPr>
                <a:t>ＴＥＬ：</a:t>
              </a:r>
              <a:r>
                <a:rPr lang="en-US" altLang="ja-JP" sz="900" dirty="0">
                  <a:latin typeface="+mj-ea"/>
                  <a:ea typeface="+mj-ea"/>
                </a:rPr>
                <a:t>XX-XXXX-XXXX</a:t>
              </a:r>
            </a:p>
            <a:p>
              <a:pPr eaLnBrk="1" hangingPunct="1">
                <a:defRPr/>
              </a:pPr>
              <a:r>
                <a:rPr lang="ja-JP" altLang="en-US" sz="900" dirty="0">
                  <a:latin typeface="+mj-ea"/>
                  <a:ea typeface="+mj-ea"/>
                </a:rPr>
                <a:t>ＴＥＬ：</a:t>
              </a:r>
              <a:r>
                <a:rPr lang="en-US" altLang="ja-JP" sz="900" dirty="0">
                  <a:latin typeface="+mj-ea"/>
                  <a:ea typeface="+mj-ea"/>
                </a:rPr>
                <a:t>XX-XXXX-XXXX</a:t>
              </a:r>
            </a:p>
          </p:txBody>
        </p:sp>
        <p:sp>
          <p:nvSpPr>
            <p:cNvPr id="25619" name="Text Box 48">
              <a:extLst>
                <a:ext uri="{FF2B5EF4-FFF2-40B4-BE49-F238E27FC236}">
                  <a16:creationId xmlns:a16="http://schemas.microsoft.com/office/drawing/2014/main" id="{351ADB2D-4C95-0F0A-385A-AD4FDE68688B}"/>
                </a:ext>
              </a:extLst>
            </p:cNvPr>
            <p:cNvSpPr txBox="1">
              <a:spLocks noChangeArrowheads="1"/>
            </p:cNvSpPr>
            <p:nvPr/>
          </p:nvSpPr>
          <p:spPr bwMode="auto">
            <a:xfrm>
              <a:off x="2319339" y="2853974"/>
              <a:ext cx="419046"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20" name="AutoShape 49">
              <a:extLst>
                <a:ext uri="{FF2B5EF4-FFF2-40B4-BE49-F238E27FC236}">
                  <a16:creationId xmlns:a16="http://schemas.microsoft.com/office/drawing/2014/main" id="{9D5643D5-1451-AF16-D1FB-B1639A58937A}"/>
                </a:ext>
              </a:extLst>
            </p:cNvPr>
            <p:cNvSpPr>
              <a:spLocks noChangeArrowheads="1"/>
            </p:cNvSpPr>
            <p:nvPr/>
          </p:nvSpPr>
          <p:spPr bwMode="auto">
            <a:xfrm>
              <a:off x="166689" y="3096785"/>
              <a:ext cx="2152651" cy="33841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B28C1531-9684-27A7-047C-A5165768EA0B}"/>
                </a:ext>
              </a:extLst>
            </p:cNvPr>
            <p:cNvSpPr txBox="1">
              <a:spLocks noChangeArrowheads="1"/>
            </p:cNvSpPr>
            <p:nvPr/>
          </p:nvSpPr>
          <p:spPr bwMode="auto">
            <a:xfrm>
              <a:off x="3813920" y="1456751"/>
              <a:ext cx="2871130" cy="1215036"/>
            </a:xfrm>
            <a:prstGeom prst="rect">
              <a:avLst/>
            </a:prstGeom>
            <a:solidFill>
              <a:schemeClr val="bg1">
                <a:lumMod val="95000"/>
                <a:alpha val="86000"/>
              </a:schemeClr>
            </a:solidFill>
            <a:ln>
              <a:noFill/>
            </a:ln>
            <a:effec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r>
                <a:rPr lang="ja-JP" altLang="en-US" sz="1400" dirty="0">
                  <a:latin typeface="ＭＳ Ｐゴシック" charset="-128"/>
                </a:rPr>
                <a:t>①メール本文内に表記されている</a:t>
              </a: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ＵＲＬをクリックします。</a:t>
              </a:r>
              <a:endParaRPr lang="en-US" altLang="ja-JP" sz="900" dirty="0">
                <a:latin typeface="ＭＳ Ｐゴシック" charset="-128"/>
              </a:endParaRPr>
            </a:p>
            <a:p>
              <a:pPr eaLnBrk="1" hangingPunct="1">
                <a:spcBef>
                  <a:spcPct val="0"/>
                </a:spcBef>
                <a:buFontTx/>
                <a:buNone/>
                <a:defRPr/>
              </a:pPr>
              <a:endParaRPr lang="en-US" altLang="ja-JP" sz="900" dirty="0">
                <a:solidFill>
                  <a:srgbClr val="FF0000"/>
                </a:solidFill>
                <a:latin typeface="ＭＳ Ｐゴシック" charset="-128"/>
              </a:endParaRPr>
            </a:p>
            <a:p>
              <a:pPr eaLnBrk="1" hangingPunct="1">
                <a:spcBef>
                  <a:spcPct val="0"/>
                </a:spcBef>
                <a:buFontTx/>
                <a:buNone/>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電話で登録する場合は、メール内に表記されている電話番号に電話をかけ、ガイダンスにしたがって登録を行ってください。</a:t>
              </a: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grpSp>
      <p:sp>
        <p:nvSpPr>
          <p:cNvPr id="25605" name="テキスト ボックス 56">
            <a:extLst>
              <a:ext uri="{FF2B5EF4-FFF2-40B4-BE49-F238E27FC236}">
                <a16:creationId xmlns:a16="http://schemas.microsoft.com/office/drawing/2014/main" id="{C2DF297E-E726-388C-0F04-027BC57E10B9}"/>
              </a:ext>
            </a:extLst>
          </p:cNvPr>
          <p:cNvSpPr txBox="1">
            <a:spLocks noChangeArrowheads="1"/>
          </p:cNvSpPr>
          <p:nvPr/>
        </p:nvSpPr>
        <p:spPr bwMode="auto">
          <a:xfrm>
            <a:off x="3429000" y="6799036"/>
            <a:ext cx="35433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②各確認項目への回答を選択します。</a:t>
            </a:r>
            <a:endParaRPr lang="en-US" altLang="ja-JP" sz="1400">
              <a:latin typeface="ＭＳ Ｐゴシック" panose="020B0600070205080204" pitchFamily="50" charset="-128"/>
            </a:endParaRPr>
          </a:p>
          <a:p>
            <a:pPr eaLnBrk="1" hangingPunct="1">
              <a:spcBef>
                <a:spcPct val="0"/>
              </a:spcBef>
              <a:buFontTx/>
              <a:buNone/>
            </a:pPr>
            <a:endParaRPr lang="en-US" altLang="ja-JP" sz="1400">
              <a:latin typeface="ＭＳ Ｐゴシック" panose="020B0600070205080204" pitchFamily="50" charset="-128"/>
            </a:endParaRPr>
          </a:p>
          <a:p>
            <a:pPr eaLnBrk="1" hangingPunct="1">
              <a:spcBef>
                <a:spcPct val="0"/>
              </a:spcBef>
              <a:buFontTx/>
              <a:buNone/>
            </a:pPr>
            <a:endParaRPr lang="ja-JP" altLang="en-US"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③「回答」又は「確認」ボタンをクリックします。</a:t>
            </a:r>
            <a:endParaRPr lang="en-US" altLang="ja-JP" sz="900">
              <a:latin typeface="ＭＳ Ｐゴシック" panose="020B0600070205080204" pitchFamily="50" charset="-128"/>
            </a:endParaRPr>
          </a:p>
        </p:txBody>
      </p:sp>
      <p:grpSp>
        <p:nvGrpSpPr>
          <p:cNvPr id="25606" name="グループ化 2">
            <a:extLst>
              <a:ext uri="{FF2B5EF4-FFF2-40B4-BE49-F238E27FC236}">
                <a16:creationId xmlns:a16="http://schemas.microsoft.com/office/drawing/2014/main" id="{8B4D27A4-F608-2948-3879-EA813268AC80}"/>
              </a:ext>
            </a:extLst>
          </p:cNvPr>
          <p:cNvGrpSpPr>
            <a:grpSpLocks/>
          </p:cNvGrpSpPr>
          <p:nvPr/>
        </p:nvGrpSpPr>
        <p:grpSpPr bwMode="auto">
          <a:xfrm>
            <a:off x="201612" y="4313011"/>
            <a:ext cx="3173413" cy="3392487"/>
            <a:chOff x="139700" y="3895725"/>
            <a:chExt cx="3173413" cy="3392488"/>
          </a:xfrm>
        </p:grpSpPr>
        <p:pic>
          <p:nvPicPr>
            <p:cNvPr id="25613" name="Picture 23">
              <a:extLst>
                <a:ext uri="{FF2B5EF4-FFF2-40B4-BE49-F238E27FC236}">
                  <a16:creationId xmlns:a16="http://schemas.microsoft.com/office/drawing/2014/main" id="{C13AB164-21DE-F14A-300C-8204BBDBA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895725"/>
              <a:ext cx="3152775" cy="3392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14" name="AutoShape 51">
              <a:extLst>
                <a:ext uri="{FF2B5EF4-FFF2-40B4-BE49-F238E27FC236}">
                  <a16:creationId xmlns:a16="http://schemas.microsoft.com/office/drawing/2014/main" id="{0F65BC3F-05F7-8CA7-F624-50E571FCAA90}"/>
                </a:ext>
              </a:extLst>
            </p:cNvPr>
            <p:cNvSpPr>
              <a:spLocks noChangeArrowheads="1"/>
            </p:cNvSpPr>
            <p:nvPr/>
          </p:nvSpPr>
          <p:spPr bwMode="auto">
            <a:xfrm>
              <a:off x="139700" y="5126038"/>
              <a:ext cx="1317625" cy="1692275"/>
            </a:xfrm>
            <a:prstGeom prst="roundRect">
              <a:avLst>
                <a:gd name="adj" fmla="val 8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5" name="Text Box 52">
              <a:extLst>
                <a:ext uri="{FF2B5EF4-FFF2-40B4-BE49-F238E27FC236}">
                  <a16:creationId xmlns:a16="http://schemas.microsoft.com/office/drawing/2014/main" id="{6D95A807-9384-C9A2-CFF2-9A712CA79F77}"/>
                </a:ext>
              </a:extLst>
            </p:cNvPr>
            <p:cNvSpPr txBox="1">
              <a:spLocks noChangeArrowheads="1"/>
            </p:cNvSpPr>
            <p:nvPr/>
          </p:nvSpPr>
          <p:spPr bwMode="auto">
            <a:xfrm>
              <a:off x="1589088" y="5373688"/>
              <a:ext cx="3524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16" name="AutoShape 53">
              <a:extLst>
                <a:ext uri="{FF2B5EF4-FFF2-40B4-BE49-F238E27FC236}">
                  <a16:creationId xmlns:a16="http://schemas.microsoft.com/office/drawing/2014/main" id="{1AB0BB3D-D4DF-A562-134F-036874F5B362}"/>
                </a:ext>
              </a:extLst>
            </p:cNvPr>
            <p:cNvSpPr>
              <a:spLocks noChangeArrowheads="1"/>
            </p:cNvSpPr>
            <p:nvPr/>
          </p:nvSpPr>
          <p:spPr bwMode="auto">
            <a:xfrm>
              <a:off x="1589089" y="6664325"/>
              <a:ext cx="279400" cy="206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7" name="Text Box 54">
              <a:extLst>
                <a:ext uri="{FF2B5EF4-FFF2-40B4-BE49-F238E27FC236}">
                  <a16:creationId xmlns:a16="http://schemas.microsoft.com/office/drawing/2014/main" id="{03893ED6-F7CB-6BB4-522D-A9DCAD08D7B2}"/>
                </a:ext>
              </a:extLst>
            </p:cNvPr>
            <p:cNvSpPr txBox="1">
              <a:spLocks noChangeArrowheads="1"/>
            </p:cNvSpPr>
            <p:nvPr/>
          </p:nvSpPr>
          <p:spPr bwMode="auto">
            <a:xfrm>
              <a:off x="1919288" y="6399213"/>
              <a:ext cx="400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25611" name="テキスト ボックス 23">
            <a:extLst>
              <a:ext uri="{FF2B5EF4-FFF2-40B4-BE49-F238E27FC236}">
                <a16:creationId xmlns:a16="http://schemas.microsoft.com/office/drawing/2014/main" id="{98B9FCBA-D27D-735C-A936-068A9539CC4C}"/>
              </a:ext>
            </a:extLst>
          </p:cNvPr>
          <p:cNvSpPr txBox="1">
            <a:spLocks noChangeArrowheads="1"/>
          </p:cNvSpPr>
          <p:nvPr/>
        </p:nvSpPr>
        <p:spPr bwMode="auto">
          <a:xfrm>
            <a:off x="142875" y="1174750"/>
            <a:ext cx="60007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（１）メールで受信</a:t>
            </a:r>
          </a:p>
        </p:txBody>
      </p:sp>
      <p:sp>
        <p:nvSpPr>
          <p:cNvPr id="3" name="正方形/長方形 2">
            <a:extLst>
              <a:ext uri="{FF2B5EF4-FFF2-40B4-BE49-F238E27FC236}">
                <a16:creationId xmlns:a16="http://schemas.microsoft.com/office/drawing/2014/main" id="{BEDED08C-EFFF-75B9-2831-148AAE634DAD}"/>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4" name="正方形/長方形 3">
            <a:extLst>
              <a:ext uri="{FF2B5EF4-FFF2-40B4-BE49-F238E27FC236}">
                <a16:creationId xmlns:a16="http://schemas.microsoft.com/office/drawing/2014/main" id="{B07D505F-1EB2-F244-70A9-69D0D04AC589}"/>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E718EBE0-C943-EDAF-DEEF-F2295861044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82861165-C0B2-7E95-9778-751C7BE8133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A9C54FA5-D91C-72B2-5C0C-4F3C1831EC7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52A6C0A2-012D-71F4-AA69-30E4E43F896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2EA135C8-8C6B-E375-4BE7-E5EA81196F4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98C928D-64AC-4B6C-A55D-4CC5B644FB24}"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9699" name="Text Box 415">
            <a:extLst>
              <a:ext uri="{FF2B5EF4-FFF2-40B4-BE49-F238E27FC236}">
                <a16:creationId xmlns:a16="http://schemas.microsoft.com/office/drawing/2014/main" id="{47926180-212B-AB6F-E27C-4785945A7F91}"/>
              </a:ext>
            </a:extLst>
          </p:cNvPr>
          <p:cNvSpPr txBox="1">
            <a:spLocks noChangeArrowheads="1"/>
          </p:cNvSpPr>
          <p:nvPr/>
        </p:nvSpPr>
        <p:spPr bwMode="auto">
          <a:xfrm>
            <a:off x="214313" y="857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◆緊急連絡のみの場合◆</a:t>
            </a:r>
          </a:p>
        </p:txBody>
      </p:sp>
      <p:sp>
        <p:nvSpPr>
          <p:cNvPr id="11" name="正方形/長方形 10">
            <a:extLst>
              <a:ext uri="{FF2B5EF4-FFF2-40B4-BE49-F238E27FC236}">
                <a16:creationId xmlns:a16="http://schemas.microsoft.com/office/drawing/2014/main" id="{50002B70-8E12-01E8-449E-D287F29F53D7}"/>
              </a:ext>
            </a:extLst>
          </p:cNvPr>
          <p:cNvSpPr/>
          <p:nvPr/>
        </p:nvSpPr>
        <p:spPr>
          <a:xfrm>
            <a:off x="1816100" y="2143125"/>
            <a:ext cx="6048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01" name="AutoShape 531">
            <a:extLst>
              <a:ext uri="{FF2B5EF4-FFF2-40B4-BE49-F238E27FC236}">
                <a16:creationId xmlns:a16="http://schemas.microsoft.com/office/drawing/2014/main" id="{CA232D80-770F-07D1-CC74-97828773241D}"/>
              </a:ext>
            </a:extLst>
          </p:cNvPr>
          <p:cNvCxnSpPr>
            <a:cxnSpLocks noChangeShapeType="1"/>
            <a:stCxn id="19" idx="3"/>
            <a:endCxn id="16" idx="3"/>
          </p:cNvCxnSpPr>
          <p:nvPr/>
        </p:nvCxnSpPr>
        <p:spPr bwMode="auto">
          <a:xfrm flipH="1" flipV="1">
            <a:off x="3071813" y="1249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4" name="正方形/長方形 13">
            <a:extLst>
              <a:ext uri="{FF2B5EF4-FFF2-40B4-BE49-F238E27FC236}">
                <a16:creationId xmlns:a16="http://schemas.microsoft.com/office/drawing/2014/main" id="{A6DE2321-2A34-2F9B-3F48-7FC50572EA23}"/>
              </a:ext>
            </a:extLst>
          </p:cNvPr>
          <p:cNvSpPr/>
          <p:nvPr/>
        </p:nvSpPr>
        <p:spPr>
          <a:xfrm>
            <a:off x="4799013" y="1714500"/>
            <a:ext cx="5715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1</a:t>
            </a:r>
            <a:r>
              <a:rPr lang="ja-JP" altLang="en-US" sz="900" dirty="0">
                <a:solidFill>
                  <a:schemeClr val="tx1"/>
                </a:solidFill>
              </a:rPr>
              <a:t>を押す</a:t>
            </a:r>
          </a:p>
        </p:txBody>
      </p:sp>
      <p:cxnSp>
        <p:nvCxnSpPr>
          <p:cNvPr id="15" name="直線矢印コネクタ 14">
            <a:extLst>
              <a:ext uri="{FF2B5EF4-FFF2-40B4-BE49-F238E27FC236}">
                <a16:creationId xmlns:a16="http://schemas.microsoft.com/office/drawing/2014/main" id="{BFD80467-4BB2-6132-91BA-CAA207720A9B}"/>
              </a:ext>
            </a:extLst>
          </p:cNvPr>
          <p:cNvCxnSpPr/>
          <p:nvPr/>
        </p:nvCxnSpPr>
        <p:spPr>
          <a:xfrm rot="5400000">
            <a:off x="1618456" y="1427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角丸四角形 15">
            <a:extLst>
              <a:ext uri="{FF2B5EF4-FFF2-40B4-BE49-F238E27FC236}">
                <a16:creationId xmlns:a16="http://schemas.microsoft.com/office/drawing/2014/main" id="{BCC4CCDA-8F60-C7C9-5278-36F0B95504FF}"/>
              </a:ext>
            </a:extLst>
          </p:cNvPr>
          <p:cNvSpPr/>
          <p:nvPr/>
        </p:nvSpPr>
        <p:spPr>
          <a:xfrm>
            <a:off x="285750" y="1143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7" name="正方形/長方形 16">
            <a:extLst>
              <a:ext uri="{FF2B5EF4-FFF2-40B4-BE49-F238E27FC236}">
                <a16:creationId xmlns:a16="http://schemas.microsoft.com/office/drawing/2014/main" id="{551469FE-9340-6033-5779-9871988F24E4}"/>
              </a:ext>
            </a:extLst>
          </p:cNvPr>
          <p:cNvSpPr/>
          <p:nvPr/>
        </p:nvSpPr>
        <p:spPr>
          <a:xfrm>
            <a:off x="903288" y="1500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grpSp>
        <p:nvGrpSpPr>
          <p:cNvPr id="29706" name="グループ化 170">
            <a:extLst>
              <a:ext uri="{FF2B5EF4-FFF2-40B4-BE49-F238E27FC236}">
                <a16:creationId xmlns:a16="http://schemas.microsoft.com/office/drawing/2014/main" id="{45F7F588-9887-D489-91CA-3A3CD26FB3C0}"/>
              </a:ext>
            </a:extLst>
          </p:cNvPr>
          <p:cNvGrpSpPr>
            <a:grpSpLocks/>
          </p:cNvGrpSpPr>
          <p:nvPr/>
        </p:nvGrpSpPr>
        <p:grpSpPr bwMode="auto">
          <a:xfrm>
            <a:off x="4857750" y="1143000"/>
            <a:ext cx="1690688" cy="500063"/>
            <a:chOff x="4748202" y="2571736"/>
            <a:chExt cx="1690703" cy="500066"/>
          </a:xfrm>
        </p:grpSpPr>
        <p:sp>
          <p:nvSpPr>
            <p:cNvPr id="29764" name="AutoShape 397">
              <a:extLst>
                <a:ext uri="{FF2B5EF4-FFF2-40B4-BE49-F238E27FC236}">
                  <a16:creationId xmlns:a16="http://schemas.microsoft.com/office/drawing/2014/main" id="{97BA3D3B-BDC1-3EDF-F383-10CEFDF264F3}"/>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65" name="グループ化 169">
              <a:extLst>
                <a:ext uri="{FF2B5EF4-FFF2-40B4-BE49-F238E27FC236}">
                  <a16:creationId xmlns:a16="http://schemas.microsoft.com/office/drawing/2014/main" id="{00F3FB40-CCB8-095B-05C0-D68747530525}"/>
                </a:ext>
              </a:extLst>
            </p:cNvPr>
            <p:cNvGrpSpPr>
              <a:grpSpLocks/>
            </p:cNvGrpSpPr>
            <p:nvPr/>
          </p:nvGrpSpPr>
          <p:grpSpPr bwMode="auto">
            <a:xfrm>
              <a:off x="4748202" y="2609836"/>
              <a:ext cx="1690703" cy="433391"/>
              <a:chOff x="4748202" y="2609836"/>
              <a:chExt cx="1690703" cy="433391"/>
            </a:xfrm>
          </p:grpSpPr>
          <p:sp>
            <p:nvSpPr>
              <p:cNvPr id="23" name="正方形/長方形 22">
                <a:extLst>
                  <a:ext uri="{FF2B5EF4-FFF2-40B4-BE49-F238E27FC236}">
                    <a16:creationId xmlns:a16="http://schemas.microsoft.com/office/drawing/2014/main" id="{CB98CCAF-26DE-DF88-CF24-A50BEA0EF90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C0884DCE-B680-DAC1-ACED-7D3D2BBA6C8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角丸四角形 24">
                <a:extLst>
                  <a:ext uri="{FF2B5EF4-FFF2-40B4-BE49-F238E27FC236}">
                    <a16:creationId xmlns:a16="http://schemas.microsoft.com/office/drawing/2014/main" id="{298F89B4-D1EC-CA15-3B6C-E35D6B0F3612}"/>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6" name="角丸四角形 25">
                <a:extLst>
                  <a:ext uri="{FF2B5EF4-FFF2-40B4-BE49-F238E27FC236}">
                    <a16:creationId xmlns:a16="http://schemas.microsoft.com/office/drawing/2014/main" id="{EE67004B-0C2D-CA1F-B00F-02CFB252315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9707" name="テキスト ボックス 23">
            <a:extLst>
              <a:ext uri="{FF2B5EF4-FFF2-40B4-BE49-F238E27FC236}">
                <a16:creationId xmlns:a16="http://schemas.microsoft.com/office/drawing/2014/main" id="{F65578B4-791F-29D1-2C88-B206BC465CA9}"/>
              </a:ext>
            </a:extLst>
          </p:cNvPr>
          <p:cNvSpPr txBox="1">
            <a:spLocks noChangeArrowheads="1"/>
          </p:cNvSpPr>
          <p:nvPr/>
        </p:nvSpPr>
        <p:spPr bwMode="auto">
          <a:xfrm>
            <a:off x="142875" y="428625"/>
            <a:ext cx="528637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（３）電話（音声）で着信</a:t>
            </a:r>
          </a:p>
        </p:txBody>
      </p:sp>
      <p:cxnSp>
        <p:nvCxnSpPr>
          <p:cNvPr id="30" name="直線矢印コネクタ 29">
            <a:extLst>
              <a:ext uri="{FF2B5EF4-FFF2-40B4-BE49-F238E27FC236}">
                <a16:creationId xmlns:a16="http://schemas.microsoft.com/office/drawing/2014/main" id="{0216C7E8-BCDB-7013-916A-A6649EFEF935}"/>
              </a:ext>
            </a:extLst>
          </p:cNvPr>
          <p:cNvCxnSpPr/>
          <p:nvPr/>
        </p:nvCxnSpPr>
        <p:spPr>
          <a:xfrm rot="5400000">
            <a:off x="1618456" y="1785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DCADCE2E-15FF-7DCF-0374-B2A3F5EB0C6F}"/>
              </a:ext>
            </a:extLst>
          </p:cNvPr>
          <p:cNvCxnSpPr/>
          <p:nvPr/>
        </p:nvCxnSpPr>
        <p:spPr>
          <a:xfrm rot="5400000">
            <a:off x="1492250" y="2219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6BAE96D0-7483-671C-132D-2C5B2E52C557}"/>
              </a:ext>
            </a:extLst>
          </p:cNvPr>
          <p:cNvCxnSpPr/>
          <p:nvPr/>
        </p:nvCxnSpPr>
        <p:spPr>
          <a:xfrm rot="16200000" flipH="1">
            <a:off x="1529556" y="2628107"/>
            <a:ext cx="3159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角丸四角形 17">
            <a:extLst>
              <a:ext uri="{FF2B5EF4-FFF2-40B4-BE49-F238E27FC236}">
                <a16:creationId xmlns:a16="http://schemas.microsoft.com/office/drawing/2014/main" id="{87942C79-D0B2-CFC3-ACB3-AEB24AFB51FA}"/>
              </a:ext>
            </a:extLst>
          </p:cNvPr>
          <p:cNvSpPr/>
          <p:nvPr/>
        </p:nvSpPr>
        <p:spPr>
          <a:xfrm>
            <a:off x="285750" y="2428875"/>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連絡メッセージの確認を終了します。このまま電話をお切りください。</a:t>
            </a:r>
          </a:p>
        </p:txBody>
      </p:sp>
      <p:sp>
        <p:nvSpPr>
          <p:cNvPr id="19" name="角丸四角形 18">
            <a:extLst>
              <a:ext uri="{FF2B5EF4-FFF2-40B4-BE49-F238E27FC236}">
                <a16:creationId xmlns:a16="http://schemas.microsoft.com/office/drawing/2014/main" id="{A22A7605-20CC-019C-F789-46ECD1B3A2FA}"/>
              </a:ext>
            </a:extLst>
          </p:cNvPr>
          <p:cNvSpPr/>
          <p:nvPr/>
        </p:nvSpPr>
        <p:spPr>
          <a:xfrm>
            <a:off x="285750" y="1857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sp>
        <p:nvSpPr>
          <p:cNvPr id="12" name="角丸四角形 11">
            <a:extLst>
              <a:ext uri="{FF2B5EF4-FFF2-40B4-BE49-F238E27FC236}">
                <a16:creationId xmlns:a16="http://schemas.microsoft.com/office/drawing/2014/main" id="{A0128041-40F7-A2DD-7EC2-C3C5081FC63D}"/>
              </a:ext>
            </a:extLst>
          </p:cNvPr>
          <p:cNvSpPr/>
          <p:nvPr/>
        </p:nvSpPr>
        <p:spPr>
          <a:xfrm>
            <a:off x="939800" y="2786063"/>
            <a:ext cx="1500188" cy="214312"/>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29714" name="Text Box 415">
            <a:extLst>
              <a:ext uri="{FF2B5EF4-FFF2-40B4-BE49-F238E27FC236}">
                <a16:creationId xmlns:a16="http://schemas.microsoft.com/office/drawing/2014/main" id="{377C6533-7BAB-5D79-DCFD-124310875FC4}"/>
              </a:ext>
            </a:extLst>
          </p:cNvPr>
          <p:cNvSpPr txBox="1">
            <a:spLocks noChangeArrowheads="1"/>
          </p:cNvSpPr>
          <p:nvPr/>
        </p:nvSpPr>
        <p:spPr bwMode="auto">
          <a:xfrm>
            <a:off x="214313" y="3143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安否登録の場合◆</a:t>
            </a:r>
          </a:p>
        </p:txBody>
      </p:sp>
      <p:sp>
        <p:nvSpPr>
          <p:cNvPr id="44" name="正方形/長方形 43">
            <a:extLst>
              <a:ext uri="{FF2B5EF4-FFF2-40B4-BE49-F238E27FC236}">
                <a16:creationId xmlns:a16="http://schemas.microsoft.com/office/drawing/2014/main" id="{A3FA9CAF-97AA-1A88-3CFB-EB2D7B465A26}"/>
              </a:ext>
            </a:extLst>
          </p:cNvPr>
          <p:cNvSpPr/>
          <p:nvPr/>
        </p:nvSpPr>
        <p:spPr>
          <a:xfrm>
            <a:off x="500063"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5" name="正方形/長方形 44">
            <a:extLst>
              <a:ext uri="{FF2B5EF4-FFF2-40B4-BE49-F238E27FC236}">
                <a16:creationId xmlns:a16="http://schemas.microsoft.com/office/drawing/2014/main" id="{1CDFC9C3-E8B1-A00A-4D20-669E662751D4}"/>
              </a:ext>
            </a:extLst>
          </p:cNvPr>
          <p:cNvSpPr/>
          <p:nvPr/>
        </p:nvSpPr>
        <p:spPr>
          <a:xfrm>
            <a:off x="2286000"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6" name="正方形/長方形 45">
            <a:extLst>
              <a:ext uri="{FF2B5EF4-FFF2-40B4-BE49-F238E27FC236}">
                <a16:creationId xmlns:a16="http://schemas.microsoft.com/office/drawing/2014/main" id="{01441A81-F0A6-91FE-BDE8-966AB78BB7CB}"/>
              </a:ext>
            </a:extLst>
          </p:cNvPr>
          <p:cNvSpPr/>
          <p:nvPr/>
        </p:nvSpPr>
        <p:spPr>
          <a:xfrm>
            <a:off x="1357313"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7" name="正方形/長方形 46">
            <a:extLst>
              <a:ext uri="{FF2B5EF4-FFF2-40B4-BE49-F238E27FC236}">
                <a16:creationId xmlns:a16="http://schemas.microsoft.com/office/drawing/2014/main" id="{8DD97148-E047-061D-DCDA-77EF8D8F56CA}"/>
              </a:ext>
            </a:extLst>
          </p:cNvPr>
          <p:cNvSpPr/>
          <p:nvPr/>
        </p:nvSpPr>
        <p:spPr>
          <a:xfrm>
            <a:off x="2714625"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17B52385-0DCF-8078-7190-85B32E4FC6F9}"/>
              </a:ext>
            </a:extLst>
          </p:cNvPr>
          <p:cNvSpPr/>
          <p:nvPr/>
        </p:nvSpPr>
        <p:spPr>
          <a:xfrm>
            <a:off x="4176713" y="7977188"/>
            <a:ext cx="6207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9" name="正方形/長方形 48">
            <a:extLst>
              <a:ext uri="{FF2B5EF4-FFF2-40B4-BE49-F238E27FC236}">
                <a16:creationId xmlns:a16="http://schemas.microsoft.com/office/drawing/2014/main" id="{2C2F6303-BBE7-8A6C-9219-FF6FEDEBAAA5}"/>
              </a:ext>
            </a:extLst>
          </p:cNvPr>
          <p:cNvSpPr/>
          <p:nvPr/>
        </p:nvSpPr>
        <p:spPr>
          <a:xfrm>
            <a:off x="6096000" y="7296150"/>
            <a:ext cx="6207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50" name="角丸四角形 49">
            <a:extLst>
              <a:ext uri="{FF2B5EF4-FFF2-40B4-BE49-F238E27FC236}">
                <a16:creationId xmlns:a16="http://schemas.microsoft.com/office/drawing/2014/main" id="{EEAB33B9-4933-0F04-9419-7CAC904B9ECC}"/>
              </a:ext>
            </a:extLst>
          </p:cNvPr>
          <p:cNvSpPr/>
          <p:nvPr/>
        </p:nvSpPr>
        <p:spPr>
          <a:xfrm>
            <a:off x="328613" y="8220075"/>
            <a:ext cx="600075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安否の回答を受け付けました。連絡メッセージの確認を終了します。このまま電話をお切りください。</a:t>
            </a:r>
          </a:p>
        </p:txBody>
      </p:sp>
      <p:cxnSp>
        <p:nvCxnSpPr>
          <p:cNvPr id="29722" name="AutoShape 531">
            <a:extLst>
              <a:ext uri="{FF2B5EF4-FFF2-40B4-BE49-F238E27FC236}">
                <a16:creationId xmlns:a16="http://schemas.microsoft.com/office/drawing/2014/main" id="{8C4AA6CC-CE45-05FB-4EEA-13C2EAD22463}"/>
              </a:ext>
            </a:extLst>
          </p:cNvPr>
          <p:cNvCxnSpPr>
            <a:cxnSpLocks noChangeShapeType="1"/>
            <a:stCxn id="74" idx="3"/>
            <a:endCxn id="70" idx="3"/>
          </p:cNvCxnSpPr>
          <p:nvPr/>
        </p:nvCxnSpPr>
        <p:spPr bwMode="auto">
          <a:xfrm flipH="1" flipV="1">
            <a:off x="5667375" y="6332538"/>
            <a:ext cx="142875" cy="1500187"/>
          </a:xfrm>
          <a:prstGeom prst="bentConnector3">
            <a:avLst>
              <a:gd name="adj1" fmla="val -160032"/>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grpSp>
        <p:nvGrpSpPr>
          <p:cNvPr id="29723" name="グループ化 170">
            <a:extLst>
              <a:ext uri="{FF2B5EF4-FFF2-40B4-BE49-F238E27FC236}">
                <a16:creationId xmlns:a16="http://schemas.microsoft.com/office/drawing/2014/main" id="{9B977008-A739-20E3-20BA-3C8E81A9D513}"/>
              </a:ext>
            </a:extLst>
          </p:cNvPr>
          <p:cNvGrpSpPr>
            <a:grpSpLocks/>
          </p:cNvGrpSpPr>
          <p:nvPr/>
        </p:nvGrpSpPr>
        <p:grpSpPr bwMode="auto">
          <a:xfrm>
            <a:off x="4857750" y="3429000"/>
            <a:ext cx="1690688" cy="500063"/>
            <a:chOff x="4748202" y="2571736"/>
            <a:chExt cx="1690703" cy="500066"/>
          </a:xfrm>
        </p:grpSpPr>
        <p:sp>
          <p:nvSpPr>
            <p:cNvPr id="29758" name="AutoShape 397">
              <a:extLst>
                <a:ext uri="{FF2B5EF4-FFF2-40B4-BE49-F238E27FC236}">
                  <a16:creationId xmlns:a16="http://schemas.microsoft.com/office/drawing/2014/main" id="{6B7EB958-4E06-4484-2592-5F66EA6445ED}"/>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59" name="グループ化 169">
              <a:extLst>
                <a:ext uri="{FF2B5EF4-FFF2-40B4-BE49-F238E27FC236}">
                  <a16:creationId xmlns:a16="http://schemas.microsoft.com/office/drawing/2014/main" id="{BBA5DF50-F58B-AEC8-088A-A2F6DD691C23}"/>
                </a:ext>
              </a:extLst>
            </p:cNvPr>
            <p:cNvGrpSpPr>
              <a:grpSpLocks/>
            </p:cNvGrpSpPr>
            <p:nvPr/>
          </p:nvGrpSpPr>
          <p:grpSpPr bwMode="auto">
            <a:xfrm>
              <a:off x="4748202" y="2609836"/>
              <a:ext cx="1690703" cy="433391"/>
              <a:chOff x="4748202" y="2609836"/>
              <a:chExt cx="1690703" cy="433391"/>
            </a:xfrm>
          </p:grpSpPr>
          <p:sp>
            <p:nvSpPr>
              <p:cNvPr id="55" name="正方形/長方形 54">
                <a:extLst>
                  <a:ext uri="{FF2B5EF4-FFF2-40B4-BE49-F238E27FC236}">
                    <a16:creationId xmlns:a16="http://schemas.microsoft.com/office/drawing/2014/main" id="{0EECF24A-B911-C1CE-DAB0-FA5A58C06597}"/>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6" name="正方形/長方形 55">
                <a:extLst>
                  <a:ext uri="{FF2B5EF4-FFF2-40B4-BE49-F238E27FC236}">
                    <a16:creationId xmlns:a16="http://schemas.microsoft.com/office/drawing/2014/main" id="{BE870A52-E8A2-63A3-BDAC-AB332DCDD43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7" name="角丸四角形 56">
                <a:extLst>
                  <a:ext uri="{FF2B5EF4-FFF2-40B4-BE49-F238E27FC236}">
                    <a16:creationId xmlns:a16="http://schemas.microsoft.com/office/drawing/2014/main" id="{EF9D6BA3-C01B-7EEE-800C-5AB30890A52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58" name="角丸四角形 57">
                <a:extLst>
                  <a:ext uri="{FF2B5EF4-FFF2-40B4-BE49-F238E27FC236}">
                    <a16:creationId xmlns:a16="http://schemas.microsoft.com/office/drawing/2014/main" id="{35FDA0B8-F051-C6E8-AE6D-F07D878D103A}"/>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63" name="直線矢印コネクタ 62">
            <a:extLst>
              <a:ext uri="{FF2B5EF4-FFF2-40B4-BE49-F238E27FC236}">
                <a16:creationId xmlns:a16="http://schemas.microsoft.com/office/drawing/2014/main" id="{EA1FCB3C-7779-AD38-ECD9-F5875FDBA3C9}"/>
              </a:ext>
            </a:extLst>
          </p:cNvPr>
          <p:cNvCxnSpPr/>
          <p:nvPr/>
        </p:nvCxnSpPr>
        <p:spPr>
          <a:xfrm rot="5400000">
            <a:off x="-1250157" y="6536532"/>
            <a:ext cx="3357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337F676B-CF96-53F2-33C3-14D0997C1652}"/>
              </a:ext>
            </a:extLst>
          </p:cNvPr>
          <p:cNvCxnSpPr/>
          <p:nvPr/>
        </p:nvCxnSpPr>
        <p:spPr>
          <a:xfrm rot="5400000">
            <a:off x="1940719" y="5083969"/>
            <a:ext cx="40481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正方形/長方形 64">
            <a:extLst>
              <a:ext uri="{FF2B5EF4-FFF2-40B4-BE49-F238E27FC236}">
                <a16:creationId xmlns:a16="http://schemas.microsoft.com/office/drawing/2014/main" id="{69FEB7BB-892D-2997-EB29-6211AD3C6D3F}"/>
              </a:ext>
            </a:extLst>
          </p:cNvPr>
          <p:cNvSpPr/>
          <p:nvPr/>
        </p:nvSpPr>
        <p:spPr>
          <a:xfrm>
            <a:off x="1143000" y="5286375"/>
            <a:ext cx="29289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66" name="角丸四角形 65">
            <a:extLst>
              <a:ext uri="{FF2B5EF4-FFF2-40B4-BE49-F238E27FC236}">
                <a16:creationId xmlns:a16="http://schemas.microsoft.com/office/drawing/2014/main" id="{BC0E1DD5-9F82-AC15-A709-0797EA78F498}"/>
              </a:ext>
            </a:extLst>
          </p:cNvPr>
          <p:cNvSpPr/>
          <p:nvPr/>
        </p:nvSpPr>
        <p:spPr>
          <a:xfrm>
            <a:off x="285750" y="4714875"/>
            <a:ext cx="60721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引き続き安否の回答をお願いします。被害が全くない場合は０を押してください。被害のある場合は１を押してください。</a:t>
            </a:r>
          </a:p>
        </p:txBody>
      </p:sp>
      <p:cxnSp>
        <p:nvCxnSpPr>
          <p:cNvPr id="68" name="直線矢印コネクタ 67">
            <a:extLst>
              <a:ext uri="{FF2B5EF4-FFF2-40B4-BE49-F238E27FC236}">
                <a16:creationId xmlns:a16="http://schemas.microsoft.com/office/drawing/2014/main" id="{17507E2C-83DE-C3AA-7A8F-83F0A2861281}"/>
              </a:ext>
            </a:extLst>
          </p:cNvPr>
          <p:cNvCxnSpPr/>
          <p:nvPr/>
        </p:nvCxnSpPr>
        <p:spPr>
          <a:xfrm rot="5400000">
            <a:off x="35718" y="6965157"/>
            <a:ext cx="2500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角丸四角形 69">
            <a:extLst>
              <a:ext uri="{FF2B5EF4-FFF2-40B4-BE49-F238E27FC236}">
                <a16:creationId xmlns:a16="http://schemas.microsoft.com/office/drawing/2014/main" id="{F60902CA-F854-9199-9D2B-A42C81D86E99}"/>
              </a:ext>
            </a:extLst>
          </p:cNvPr>
          <p:cNvSpPr/>
          <p:nvPr/>
        </p:nvSpPr>
        <p:spPr>
          <a:xfrm>
            <a:off x="2309813" y="6153150"/>
            <a:ext cx="3357562" cy="357188"/>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安否メッセージを録音します。ピッと鳴ったらお話ください。</a:t>
            </a:r>
            <a:endParaRPr lang="en-US" altLang="ja-JP" sz="900" dirty="0">
              <a:solidFill>
                <a:schemeClr val="tx1"/>
              </a:solidFill>
            </a:endParaRPr>
          </a:p>
          <a:p>
            <a:pPr algn="ctr" eaLnBrk="1" hangingPunct="1">
              <a:defRPr/>
            </a:pPr>
            <a:r>
              <a:rPr lang="ja-JP" altLang="en-US" sz="900" dirty="0">
                <a:solidFill>
                  <a:schemeClr val="tx1"/>
                </a:solidFill>
              </a:rPr>
              <a:t>録音時間は○秒です。録音終了後に０を押してください。</a:t>
            </a:r>
          </a:p>
        </p:txBody>
      </p:sp>
      <p:sp>
        <p:nvSpPr>
          <p:cNvPr id="71" name="正方形/長方形 70">
            <a:extLst>
              <a:ext uri="{FF2B5EF4-FFF2-40B4-BE49-F238E27FC236}">
                <a16:creationId xmlns:a16="http://schemas.microsoft.com/office/drawing/2014/main" id="{AF431F4B-B6B0-AE45-A701-BA5C6D00C490}"/>
              </a:ext>
            </a:extLst>
          </p:cNvPr>
          <p:cNvSpPr/>
          <p:nvPr/>
        </p:nvSpPr>
        <p:spPr>
          <a:xfrm>
            <a:off x="3167063" y="6653213"/>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72" name="角丸四角形 71">
            <a:extLst>
              <a:ext uri="{FF2B5EF4-FFF2-40B4-BE49-F238E27FC236}">
                <a16:creationId xmlns:a16="http://schemas.microsoft.com/office/drawing/2014/main" id="{FD7C7122-F413-51CC-036C-8F104626C5BB}"/>
              </a:ext>
            </a:extLst>
          </p:cNvPr>
          <p:cNvSpPr/>
          <p:nvPr/>
        </p:nvSpPr>
        <p:spPr>
          <a:xfrm>
            <a:off x="2667000" y="70104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73" name="正方形/長方形 72">
            <a:extLst>
              <a:ext uri="{FF2B5EF4-FFF2-40B4-BE49-F238E27FC236}">
                <a16:creationId xmlns:a16="http://schemas.microsoft.com/office/drawing/2014/main" id="{7AB17C5E-4883-220E-C198-59041627941B}"/>
              </a:ext>
            </a:extLst>
          </p:cNvPr>
          <p:cNvSpPr/>
          <p:nvPr/>
        </p:nvSpPr>
        <p:spPr>
          <a:xfrm>
            <a:off x="3238500" y="7367588"/>
            <a:ext cx="1643063"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3B0F8091-A0E1-5CB7-FAB8-1EE1BEF68CD6}"/>
              </a:ext>
            </a:extLst>
          </p:cNvPr>
          <p:cNvSpPr/>
          <p:nvPr/>
        </p:nvSpPr>
        <p:spPr>
          <a:xfrm>
            <a:off x="1816100" y="4429125"/>
            <a:ext cx="6762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34" name="AutoShape 531">
            <a:extLst>
              <a:ext uri="{FF2B5EF4-FFF2-40B4-BE49-F238E27FC236}">
                <a16:creationId xmlns:a16="http://schemas.microsoft.com/office/drawing/2014/main" id="{4CDE0CAB-39D5-4F91-D718-4284A016D1F4}"/>
              </a:ext>
            </a:extLst>
          </p:cNvPr>
          <p:cNvCxnSpPr>
            <a:cxnSpLocks noChangeShapeType="1"/>
            <a:stCxn id="85" idx="3"/>
            <a:endCxn id="81" idx="3"/>
          </p:cNvCxnSpPr>
          <p:nvPr/>
        </p:nvCxnSpPr>
        <p:spPr bwMode="auto">
          <a:xfrm flipH="1" flipV="1">
            <a:off x="3071813" y="3535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正方形/長方形 78">
            <a:extLst>
              <a:ext uri="{FF2B5EF4-FFF2-40B4-BE49-F238E27FC236}">
                <a16:creationId xmlns:a16="http://schemas.microsoft.com/office/drawing/2014/main" id="{C5EA9994-8250-B1EF-A83F-ACFD076AD043}"/>
              </a:ext>
            </a:extLst>
          </p:cNvPr>
          <p:cNvSpPr/>
          <p:nvPr/>
        </p:nvSpPr>
        <p:spPr>
          <a:xfrm>
            <a:off x="4799013" y="4000500"/>
            <a:ext cx="646112"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0" name="直線矢印コネクタ 79">
            <a:extLst>
              <a:ext uri="{FF2B5EF4-FFF2-40B4-BE49-F238E27FC236}">
                <a16:creationId xmlns:a16="http://schemas.microsoft.com/office/drawing/2014/main" id="{C45CB67B-4606-D422-E14A-26B72334BB19}"/>
              </a:ext>
            </a:extLst>
          </p:cNvPr>
          <p:cNvCxnSpPr/>
          <p:nvPr/>
        </p:nvCxnSpPr>
        <p:spPr>
          <a:xfrm rot="5400000">
            <a:off x="1618456" y="3713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角丸四角形 80">
            <a:extLst>
              <a:ext uri="{FF2B5EF4-FFF2-40B4-BE49-F238E27FC236}">
                <a16:creationId xmlns:a16="http://schemas.microsoft.com/office/drawing/2014/main" id="{FEAF4A9F-38CA-3D0F-BE3A-231698CAD931}"/>
              </a:ext>
            </a:extLst>
          </p:cNvPr>
          <p:cNvSpPr/>
          <p:nvPr/>
        </p:nvSpPr>
        <p:spPr>
          <a:xfrm>
            <a:off x="285750" y="3429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82" name="正方形/長方形 81">
            <a:extLst>
              <a:ext uri="{FF2B5EF4-FFF2-40B4-BE49-F238E27FC236}">
                <a16:creationId xmlns:a16="http://schemas.microsoft.com/office/drawing/2014/main" id="{309997CA-18FE-D6C1-AD17-45FB116EF70B}"/>
              </a:ext>
            </a:extLst>
          </p:cNvPr>
          <p:cNvSpPr/>
          <p:nvPr/>
        </p:nvSpPr>
        <p:spPr>
          <a:xfrm>
            <a:off x="903288" y="3786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cxnSp>
        <p:nvCxnSpPr>
          <p:cNvPr id="83" name="直線矢印コネクタ 82">
            <a:extLst>
              <a:ext uri="{FF2B5EF4-FFF2-40B4-BE49-F238E27FC236}">
                <a16:creationId xmlns:a16="http://schemas.microsoft.com/office/drawing/2014/main" id="{0F6FCD15-D64F-4CFC-5ABB-96094E2B5306}"/>
              </a:ext>
            </a:extLst>
          </p:cNvPr>
          <p:cNvCxnSpPr/>
          <p:nvPr/>
        </p:nvCxnSpPr>
        <p:spPr>
          <a:xfrm rot="5400000">
            <a:off x="1618456" y="4071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267578E8-E41C-B62B-8232-FED20347CA47}"/>
              </a:ext>
            </a:extLst>
          </p:cNvPr>
          <p:cNvCxnSpPr/>
          <p:nvPr/>
        </p:nvCxnSpPr>
        <p:spPr>
          <a:xfrm rot="5400000">
            <a:off x="1492250" y="4505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角丸四角形 84">
            <a:extLst>
              <a:ext uri="{FF2B5EF4-FFF2-40B4-BE49-F238E27FC236}">
                <a16:creationId xmlns:a16="http://schemas.microsoft.com/office/drawing/2014/main" id="{5862D54F-161A-C4F8-6E07-DDFFE8F0B92E}"/>
              </a:ext>
            </a:extLst>
          </p:cNvPr>
          <p:cNvSpPr/>
          <p:nvPr/>
        </p:nvSpPr>
        <p:spPr>
          <a:xfrm>
            <a:off x="285750" y="4143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90" name="直線矢印コネクタ 89">
            <a:extLst>
              <a:ext uri="{FF2B5EF4-FFF2-40B4-BE49-F238E27FC236}">
                <a16:creationId xmlns:a16="http://schemas.microsoft.com/office/drawing/2014/main" id="{64DD0B12-4F64-D27E-A3A2-9118D2337979}"/>
              </a:ext>
            </a:extLst>
          </p:cNvPr>
          <p:cNvCxnSpPr/>
          <p:nvPr/>
        </p:nvCxnSpPr>
        <p:spPr>
          <a:xfrm rot="5400000">
            <a:off x="2072481" y="5571332"/>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BA3702E0-894B-8828-3018-4B2812820FF8}"/>
              </a:ext>
            </a:extLst>
          </p:cNvPr>
          <p:cNvCxnSpPr/>
          <p:nvPr/>
        </p:nvCxnSpPr>
        <p:spPr>
          <a:xfrm rot="16200000" flipH="1">
            <a:off x="2390775" y="5962651"/>
            <a:ext cx="357187" cy="47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5" name="角丸四角形 94">
            <a:extLst>
              <a:ext uri="{FF2B5EF4-FFF2-40B4-BE49-F238E27FC236}">
                <a16:creationId xmlns:a16="http://schemas.microsoft.com/office/drawing/2014/main" id="{C54501A9-15AC-7C43-4C4D-1DE34E23D73D}"/>
              </a:ext>
            </a:extLst>
          </p:cNvPr>
          <p:cNvSpPr/>
          <p:nvPr/>
        </p:nvSpPr>
        <p:spPr>
          <a:xfrm>
            <a:off x="2643188" y="8572500"/>
            <a:ext cx="1500187" cy="214313"/>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75" name="角丸四角形 74">
            <a:extLst>
              <a:ext uri="{FF2B5EF4-FFF2-40B4-BE49-F238E27FC236}">
                <a16:creationId xmlns:a16="http://schemas.microsoft.com/office/drawing/2014/main" id="{9F2F3F3C-09AE-8808-5624-C4115EDC3D5F}"/>
              </a:ext>
            </a:extLst>
          </p:cNvPr>
          <p:cNvSpPr/>
          <p:nvPr/>
        </p:nvSpPr>
        <p:spPr>
          <a:xfrm>
            <a:off x="1143000" y="5641975"/>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102" name="直線矢印コネクタ 101">
            <a:extLst>
              <a:ext uri="{FF2B5EF4-FFF2-40B4-BE49-F238E27FC236}">
                <a16:creationId xmlns:a16="http://schemas.microsoft.com/office/drawing/2014/main" id="{38385221-5042-0523-94F6-E38AC4A8D73C}"/>
              </a:ext>
            </a:extLst>
          </p:cNvPr>
          <p:cNvCxnSpPr/>
          <p:nvPr/>
        </p:nvCxnSpPr>
        <p:spPr>
          <a:xfrm rot="5400000">
            <a:off x="3953669" y="65809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a:extLst>
              <a:ext uri="{FF2B5EF4-FFF2-40B4-BE49-F238E27FC236}">
                <a16:creationId xmlns:a16="http://schemas.microsoft.com/office/drawing/2014/main" id="{644F5A79-19C6-4EAD-91EA-1B41FC316959}"/>
              </a:ext>
            </a:extLst>
          </p:cNvPr>
          <p:cNvCxnSpPr/>
          <p:nvPr/>
        </p:nvCxnSpPr>
        <p:spPr>
          <a:xfrm rot="5400000">
            <a:off x="3953669" y="69381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a:extLst>
              <a:ext uri="{FF2B5EF4-FFF2-40B4-BE49-F238E27FC236}">
                <a16:creationId xmlns:a16="http://schemas.microsoft.com/office/drawing/2014/main" id="{0AEB8005-D5A4-DA63-0358-78FC4F8AA3AE}"/>
              </a:ext>
            </a:extLst>
          </p:cNvPr>
          <p:cNvCxnSpPr/>
          <p:nvPr/>
        </p:nvCxnSpPr>
        <p:spPr>
          <a:xfrm rot="5400000">
            <a:off x="3953669" y="7295357"/>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線矢印コネクタ 104">
            <a:extLst>
              <a:ext uri="{FF2B5EF4-FFF2-40B4-BE49-F238E27FC236}">
                <a16:creationId xmlns:a16="http://schemas.microsoft.com/office/drawing/2014/main" id="{46D251D2-FE25-9564-4593-2B80DD8F6938}"/>
              </a:ext>
            </a:extLst>
          </p:cNvPr>
          <p:cNvCxnSpPr/>
          <p:nvPr/>
        </p:nvCxnSpPr>
        <p:spPr>
          <a:xfrm rot="5400000">
            <a:off x="3953669" y="76525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直線矢印コネクタ 105">
            <a:extLst>
              <a:ext uri="{FF2B5EF4-FFF2-40B4-BE49-F238E27FC236}">
                <a16:creationId xmlns:a16="http://schemas.microsoft.com/office/drawing/2014/main" id="{CB6C805B-75B5-51A8-ED6E-3D71EF679BDD}"/>
              </a:ext>
            </a:extLst>
          </p:cNvPr>
          <p:cNvCxnSpPr/>
          <p:nvPr/>
        </p:nvCxnSpPr>
        <p:spPr>
          <a:xfrm rot="5400000">
            <a:off x="3356769" y="8500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a:extLst>
              <a:ext uri="{FF2B5EF4-FFF2-40B4-BE49-F238E27FC236}">
                <a16:creationId xmlns:a16="http://schemas.microsoft.com/office/drawing/2014/main" id="{701FB4F7-B79C-B999-72D3-7838C34771BF}"/>
              </a:ext>
            </a:extLst>
          </p:cNvPr>
          <p:cNvCxnSpPr/>
          <p:nvPr/>
        </p:nvCxnSpPr>
        <p:spPr>
          <a:xfrm rot="16200000" flipH="1">
            <a:off x="3845719" y="8046244"/>
            <a:ext cx="35718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角丸四角形 73">
            <a:extLst>
              <a:ext uri="{FF2B5EF4-FFF2-40B4-BE49-F238E27FC236}">
                <a16:creationId xmlns:a16="http://schemas.microsoft.com/office/drawing/2014/main" id="{3DC8E8E6-2DB2-47EB-0743-7673205A8783}"/>
              </a:ext>
            </a:extLst>
          </p:cNvPr>
          <p:cNvSpPr/>
          <p:nvPr/>
        </p:nvSpPr>
        <p:spPr>
          <a:xfrm>
            <a:off x="1666875" y="7724775"/>
            <a:ext cx="414337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sp>
        <p:nvSpPr>
          <p:cNvPr id="2" name="正方形/長方形 1">
            <a:extLst>
              <a:ext uri="{FF2B5EF4-FFF2-40B4-BE49-F238E27FC236}">
                <a16:creationId xmlns:a16="http://schemas.microsoft.com/office/drawing/2014/main" id="{97F66860-3F5E-31DA-7D8A-CEF66BA6C27E}"/>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F259F04B-61A8-72DF-7CB5-AE1C7525865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647118B5-3403-838F-F7F2-A8ECC657FE3E}"/>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4A735734-CB6E-16C2-5028-A6784730135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E233A4B7-1CD4-18C5-68BB-433CC754BCC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765CB923-161B-CBD0-1B66-B034C24B47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番号プレースホルダ 2">
            <a:extLst>
              <a:ext uri="{FF2B5EF4-FFF2-40B4-BE49-F238E27FC236}">
                <a16:creationId xmlns:a16="http://schemas.microsoft.com/office/drawing/2014/main" id="{5D153633-2A62-491D-1B80-377CA486B75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34CFFCA-06C2-4EE0-BCA8-F1F8DBA83D10}"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138" name="正方形/長方形 137">
            <a:extLst>
              <a:ext uri="{FF2B5EF4-FFF2-40B4-BE49-F238E27FC236}">
                <a16:creationId xmlns:a16="http://schemas.microsoft.com/office/drawing/2014/main" id="{829D7538-E9A6-A8DC-D664-FA41EA4A9C19}"/>
              </a:ext>
            </a:extLst>
          </p:cNvPr>
          <p:cNvSpPr/>
          <p:nvPr/>
        </p:nvSpPr>
        <p:spPr>
          <a:xfrm>
            <a:off x="1571625" y="2000250"/>
            <a:ext cx="6334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31748" name="AutoShape 531">
            <a:extLst>
              <a:ext uri="{FF2B5EF4-FFF2-40B4-BE49-F238E27FC236}">
                <a16:creationId xmlns:a16="http://schemas.microsoft.com/office/drawing/2014/main" id="{1C4E3062-1BEF-7C4F-89E7-05A31B03DE1B}"/>
              </a:ext>
            </a:extLst>
          </p:cNvPr>
          <p:cNvCxnSpPr>
            <a:cxnSpLocks noChangeShapeType="1"/>
            <a:stCxn id="136" idx="3"/>
            <a:endCxn id="135" idx="3"/>
          </p:cNvCxnSpPr>
          <p:nvPr/>
        </p:nvCxnSpPr>
        <p:spPr bwMode="auto">
          <a:xfrm flipH="1" flipV="1">
            <a:off x="3071813" y="1106488"/>
            <a:ext cx="1571625" cy="714375"/>
          </a:xfrm>
          <a:prstGeom prst="bentConnector3">
            <a:avLst>
              <a:gd name="adj1" fmla="val -1454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62" name="正方形/長方形 161">
            <a:extLst>
              <a:ext uri="{FF2B5EF4-FFF2-40B4-BE49-F238E27FC236}">
                <a16:creationId xmlns:a16="http://schemas.microsoft.com/office/drawing/2014/main" id="{2B5FB583-7833-3034-2D63-26B65EC76A30}"/>
              </a:ext>
            </a:extLst>
          </p:cNvPr>
          <p:cNvSpPr/>
          <p:nvPr/>
        </p:nvSpPr>
        <p:spPr>
          <a:xfrm>
            <a:off x="4929188" y="1643063"/>
            <a:ext cx="6604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35" name="角丸四角形 134">
            <a:extLst>
              <a:ext uri="{FF2B5EF4-FFF2-40B4-BE49-F238E27FC236}">
                <a16:creationId xmlns:a16="http://schemas.microsoft.com/office/drawing/2014/main" id="{FCBBE34A-91DE-BB32-827B-A3994ACAEE87}"/>
              </a:ext>
            </a:extLst>
          </p:cNvPr>
          <p:cNvSpPr/>
          <p:nvPr/>
        </p:nvSpPr>
        <p:spPr>
          <a:xfrm>
            <a:off x="285750" y="100012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7" name="正方形/長方形 136">
            <a:extLst>
              <a:ext uri="{FF2B5EF4-FFF2-40B4-BE49-F238E27FC236}">
                <a16:creationId xmlns:a16="http://schemas.microsoft.com/office/drawing/2014/main" id="{4F975CAE-5891-BF16-C593-76A39F6C83EB}"/>
              </a:ext>
            </a:extLst>
          </p:cNvPr>
          <p:cNvSpPr/>
          <p:nvPr/>
        </p:nvSpPr>
        <p:spPr>
          <a:xfrm>
            <a:off x="714375" y="1357313"/>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sp>
        <p:nvSpPr>
          <p:cNvPr id="154" name="角丸四角形 153">
            <a:extLst>
              <a:ext uri="{FF2B5EF4-FFF2-40B4-BE49-F238E27FC236}">
                <a16:creationId xmlns:a16="http://schemas.microsoft.com/office/drawing/2014/main" id="{EAA0A9AD-714B-47BB-AA26-428FE70A1E9A}"/>
              </a:ext>
            </a:extLst>
          </p:cNvPr>
          <p:cNvSpPr/>
          <p:nvPr/>
        </p:nvSpPr>
        <p:spPr>
          <a:xfrm>
            <a:off x="285750" y="2286000"/>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あなたに質問があります。ガイダンスにしたがって回答してください。</a:t>
            </a:r>
          </a:p>
        </p:txBody>
      </p:sp>
      <p:grpSp>
        <p:nvGrpSpPr>
          <p:cNvPr id="31753" name="グループ化 170">
            <a:extLst>
              <a:ext uri="{FF2B5EF4-FFF2-40B4-BE49-F238E27FC236}">
                <a16:creationId xmlns:a16="http://schemas.microsoft.com/office/drawing/2014/main" id="{50F56D2B-0064-8344-5587-FF48632CDA2A}"/>
              </a:ext>
            </a:extLst>
          </p:cNvPr>
          <p:cNvGrpSpPr>
            <a:grpSpLocks/>
          </p:cNvGrpSpPr>
          <p:nvPr/>
        </p:nvGrpSpPr>
        <p:grpSpPr bwMode="auto">
          <a:xfrm>
            <a:off x="5000625" y="1000125"/>
            <a:ext cx="1690688" cy="500063"/>
            <a:chOff x="4748202" y="2571736"/>
            <a:chExt cx="1690703" cy="500066"/>
          </a:xfrm>
        </p:grpSpPr>
        <p:sp>
          <p:nvSpPr>
            <p:cNvPr id="31809" name="AutoShape 397">
              <a:extLst>
                <a:ext uri="{FF2B5EF4-FFF2-40B4-BE49-F238E27FC236}">
                  <a16:creationId xmlns:a16="http://schemas.microsoft.com/office/drawing/2014/main" id="{9B8CDAA8-6BE4-DD2A-C6DF-520AE74FAA0A}"/>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31810" name="グループ化 169">
              <a:extLst>
                <a:ext uri="{FF2B5EF4-FFF2-40B4-BE49-F238E27FC236}">
                  <a16:creationId xmlns:a16="http://schemas.microsoft.com/office/drawing/2014/main" id="{1D2FEA95-692A-1199-4131-CFF2F0B3CAD5}"/>
                </a:ext>
              </a:extLst>
            </p:cNvPr>
            <p:cNvGrpSpPr>
              <a:grpSpLocks/>
            </p:cNvGrpSpPr>
            <p:nvPr/>
          </p:nvGrpSpPr>
          <p:grpSpPr bwMode="auto">
            <a:xfrm>
              <a:off x="4748202" y="2609836"/>
              <a:ext cx="1690703" cy="433391"/>
              <a:chOff x="4748202" y="2609836"/>
              <a:chExt cx="1690703" cy="433391"/>
            </a:xfrm>
          </p:grpSpPr>
          <p:sp>
            <p:nvSpPr>
              <p:cNvPr id="60" name="正方形/長方形 59">
                <a:extLst>
                  <a:ext uri="{FF2B5EF4-FFF2-40B4-BE49-F238E27FC236}">
                    <a16:creationId xmlns:a16="http://schemas.microsoft.com/office/drawing/2014/main" id="{20EE1EA9-B96D-DDA7-85F9-226BD050591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1" name="正方形/長方形 60">
                <a:extLst>
                  <a:ext uri="{FF2B5EF4-FFF2-40B4-BE49-F238E27FC236}">
                    <a16:creationId xmlns:a16="http://schemas.microsoft.com/office/drawing/2014/main" id="{37B6EC72-469A-0A7A-04AC-7FAE30E52CC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2" name="角丸四角形 61">
                <a:extLst>
                  <a:ext uri="{FF2B5EF4-FFF2-40B4-BE49-F238E27FC236}">
                    <a16:creationId xmlns:a16="http://schemas.microsoft.com/office/drawing/2014/main" id="{171BC6F4-8097-3DDB-3BD2-6AC9627C78E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63" name="角丸四角形 62">
                <a:extLst>
                  <a:ext uri="{FF2B5EF4-FFF2-40B4-BE49-F238E27FC236}">
                    <a16:creationId xmlns:a16="http://schemas.microsoft.com/office/drawing/2014/main" id="{FCC9D78A-37E2-0921-095E-A07E468589B3}"/>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31754" name="Text Box 415">
            <a:extLst>
              <a:ext uri="{FF2B5EF4-FFF2-40B4-BE49-F238E27FC236}">
                <a16:creationId xmlns:a16="http://schemas.microsoft.com/office/drawing/2014/main" id="{C50F1D55-5C74-CDFB-D231-41E09328F483}"/>
              </a:ext>
            </a:extLst>
          </p:cNvPr>
          <p:cNvSpPr txBox="1">
            <a:spLocks noChangeArrowheads="1"/>
          </p:cNvSpPr>
          <p:nvPr/>
        </p:nvSpPr>
        <p:spPr bwMode="auto">
          <a:xfrm>
            <a:off x="214313" y="642938"/>
            <a:ext cx="6454775" cy="214312"/>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質問回答の場合◆</a:t>
            </a:r>
          </a:p>
        </p:txBody>
      </p:sp>
      <p:sp>
        <p:nvSpPr>
          <p:cNvPr id="69" name="角丸四角形吹き出し 68">
            <a:extLst>
              <a:ext uri="{FF2B5EF4-FFF2-40B4-BE49-F238E27FC236}">
                <a16:creationId xmlns:a16="http://schemas.microsoft.com/office/drawing/2014/main" id="{B53FBF30-13F2-0940-5321-DB8480D5D6F2}"/>
              </a:ext>
            </a:extLst>
          </p:cNvPr>
          <p:cNvSpPr/>
          <p:nvPr/>
        </p:nvSpPr>
        <p:spPr>
          <a:xfrm>
            <a:off x="4214813" y="2071688"/>
            <a:ext cx="2357437" cy="642937"/>
          </a:xfrm>
          <a:prstGeom prst="wedgeRoundRectCallout">
            <a:avLst>
              <a:gd name="adj1" fmla="val -69990"/>
              <a:gd name="adj2" fmla="val 2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FF0000"/>
                </a:solidFill>
              </a:rPr>
              <a:t>質問の種別により</a:t>
            </a:r>
          </a:p>
          <a:p>
            <a:pPr algn="ctr" eaLnBrk="1" hangingPunct="1">
              <a:defRPr/>
            </a:pPr>
            <a:r>
              <a:rPr lang="en-US" altLang="ja-JP" sz="1200" dirty="0">
                <a:solidFill>
                  <a:srgbClr val="FF0000"/>
                </a:solidFill>
              </a:rPr>
              <a:t>【</a:t>
            </a:r>
            <a:r>
              <a:rPr lang="ja-JP" altLang="en-US" sz="1200" dirty="0">
                <a:solidFill>
                  <a:srgbClr val="FF0000"/>
                </a:solidFill>
              </a:rPr>
              <a:t>選択</a:t>
            </a:r>
            <a:r>
              <a:rPr lang="en-US" altLang="ja-JP" sz="1200" dirty="0">
                <a:solidFill>
                  <a:srgbClr val="FF0000"/>
                </a:solidFill>
              </a:rPr>
              <a:t>】【</a:t>
            </a:r>
            <a:r>
              <a:rPr lang="ja-JP" altLang="en-US" sz="1200" dirty="0">
                <a:solidFill>
                  <a:srgbClr val="FF0000"/>
                </a:solidFill>
              </a:rPr>
              <a:t>入力</a:t>
            </a:r>
            <a:r>
              <a:rPr lang="en-US" altLang="ja-JP" sz="1200" dirty="0">
                <a:solidFill>
                  <a:srgbClr val="FF0000"/>
                </a:solidFill>
              </a:rPr>
              <a:t>】【</a:t>
            </a:r>
            <a:r>
              <a:rPr lang="ja-JP" altLang="en-US" sz="1200" dirty="0">
                <a:solidFill>
                  <a:srgbClr val="FF0000"/>
                </a:solidFill>
              </a:rPr>
              <a:t>録音</a:t>
            </a:r>
            <a:r>
              <a:rPr lang="en-US" altLang="ja-JP" sz="1200" dirty="0">
                <a:solidFill>
                  <a:srgbClr val="FF0000"/>
                </a:solidFill>
              </a:rPr>
              <a:t>】</a:t>
            </a:r>
            <a:r>
              <a:rPr lang="ja-JP" altLang="en-US" sz="1200" dirty="0">
                <a:solidFill>
                  <a:srgbClr val="FF0000"/>
                </a:solidFill>
              </a:rPr>
              <a:t>の</a:t>
            </a:r>
            <a:endParaRPr lang="en-US" altLang="ja-JP" sz="1200" dirty="0">
              <a:solidFill>
                <a:srgbClr val="FF0000"/>
              </a:solidFill>
            </a:endParaRPr>
          </a:p>
          <a:p>
            <a:pPr algn="ctr" eaLnBrk="1" hangingPunct="1">
              <a:defRPr/>
            </a:pPr>
            <a:r>
              <a:rPr lang="ja-JP" altLang="en-US" sz="1200" dirty="0">
                <a:solidFill>
                  <a:srgbClr val="FF0000"/>
                </a:solidFill>
              </a:rPr>
              <a:t>３種類の質問処理へ分岐します。</a:t>
            </a:r>
          </a:p>
        </p:txBody>
      </p:sp>
      <p:sp>
        <p:nvSpPr>
          <p:cNvPr id="74" name="正方形/長方形 73">
            <a:extLst>
              <a:ext uri="{FF2B5EF4-FFF2-40B4-BE49-F238E27FC236}">
                <a16:creationId xmlns:a16="http://schemas.microsoft.com/office/drawing/2014/main" id="{7A30E6EE-FD31-05FA-E436-EAB2D3A10193}"/>
              </a:ext>
            </a:extLst>
          </p:cNvPr>
          <p:cNvSpPr/>
          <p:nvPr/>
        </p:nvSpPr>
        <p:spPr>
          <a:xfrm>
            <a:off x="285750"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選択質問</a:t>
            </a:r>
            <a:r>
              <a:rPr lang="en-US" altLang="ja-JP" sz="900" dirty="0">
                <a:solidFill>
                  <a:schemeClr val="tx1"/>
                </a:solidFill>
              </a:rPr>
              <a:t>】</a:t>
            </a:r>
            <a:endParaRPr lang="ja-JP" altLang="en-US" sz="900" dirty="0">
              <a:solidFill>
                <a:schemeClr val="tx1"/>
              </a:solidFill>
            </a:endParaRPr>
          </a:p>
        </p:txBody>
      </p:sp>
      <p:sp>
        <p:nvSpPr>
          <p:cNvPr id="75" name="正方形/長方形 74">
            <a:extLst>
              <a:ext uri="{FF2B5EF4-FFF2-40B4-BE49-F238E27FC236}">
                <a16:creationId xmlns:a16="http://schemas.microsoft.com/office/drawing/2014/main" id="{8429AF52-E4B6-7547-F7B6-4BA010EE9994}"/>
              </a:ext>
            </a:extLst>
          </p:cNvPr>
          <p:cNvSpPr/>
          <p:nvPr/>
        </p:nvSpPr>
        <p:spPr>
          <a:xfrm>
            <a:off x="4572000" y="3214688"/>
            <a:ext cx="20970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音声録音</a:t>
            </a:r>
            <a:r>
              <a:rPr lang="en-US" altLang="ja-JP" sz="900" dirty="0">
                <a:solidFill>
                  <a:schemeClr val="tx1"/>
                </a:solidFill>
              </a:rPr>
              <a:t>】</a:t>
            </a: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83E4C299-BF11-B9BE-5756-0F66D5AA63E3}"/>
              </a:ext>
            </a:extLst>
          </p:cNvPr>
          <p:cNvSpPr/>
          <p:nvPr/>
        </p:nvSpPr>
        <p:spPr>
          <a:xfrm>
            <a:off x="2428875"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入力質問</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3BDBA200-BA9D-8188-4229-D56C99E32F2F}"/>
              </a:ext>
            </a:extLst>
          </p:cNvPr>
          <p:cNvSpPr/>
          <p:nvPr/>
        </p:nvSpPr>
        <p:spPr>
          <a:xfrm>
            <a:off x="285750" y="3429000"/>
            <a:ext cx="2000250" cy="2286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1" name="正方形/長方形 90">
            <a:extLst>
              <a:ext uri="{FF2B5EF4-FFF2-40B4-BE49-F238E27FC236}">
                <a16:creationId xmlns:a16="http://schemas.microsoft.com/office/drawing/2014/main" id="{44C78A0A-A8CE-C80F-5C4D-78322DF4831A}"/>
              </a:ext>
            </a:extLst>
          </p:cNvPr>
          <p:cNvSpPr/>
          <p:nvPr/>
        </p:nvSpPr>
        <p:spPr>
          <a:xfrm>
            <a:off x="4572000" y="3429000"/>
            <a:ext cx="2097088" cy="42148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cxnSp>
        <p:nvCxnSpPr>
          <p:cNvPr id="31761" name="AutoShape 531">
            <a:extLst>
              <a:ext uri="{FF2B5EF4-FFF2-40B4-BE49-F238E27FC236}">
                <a16:creationId xmlns:a16="http://schemas.microsoft.com/office/drawing/2014/main" id="{6039E2D2-72B0-705F-A8AE-191C6539373D}"/>
              </a:ext>
            </a:extLst>
          </p:cNvPr>
          <p:cNvCxnSpPr>
            <a:cxnSpLocks noChangeShapeType="1"/>
            <a:stCxn id="86" idx="3"/>
            <a:endCxn id="82" idx="3"/>
          </p:cNvCxnSpPr>
          <p:nvPr/>
        </p:nvCxnSpPr>
        <p:spPr bwMode="auto">
          <a:xfrm flipV="1">
            <a:off x="5876925" y="4322763"/>
            <a:ext cx="409575" cy="2428875"/>
          </a:xfrm>
          <a:prstGeom prst="bentConnector3">
            <a:avLst>
              <a:gd name="adj1" fmla="val 155782"/>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1" name="正方形/長方形 70">
            <a:extLst>
              <a:ext uri="{FF2B5EF4-FFF2-40B4-BE49-F238E27FC236}">
                <a16:creationId xmlns:a16="http://schemas.microsoft.com/office/drawing/2014/main" id="{9E433D94-FB9F-B388-91D1-6D5EA85FC204}"/>
              </a:ext>
            </a:extLst>
          </p:cNvPr>
          <p:cNvSpPr/>
          <p:nvPr/>
        </p:nvSpPr>
        <p:spPr>
          <a:xfrm>
            <a:off x="4857750"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98" name="正方形/長方形 97">
            <a:extLst>
              <a:ext uri="{FF2B5EF4-FFF2-40B4-BE49-F238E27FC236}">
                <a16:creationId xmlns:a16="http://schemas.microsoft.com/office/drawing/2014/main" id="{98BA49CE-F717-BDE4-BF55-D753333F6CA5}"/>
              </a:ext>
            </a:extLst>
          </p:cNvPr>
          <p:cNvSpPr/>
          <p:nvPr/>
        </p:nvSpPr>
        <p:spPr>
          <a:xfrm>
            <a:off x="2428875" y="3429000"/>
            <a:ext cx="2000250" cy="32146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9" name="正方形/長方形 98">
            <a:extLst>
              <a:ext uri="{FF2B5EF4-FFF2-40B4-BE49-F238E27FC236}">
                <a16:creationId xmlns:a16="http://schemas.microsoft.com/office/drawing/2014/main" id="{91B1039F-A30F-7E66-917E-09EDAE8773AF}"/>
              </a:ext>
            </a:extLst>
          </p:cNvPr>
          <p:cNvSpPr/>
          <p:nvPr/>
        </p:nvSpPr>
        <p:spPr>
          <a:xfrm>
            <a:off x="2643188"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100" name="正方形/長方形 99">
            <a:extLst>
              <a:ext uri="{FF2B5EF4-FFF2-40B4-BE49-F238E27FC236}">
                <a16:creationId xmlns:a16="http://schemas.microsoft.com/office/drawing/2014/main" id="{0B1D828B-4646-866C-26CD-D44090F8FFDD}"/>
              </a:ext>
            </a:extLst>
          </p:cNvPr>
          <p:cNvSpPr/>
          <p:nvPr/>
        </p:nvSpPr>
        <p:spPr>
          <a:xfrm>
            <a:off x="500063"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cxnSp>
        <p:nvCxnSpPr>
          <p:cNvPr id="31766" name="AutoShape 531">
            <a:extLst>
              <a:ext uri="{FF2B5EF4-FFF2-40B4-BE49-F238E27FC236}">
                <a16:creationId xmlns:a16="http://schemas.microsoft.com/office/drawing/2014/main" id="{56AB650A-42A9-FB66-E13C-EC6D56B64A5D}"/>
              </a:ext>
            </a:extLst>
          </p:cNvPr>
          <p:cNvCxnSpPr>
            <a:cxnSpLocks noChangeShapeType="1"/>
            <a:stCxn id="101" idx="2"/>
            <a:endCxn id="100" idx="1"/>
          </p:cNvCxnSpPr>
          <p:nvPr/>
        </p:nvCxnSpPr>
        <p:spPr bwMode="auto">
          <a:xfrm rot="5400000" flipH="1">
            <a:off x="627062" y="3479801"/>
            <a:ext cx="531813" cy="785812"/>
          </a:xfrm>
          <a:prstGeom prst="bentConnector4">
            <a:avLst>
              <a:gd name="adj1" fmla="val -43051"/>
              <a:gd name="adj2" fmla="val 12036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67" name="AutoShape 531">
            <a:extLst>
              <a:ext uri="{FF2B5EF4-FFF2-40B4-BE49-F238E27FC236}">
                <a16:creationId xmlns:a16="http://schemas.microsoft.com/office/drawing/2014/main" id="{B388CB7C-3842-97FD-1ECF-82361A108F95}"/>
              </a:ext>
            </a:extLst>
          </p:cNvPr>
          <p:cNvCxnSpPr>
            <a:cxnSpLocks noChangeShapeType="1"/>
            <a:stCxn id="108" idx="3"/>
            <a:endCxn id="106" idx="3"/>
          </p:cNvCxnSpPr>
          <p:nvPr/>
        </p:nvCxnSpPr>
        <p:spPr bwMode="auto">
          <a:xfrm flipV="1">
            <a:off x="3643313" y="4606925"/>
            <a:ext cx="500062" cy="714375"/>
          </a:xfrm>
          <a:prstGeom prst="bentConnector3">
            <a:avLst>
              <a:gd name="adj1" fmla="val 145713"/>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117" name="正方形/長方形 116">
            <a:extLst>
              <a:ext uri="{FF2B5EF4-FFF2-40B4-BE49-F238E27FC236}">
                <a16:creationId xmlns:a16="http://schemas.microsoft.com/office/drawing/2014/main" id="{8BD546C8-A868-1348-73A3-3D9C1DB3C831}"/>
              </a:ext>
            </a:extLst>
          </p:cNvPr>
          <p:cNvSpPr/>
          <p:nvPr/>
        </p:nvSpPr>
        <p:spPr>
          <a:xfrm>
            <a:off x="3143250" y="5786438"/>
            <a:ext cx="6508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20" name="正方形/長方形 119">
            <a:extLst>
              <a:ext uri="{FF2B5EF4-FFF2-40B4-BE49-F238E27FC236}">
                <a16:creationId xmlns:a16="http://schemas.microsoft.com/office/drawing/2014/main" id="{3911561D-1F06-F349-256C-DFAECC70AA09}"/>
              </a:ext>
            </a:extLst>
          </p:cNvPr>
          <p:cNvSpPr/>
          <p:nvPr/>
        </p:nvSpPr>
        <p:spPr>
          <a:xfrm>
            <a:off x="3714750" y="5429250"/>
            <a:ext cx="6508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129" name="直線矢印コネクタ 128">
            <a:extLst>
              <a:ext uri="{FF2B5EF4-FFF2-40B4-BE49-F238E27FC236}">
                <a16:creationId xmlns:a16="http://schemas.microsoft.com/office/drawing/2014/main" id="{5F4A0016-E14E-8109-829E-5D0C5154CF76}"/>
              </a:ext>
            </a:extLst>
          </p:cNvPr>
          <p:cNvCxnSpPr>
            <a:stCxn id="101" idx="2"/>
          </p:cNvCxnSpPr>
          <p:nvPr/>
        </p:nvCxnSpPr>
        <p:spPr>
          <a:xfrm rot="5400000">
            <a:off x="-538163" y="5962651"/>
            <a:ext cx="36480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0" name="角丸四角形吹き出し 129">
            <a:extLst>
              <a:ext uri="{FF2B5EF4-FFF2-40B4-BE49-F238E27FC236}">
                <a16:creationId xmlns:a16="http://schemas.microsoft.com/office/drawing/2014/main" id="{4C090116-48CF-B967-C5F6-9159D059EA79}"/>
              </a:ext>
            </a:extLst>
          </p:cNvPr>
          <p:cNvSpPr/>
          <p:nvPr/>
        </p:nvSpPr>
        <p:spPr>
          <a:xfrm>
            <a:off x="357188" y="4429125"/>
            <a:ext cx="857250" cy="500063"/>
          </a:xfrm>
          <a:prstGeom prst="wedgeRoundRectCallout">
            <a:avLst>
              <a:gd name="adj1" fmla="val -50205"/>
              <a:gd name="adj2" fmla="val 398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質問数分</a:t>
            </a:r>
            <a:endParaRPr lang="en-US" altLang="ja-JP" sz="900" dirty="0">
              <a:solidFill>
                <a:srgbClr val="FF0000"/>
              </a:solidFill>
            </a:endParaRPr>
          </a:p>
          <a:p>
            <a:pPr algn="ctr" eaLnBrk="1" hangingPunct="1">
              <a:defRPr/>
            </a:pPr>
            <a:r>
              <a:rPr lang="ja-JP" altLang="en-US" sz="900" dirty="0">
                <a:solidFill>
                  <a:srgbClr val="FF0000"/>
                </a:solidFill>
              </a:rPr>
              <a:t>繰り返します。</a:t>
            </a:r>
          </a:p>
        </p:txBody>
      </p:sp>
      <p:cxnSp>
        <p:nvCxnSpPr>
          <p:cNvPr id="132" name="直線矢印コネクタ 131">
            <a:extLst>
              <a:ext uri="{FF2B5EF4-FFF2-40B4-BE49-F238E27FC236}">
                <a16:creationId xmlns:a16="http://schemas.microsoft.com/office/drawing/2014/main" id="{2B024632-40DD-9B95-1ADC-4FBE164ED81C}"/>
              </a:ext>
            </a:extLst>
          </p:cNvPr>
          <p:cNvCxnSpPr>
            <a:stCxn id="108" idx="2"/>
          </p:cNvCxnSpPr>
          <p:nvPr/>
        </p:nvCxnSpPr>
        <p:spPr>
          <a:xfrm rot="5400000">
            <a:off x="1964531" y="6679407"/>
            <a:ext cx="2214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7" name="正方形/長方形 96">
            <a:extLst>
              <a:ext uri="{FF2B5EF4-FFF2-40B4-BE49-F238E27FC236}">
                <a16:creationId xmlns:a16="http://schemas.microsoft.com/office/drawing/2014/main" id="{AACA0271-6D44-7350-5612-059257624502}"/>
              </a:ext>
            </a:extLst>
          </p:cNvPr>
          <p:cNvSpPr/>
          <p:nvPr/>
        </p:nvSpPr>
        <p:spPr>
          <a:xfrm>
            <a:off x="2643188"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08" name="角丸四角形 107">
            <a:extLst>
              <a:ext uri="{FF2B5EF4-FFF2-40B4-BE49-F238E27FC236}">
                <a16:creationId xmlns:a16="http://schemas.microsoft.com/office/drawing/2014/main" id="{32A9AEBB-FE37-7967-6A52-B561F230586B}"/>
              </a:ext>
            </a:extLst>
          </p:cNvPr>
          <p:cNvSpPr/>
          <p:nvPr/>
        </p:nvSpPr>
        <p:spPr>
          <a:xfrm>
            <a:off x="2500313" y="5072063"/>
            <a:ext cx="1143000"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入れなおす場合は</a:t>
            </a:r>
            <a:br>
              <a:rPr lang="en-US" altLang="ja-JP" sz="900" dirty="0">
                <a:solidFill>
                  <a:schemeClr val="tx1"/>
                </a:solidFill>
              </a:rPr>
            </a:br>
            <a:r>
              <a:rPr lang="ja-JP" altLang="en-US" sz="900" dirty="0">
                <a:solidFill>
                  <a:schemeClr val="tx1"/>
                </a:solidFill>
              </a:rPr>
              <a:t>１を押してください。</a:t>
            </a:r>
          </a:p>
        </p:txBody>
      </p:sp>
      <p:cxnSp>
        <p:nvCxnSpPr>
          <p:cNvPr id="134" name="直線矢印コネクタ 133">
            <a:extLst>
              <a:ext uri="{FF2B5EF4-FFF2-40B4-BE49-F238E27FC236}">
                <a16:creationId xmlns:a16="http://schemas.microsoft.com/office/drawing/2014/main" id="{745A21EC-04E0-11CD-9977-D48FE44A486A}"/>
              </a:ext>
            </a:extLst>
          </p:cNvPr>
          <p:cNvCxnSpPr>
            <a:stCxn id="86" idx="2"/>
          </p:cNvCxnSpPr>
          <p:nvPr/>
        </p:nvCxnSpPr>
        <p:spPr>
          <a:xfrm rot="16200000" flipH="1">
            <a:off x="4953000" y="7461250"/>
            <a:ext cx="635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角丸四角形 81">
            <a:extLst>
              <a:ext uri="{FF2B5EF4-FFF2-40B4-BE49-F238E27FC236}">
                <a16:creationId xmlns:a16="http://schemas.microsoft.com/office/drawing/2014/main" id="{87CBE59A-50BC-50F8-2D7C-6EB89703A0E4}"/>
              </a:ext>
            </a:extLst>
          </p:cNvPr>
          <p:cNvSpPr/>
          <p:nvPr/>
        </p:nvSpPr>
        <p:spPr>
          <a:xfrm>
            <a:off x="4714875" y="3929063"/>
            <a:ext cx="1571625"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メッセージを録音します。</a:t>
            </a:r>
          </a:p>
          <a:p>
            <a:pPr algn="ctr" eaLnBrk="1" hangingPunct="1">
              <a:defRPr/>
            </a:pPr>
            <a:r>
              <a:rPr lang="ja-JP" altLang="en-US" sz="900" dirty="0">
                <a:solidFill>
                  <a:schemeClr val="tx1"/>
                </a:solidFill>
              </a:rPr>
              <a:t>ピッと鳴ったらお話ください。</a:t>
            </a:r>
          </a:p>
          <a:p>
            <a:pPr algn="ctr" eaLnBrk="1" hangingPunct="1">
              <a:defRPr/>
            </a:pPr>
            <a:r>
              <a:rPr lang="ja-JP" altLang="en-US" sz="900" dirty="0">
                <a:solidFill>
                  <a:schemeClr val="tx1"/>
                </a:solidFill>
              </a:rPr>
              <a:t>録音時間は○秒です。</a:t>
            </a:r>
          </a:p>
          <a:p>
            <a:pPr algn="ctr" eaLnBrk="1" hangingPunct="1">
              <a:defRPr/>
            </a:pPr>
            <a:r>
              <a:rPr lang="ja-JP" altLang="en-US" sz="900" dirty="0">
                <a:solidFill>
                  <a:schemeClr val="tx1"/>
                </a:solidFill>
              </a:rPr>
              <a:t>録音終了後に０を</a:t>
            </a:r>
            <a:endParaRPr lang="en-US" altLang="ja-JP" sz="900" dirty="0">
              <a:solidFill>
                <a:schemeClr val="tx1"/>
              </a:solidFill>
            </a:endParaRPr>
          </a:p>
          <a:p>
            <a:pPr algn="ctr" eaLnBrk="1" hangingPunct="1">
              <a:defRPr/>
            </a:pPr>
            <a:r>
              <a:rPr lang="ja-JP" altLang="en-US" sz="900" dirty="0">
                <a:solidFill>
                  <a:schemeClr val="tx1"/>
                </a:solidFill>
              </a:rPr>
              <a:t>押してください。</a:t>
            </a:r>
          </a:p>
        </p:txBody>
      </p:sp>
      <p:sp>
        <p:nvSpPr>
          <p:cNvPr id="83" name="正方形/長方形 82">
            <a:extLst>
              <a:ext uri="{FF2B5EF4-FFF2-40B4-BE49-F238E27FC236}">
                <a16:creationId xmlns:a16="http://schemas.microsoft.com/office/drawing/2014/main" id="{5855E052-E4D1-52DC-5BB9-4FA31DFAABD1}"/>
              </a:ext>
            </a:extLst>
          </p:cNvPr>
          <p:cNvSpPr/>
          <p:nvPr/>
        </p:nvSpPr>
        <p:spPr>
          <a:xfrm>
            <a:off x="4857750" y="4932363"/>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質問回答の音声録音</a:t>
            </a:r>
          </a:p>
        </p:txBody>
      </p:sp>
      <p:sp>
        <p:nvSpPr>
          <p:cNvPr id="84" name="角丸四角形 83">
            <a:extLst>
              <a:ext uri="{FF2B5EF4-FFF2-40B4-BE49-F238E27FC236}">
                <a16:creationId xmlns:a16="http://schemas.microsoft.com/office/drawing/2014/main" id="{A001A6C6-D4EF-743C-ED15-872FCE60FF5B}"/>
              </a:ext>
            </a:extLst>
          </p:cNvPr>
          <p:cNvSpPr/>
          <p:nvPr/>
        </p:nvSpPr>
        <p:spPr>
          <a:xfrm>
            <a:off x="4929188" y="5357813"/>
            <a:ext cx="1357312"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a:t>
            </a:r>
            <a:endParaRPr lang="en-US" altLang="ja-JP" sz="900" dirty="0">
              <a:solidFill>
                <a:schemeClr val="tx1"/>
              </a:solidFill>
            </a:endParaRPr>
          </a:p>
          <a:p>
            <a:pPr algn="ctr" eaLnBrk="1" hangingPunct="1">
              <a:defRPr/>
            </a:pPr>
            <a:r>
              <a:rPr lang="ja-JP" altLang="en-US" sz="900" dirty="0">
                <a:solidFill>
                  <a:schemeClr val="tx1"/>
                </a:solidFill>
              </a:rPr>
              <a:t>メッセージを再生します。</a:t>
            </a:r>
          </a:p>
        </p:txBody>
      </p:sp>
      <p:sp>
        <p:nvSpPr>
          <p:cNvPr id="85" name="正方形/長方形 84">
            <a:extLst>
              <a:ext uri="{FF2B5EF4-FFF2-40B4-BE49-F238E27FC236}">
                <a16:creationId xmlns:a16="http://schemas.microsoft.com/office/drawing/2014/main" id="{FDA15C78-F5E9-4157-AD4E-D4F25B80508D}"/>
              </a:ext>
            </a:extLst>
          </p:cNvPr>
          <p:cNvSpPr/>
          <p:nvPr/>
        </p:nvSpPr>
        <p:spPr>
          <a:xfrm>
            <a:off x="4965700" y="5930900"/>
            <a:ext cx="135731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86" name="角丸四角形 85">
            <a:extLst>
              <a:ext uri="{FF2B5EF4-FFF2-40B4-BE49-F238E27FC236}">
                <a16:creationId xmlns:a16="http://schemas.microsoft.com/office/drawing/2014/main" id="{A3DD95C1-DE9B-2BE0-EF17-9933D4A156F4}"/>
              </a:ext>
            </a:extLst>
          </p:cNvPr>
          <p:cNvSpPr/>
          <p:nvPr/>
        </p:nvSpPr>
        <p:spPr>
          <a:xfrm>
            <a:off x="4662488" y="6357938"/>
            <a:ext cx="1214437"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a:t>
            </a:r>
            <a:endParaRPr lang="en-US" altLang="ja-JP" sz="900" dirty="0">
              <a:solidFill>
                <a:schemeClr val="tx1"/>
              </a:solidFill>
            </a:endParaRPr>
          </a:p>
          <a:p>
            <a:pPr indent="87313"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録音し直す場合は１を押してください。</a:t>
            </a:r>
          </a:p>
        </p:txBody>
      </p:sp>
      <p:sp>
        <p:nvSpPr>
          <p:cNvPr id="101" name="正方形/長方形 100">
            <a:extLst>
              <a:ext uri="{FF2B5EF4-FFF2-40B4-BE49-F238E27FC236}">
                <a16:creationId xmlns:a16="http://schemas.microsoft.com/office/drawing/2014/main" id="{C8285686-87E1-63A6-AE16-7CBE26C6BE55}"/>
              </a:ext>
            </a:extLst>
          </p:cNvPr>
          <p:cNvSpPr/>
          <p:nvPr/>
        </p:nvSpPr>
        <p:spPr>
          <a:xfrm>
            <a:off x="500063"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40" name="正方形/長方形 139">
            <a:extLst>
              <a:ext uri="{FF2B5EF4-FFF2-40B4-BE49-F238E27FC236}">
                <a16:creationId xmlns:a16="http://schemas.microsoft.com/office/drawing/2014/main" id="{20C3B74F-D14F-6F74-800B-D4EDE96063B6}"/>
              </a:ext>
            </a:extLst>
          </p:cNvPr>
          <p:cNvSpPr/>
          <p:nvPr/>
        </p:nvSpPr>
        <p:spPr>
          <a:xfrm>
            <a:off x="5357813" y="7215188"/>
            <a:ext cx="6635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41" name="正方形/長方形 140">
            <a:extLst>
              <a:ext uri="{FF2B5EF4-FFF2-40B4-BE49-F238E27FC236}">
                <a16:creationId xmlns:a16="http://schemas.microsoft.com/office/drawing/2014/main" id="{FD9E5161-B66F-D0E5-FCB3-C7F9071CC9C2}"/>
              </a:ext>
            </a:extLst>
          </p:cNvPr>
          <p:cNvSpPr/>
          <p:nvPr/>
        </p:nvSpPr>
        <p:spPr>
          <a:xfrm>
            <a:off x="5949950" y="6858000"/>
            <a:ext cx="6619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42" name="角丸四角形 141">
            <a:extLst>
              <a:ext uri="{FF2B5EF4-FFF2-40B4-BE49-F238E27FC236}">
                <a16:creationId xmlns:a16="http://schemas.microsoft.com/office/drawing/2014/main" id="{B5C7CC3F-1806-53C2-31DF-A8727E028AD3}"/>
              </a:ext>
            </a:extLst>
          </p:cNvPr>
          <p:cNvSpPr/>
          <p:nvPr/>
        </p:nvSpPr>
        <p:spPr>
          <a:xfrm>
            <a:off x="357188" y="7786688"/>
            <a:ext cx="6215062"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質問の回答を受け付けました。連絡メッセージの確認を終了します。このまま電話をお切りください。</a:t>
            </a:r>
          </a:p>
        </p:txBody>
      </p:sp>
      <p:sp>
        <p:nvSpPr>
          <p:cNvPr id="146" name="角丸四角形 145">
            <a:extLst>
              <a:ext uri="{FF2B5EF4-FFF2-40B4-BE49-F238E27FC236}">
                <a16:creationId xmlns:a16="http://schemas.microsoft.com/office/drawing/2014/main" id="{70D07A49-27A7-5D23-92F0-7E7FC2F1EA57}"/>
              </a:ext>
            </a:extLst>
          </p:cNvPr>
          <p:cNvSpPr/>
          <p:nvPr/>
        </p:nvSpPr>
        <p:spPr>
          <a:xfrm>
            <a:off x="2565400" y="8215313"/>
            <a:ext cx="1800225" cy="285750"/>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緊急連絡の確認完了</a:t>
            </a:r>
          </a:p>
        </p:txBody>
      </p:sp>
      <p:cxnSp>
        <p:nvCxnSpPr>
          <p:cNvPr id="147" name="直線矢印コネクタ 146">
            <a:extLst>
              <a:ext uri="{FF2B5EF4-FFF2-40B4-BE49-F238E27FC236}">
                <a16:creationId xmlns:a16="http://schemas.microsoft.com/office/drawing/2014/main" id="{DAB6CC59-C7CC-1E97-21DD-74FA22DE83B2}"/>
              </a:ext>
            </a:extLst>
          </p:cNvPr>
          <p:cNvCxnSpPr>
            <a:stCxn id="142" idx="2"/>
            <a:endCxn id="146" idx="0"/>
          </p:cNvCxnSpPr>
          <p:nvPr/>
        </p:nvCxnSpPr>
        <p:spPr>
          <a:xfrm>
            <a:off x="3465513" y="8001000"/>
            <a:ext cx="0" cy="21431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787" name="AutoShape 531">
            <a:extLst>
              <a:ext uri="{FF2B5EF4-FFF2-40B4-BE49-F238E27FC236}">
                <a16:creationId xmlns:a16="http://schemas.microsoft.com/office/drawing/2014/main" id="{09485D51-6832-C413-290E-A947C88D9424}"/>
              </a:ext>
            </a:extLst>
          </p:cNvPr>
          <p:cNvCxnSpPr>
            <a:cxnSpLocks noChangeShapeType="1"/>
            <a:stCxn id="154" idx="2"/>
            <a:endCxn id="74" idx="0"/>
          </p:cNvCxnSpPr>
          <p:nvPr/>
        </p:nvCxnSpPr>
        <p:spPr bwMode="auto">
          <a:xfrm rot="5400000">
            <a:off x="1304131" y="2482057"/>
            <a:ext cx="714375" cy="7508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8" name="AutoShape 531">
            <a:extLst>
              <a:ext uri="{FF2B5EF4-FFF2-40B4-BE49-F238E27FC236}">
                <a16:creationId xmlns:a16="http://schemas.microsoft.com/office/drawing/2014/main" id="{6AFFBD6C-13A7-C3C9-AAFE-06FE87291A35}"/>
              </a:ext>
            </a:extLst>
          </p:cNvPr>
          <p:cNvCxnSpPr>
            <a:cxnSpLocks noChangeShapeType="1"/>
            <a:stCxn id="154" idx="2"/>
            <a:endCxn id="78" idx="0"/>
          </p:cNvCxnSpPr>
          <p:nvPr/>
        </p:nvCxnSpPr>
        <p:spPr bwMode="auto">
          <a:xfrm rot="16200000" flipH="1">
            <a:off x="2374900" y="2160588"/>
            <a:ext cx="714375" cy="139382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9" name="AutoShape 531">
            <a:extLst>
              <a:ext uri="{FF2B5EF4-FFF2-40B4-BE49-F238E27FC236}">
                <a16:creationId xmlns:a16="http://schemas.microsoft.com/office/drawing/2014/main" id="{0B50F8F9-BDAA-0704-B9A0-E30FB8D48012}"/>
              </a:ext>
            </a:extLst>
          </p:cNvPr>
          <p:cNvCxnSpPr>
            <a:cxnSpLocks noChangeShapeType="1"/>
            <a:stCxn id="154" idx="2"/>
            <a:endCxn id="75" idx="0"/>
          </p:cNvCxnSpPr>
          <p:nvPr/>
        </p:nvCxnSpPr>
        <p:spPr bwMode="auto">
          <a:xfrm rot="16200000" flipH="1">
            <a:off x="3471863" y="1065213"/>
            <a:ext cx="714375" cy="358457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4" name="直線矢印コネクタ 63">
            <a:extLst>
              <a:ext uri="{FF2B5EF4-FFF2-40B4-BE49-F238E27FC236}">
                <a16:creationId xmlns:a16="http://schemas.microsoft.com/office/drawing/2014/main" id="{36F24BA4-693F-5D9A-4FDE-B04E33418C17}"/>
              </a:ext>
            </a:extLst>
          </p:cNvPr>
          <p:cNvCxnSpPr/>
          <p:nvPr/>
        </p:nvCxnSpPr>
        <p:spPr>
          <a:xfrm rot="5400000">
            <a:off x="1429544" y="12850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F8411413-5134-0A5A-016D-E1C87D8BE9E5}"/>
              </a:ext>
            </a:extLst>
          </p:cNvPr>
          <p:cNvCxnSpPr/>
          <p:nvPr/>
        </p:nvCxnSpPr>
        <p:spPr>
          <a:xfrm rot="5400000">
            <a:off x="1429544" y="1642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15853692-8F97-3125-8DBB-EA5D69CF0561}"/>
              </a:ext>
            </a:extLst>
          </p:cNvPr>
          <p:cNvCxnSpPr/>
          <p:nvPr/>
        </p:nvCxnSpPr>
        <p:spPr>
          <a:xfrm rot="5400000">
            <a:off x="1303338" y="2087563"/>
            <a:ext cx="3952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6" name="角丸四角形 135">
            <a:extLst>
              <a:ext uri="{FF2B5EF4-FFF2-40B4-BE49-F238E27FC236}">
                <a16:creationId xmlns:a16="http://schemas.microsoft.com/office/drawing/2014/main" id="{028C21F7-21C1-AB68-6AF8-261AA494348C}"/>
              </a:ext>
            </a:extLst>
          </p:cNvPr>
          <p:cNvSpPr/>
          <p:nvPr/>
        </p:nvSpPr>
        <p:spPr>
          <a:xfrm>
            <a:off x="285750" y="1714500"/>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68" name="直線矢印コネクタ 67">
            <a:extLst>
              <a:ext uri="{FF2B5EF4-FFF2-40B4-BE49-F238E27FC236}">
                <a16:creationId xmlns:a16="http://schemas.microsoft.com/office/drawing/2014/main" id="{949B810A-7645-9D84-61A9-941C36DE1FB8}"/>
              </a:ext>
            </a:extLst>
          </p:cNvPr>
          <p:cNvCxnSpPr/>
          <p:nvPr/>
        </p:nvCxnSpPr>
        <p:spPr>
          <a:xfrm rot="5400000">
            <a:off x="1179512" y="3821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直線矢印コネクタ 78">
            <a:extLst>
              <a:ext uri="{FF2B5EF4-FFF2-40B4-BE49-F238E27FC236}">
                <a16:creationId xmlns:a16="http://schemas.microsoft.com/office/drawing/2014/main" id="{B6C1D893-7FC9-4EDE-6033-D779A6E47498}"/>
              </a:ext>
            </a:extLst>
          </p:cNvPr>
          <p:cNvCxnSpPr/>
          <p:nvPr/>
        </p:nvCxnSpPr>
        <p:spPr>
          <a:xfrm rot="5400000">
            <a:off x="332105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8CA211F5-EE87-35AF-AA91-9B975683A3DC}"/>
              </a:ext>
            </a:extLst>
          </p:cNvPr>
          <p:cNvCxnSpPr/>
          <p:nvPr/>
        </p:nvCxnSpPr>
        <p:spPr>
          <a:xfrm rot="5400000">
            <a:off x="3322637" y="42497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ACF63435-5D28-C25E-8DDF-524C449B506E}"/>
              </a:ext>
            </a:extLst>
          </p:cNvPr>
          <p:cNvCxnSpPr/>
          <p:nvPr/>
        </p:nvCxnSpPr>
        <p:spPr>
          <a:xfrm rot="5400000">
            <a:off x="2894013" y="489267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角丸四角形 105">
            <a:extLst>
              <a:ext uri="{FF2B5EF4-FFF2-40B4-BE49-F238E27FC236}">
                <a16:creationId xmlns:a16="http://schemas.microsoft.com/office/drawing/2014/main" id="{719F3D96-07D3-1215-5BAA-3282F7FFDEC6}"/>
              </a:ext>
            </a:extLst>
          </p:cNvPr>
          <p:cNvSpPr/>
          <p:nvPr/>
        </p:nvSpPr>
        <p:spPr>
          <a:xfrm>
            <a:off x="2571750" y="4357688"/>
            <a:ext cx="15716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番号は</a:t>
            </a:r>
            <a:br>
              <a:rPr lang="en-US" altLang="ja-JP" sz="900" dirty="0">
                <a:solidFill>
                  <a:schemeClr val="tx1"/>
                </a:solidFill>
              </a:rPr>
            </a:br>
            <a:r>
              <a:rPr lang="ja-JP" altLang="en-US" sz="900" dirty="0">
                <a:solidFill>
                  <a:schemeClr val="tx1"/>
                </a:solidFill>
              </a:rPr>
              <a:t>「入力番号の読み上げ」</a:t>
            </a:r>
            <a:br>
              <a:rPr lang="en-US" altLang="ja-JP" sz="900" dirty="0">
                <a:solidFill>
                  <a:schemeClr val="tx1"/>
                </a:solidFill>
              </a:rPr>
            </a:br>
            <a:r>
              <a:rPr lang="ja-JP" altLang="en-US" sz="900" dirty="0">
                <a:solidFill>
                  <a:schemeClr val="tx1"/>
                </a:solidFill>
              </a:rPr>
              <a:t>ですね。</a:t>
            </a:r>
          </a:p>
        </p:txBody>
      </p:sp>
      <p:cxnSp>
        <p:nvCxnSpPr>
          <p:cNvPr id="92" name="直線矢印コネクタ 91">
            <a:extLst>
              <a:ext uri="{FF2B5EF4-FFF2-40B4-BE49-F238E27FC236}">
                <a16:creationId xmlns:a16="http://schemas.microsoft.com/office/drawing/2014/main" id="{FA76AD68-6B73-5D2F-F7C3-084A45F3C8A7}"/>
              </a:ext>
            </a:extLst>
          </p:cNvPr>
          <p:cNvCxnSpPr/>
          <p:nvPr/>
        </p:nvCxnSpPr>
        <p:spPr>
          <a:xfrm rot="5400000">
            <a:off x="553720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E33A2EA3-A60A-75BC-56E3-A1077E6C8F48}"/>
              </a:ext>
            </a:extLst>
          </p:cNvPr>
          <p:cNvCxnSpPr/>
          <p:nvPr/>
        </p:nvCxnSpPr>
        <p:spPr>
          <a:xfrm rot="5400000">
            <a:off x="5535612" y="48212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0DDA9437-6B71-DA7C-22C5-29AB8CCBA000}"/>
              </a:ext>
            </a:extLst>
          </p:cNvPr>
          <p:cNvCxnSpPr/>
          <p:nvPr/>
        </p:nvCxnSpPr>
        <p:spPr>
          <a:xfrm rot="5400000">
            <a:off x="5535612" y="524986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直線矢印コネクタ 94">
            <a:extLst>
              <a:ext uri="{FF2B5EF4-FFF2-40B4-BE49-F238E27FC236}">
                <a16:creationId xmlns:a16="http://schemas.microsoft.com/office/drawing/2014/main" id="{3C17DAEF-CB47-42A2-39A3-EF874E8FDA4A}"/>
              </a:ext>
            </a:extLst>
          </p:cNvPr>
          <p:cNvCxnSpPr/>
          <p:nvPr/>
        </p:nvCxnSpPr>
        <p:spPr>
          <a:xfrm rot="5400000">
            <a:off x="5537200" y="582136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CD5642AC-1B81-FEFE-47AA-A320F5F4B8DF}"/>
              </a:ext>
            </a:extLst>
          </p:cNvPr>
          <p:cNvCxnSpPr/>
          <p:nvPr/>
        </p:nvCxnSpPr>
        <p:spPr>
          <a:xfrm rot="5400000">
            <a:off x="5180012" y="624998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62B4A9CC-25A2-EB25-045D-B7E82FCD7B0F}"/>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E9CDB09D-D7A1-BB75-00C8-6A17A090A39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262B917D-34CC-E65E-9C07-04A0EA8B6F9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6E5E1910-66E8-7473-A861-7E8AACD41DD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24072AE1-29BC-21C8-964B-D53914926617}"/>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F8E3A86-47A9-2FFC-34F2-F2040EF87CD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角丸四角形 46">
            <a:extLst>
              <a:ext uri="{FF2B5EF4-FFF2-40B4-BE49-F238E27FC236}">
                <a16:creationId xmlns:a16="http://schemas.microsoft.com/office/drawing/2014/main" id="{87DEA96E-2CDE-A8FE-A41C-B71B6B20363C}"/>
              </a:ext>
            </a:extLst>
          </p:cNvPr>
          <p:cNvSpPr/>
          <p:nvPr/>
        </p:nvSpPr>
        <p:spPr>
          <a:xfrm>
            <a:off x="5657851" y="3001169"/>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P12</a:t>
            </a:r>
            <a:endParaRPr lang="ja-JP" altLang="en-US" dirty="0">
              <a:solidFill>
                <a:schemeClr val="tx1"/>
              </a:solidFill>
            </a:endParaRPr>
          </a:p>
        </p:txBody>
      </p:sp>
      <p:sp>
        <p:nvSpPr>
          <p:cNvPr id="51" name="角丸四角形 50">
            <a:extLst>
              <a:ext uri="{FF2B5EF4-FFF2-40B4-BE49-F238E27FC236}">
                <a16:creationId xmlns:a16="http://schemas.microsoft.com/office/drawing/2014/main" id="{82AC1D1B-B2AE-0C17-C35D-5B8D08A09E81}"/>
              </a:ext>
            </a:extLst>
          </p:cNvPr>
          <p:cNvSpPr/>
          <p:nvPr/>
        </p:nvSpPr>
        <p:spPr>
          <a:xfrm>
            <a:off x="5676901" y="2172494"/>
            <a:ext cx="711200" cy="500062"/>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P11</a:t>
            </a:r>
            <a:endParaRPr lang="ja-JP" altLang="en-US" dirty="0">
              <a:solidFill>
                <a:schemeClr val="tx1"/>
              </a:solidFill>
            </a:endParaRPr>
          </a:p>
        </p:txBody>
      </p:sp>
      <p:sp>
        <p:nvSpPr>
          <p:cNvPr id="39940" name="スライド番号プレースホルダ 2">
            <a:extLst>
              <a:ext uri="{FF2B5EF4-FFF2-40B4-BE49-F238E27FC236}">
                <a16:creationId xmlns:a16="http://schemas.microsoft.com/office/drawing/2014/main" id="{234A540D-7A25-3D65-396C-FF4F4F500425}"/>
              </a:ext>
            </a:extLst>
          </p:cNvPr>
          <p:cNvSpPr>
            <a:spLocks noGrp="1"/>
          </p:cNvSpPr>
          <p:nvPr>
            <p:ph type="sldNum" sz="quarter" idx="10"/>
          </p:nvPr>
        </p:nvSpPr>
        <p:spPr bwMode="ltGray">
          <a:xfrm>
            <a:off x="2628900" y="892333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572E63-FCCB-40FA-B706-6A6ECAF24769}"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9941" name="テキスト ボックス 24">
            <a:extLst>
              <a:ext uri="{FF2B5EF4-FFF2-40B4-BE49-F238E27FC236}">
                <a16:creationId xmlns:a16="http://schemas.microsoft.com/office/drawing/2014/main" id="{A663254E-E7B5-74CC-38AD-7701A1EB4DF4}"/>
              </a:ext>
            </a:extLst>
          </p:cNvPr>
          <p:cNvSpPr txBox="1">
            <a:spLocks noChangeArrowheads="1"/>
          </p:cNvSpPr>
          <p:nvPr/>
        </p:nvSpPr>
        <p:spPr bwMode="auto">
          <a:xfrm>
            <a:off x="44904" y="549375"/>
            <a:ext cx="5572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４．安否回答</a:t>
            </a:r>
            <a:endParaRPr lang="en-US" altLang="ja-JP" sz="2800" dirty="0">
              <a:solidFill>
                <a:srgbClr val="0070C0"/>
              </a:solidFill>
            </a:endParaRPr>
          </a:p>
        </p:txBody>
      </p:sp>
      <p:sp>
        <p:nvSpPr>
          <p:cNvPr id="39942" name="テキスト ボックス 23">
            <a:extLst>
              <a:ext uri="{FF2B5EF4-FFF2-40B4-BE49-F238E27FC236}">
                <a16:creationId xmlns:a16="http://schemas.microsoft.com/office/drawing/2014/main" id="{3A03A8D0-BE15-B2E5-8CCA-4287C25A8406}"/>
              </a:ext>
            </a:extLst>
          </p:cNvPr>
          <p:cNvSpPr txBox="1">
            <a:spLocks noChangeArrowheads="1"/>
          </p:cNvSpPr>
          <p:nvPr/>
        </p:nvSpPr>
        <p:spPr bwMode="auto">
          <a:xfrm>
            <a:off x="80963" y="1223169"/>
            <a:ext cx="6500813"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（１）緊急連絡が届いた時に安否回答を行う</a:t>
            </a:r>
          </a:p>
        </p:txBody>
      </p:sp>
      <p:sp>
        <p:nvSpPr>
          <p:cNvPr id="39943" name="テキスト ボックス 23">
            <a:extLst>
              <a:ext uri="{FF2B5EF4-FFF2-40B4-BE49-F238E27FC236}">
                <a16:creationId xmlns:a16="http://schemas.microsoft.com/office/drawing/2014/main" id="{FCD5C2BC-9845-41BB-7FC6-F96FE9301C5A}"/>
              </a:ext>
            </a:extLst>
          </p:cNvPr>
          <p:cNvSpPr txBox="1">
            <a:spLocks noChangeArrowheads="1"/>
          </p:cNvSpPr>
          <p:nvPr/>
        </p:nvSpPr>
        <p:spPr bwMode="auto">
          <a:xfrm>
            <a:off x="71438" y="5296694"/>
            <a:ext cx="650081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39944" name="テキスト ボックス 56">
            <a:extLst>
              <a:ext uri="{FF2B5EF4-FFF2-40B4-BE49-F238E27FC236}">
                <a16:creationId xmlns:a16="http://schemas.microsoft.com/office/drawing/2014/main" id="{3F8B10B6-E555-98B8-1463-7D9C409CC108}"/>
              </a:ext>
            </a:extLst>
          </p:cNvPr>
          <p:cNvSpPr txBox="1">
            <a:spLocks noChangeArrowheads="1"/>
          </p:cNvSpPr>
          <p:nvPr/>
        </p:nvSpPr>
        <p:spPr bwMode="auto">
          <a:xfrm>
            <a:off x="152401" y="1693069"/>
            <a:ext cx="6643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届いた連絡から安否の回答を行う方法</a:t>
            </a:r>
            <a:endParaRPr lang="en-US" altLang="ja-JP" sz="1400"/>
          </a:p>
        </p:txBody>
      </p:sp>
      <p:sp>
        <p:nvSpPr>
          <p:cNvPr id="39945" name="テキスト ボックス 56">
            <a:extLst>
              <a:ext uri="{FF2B5EF4-FFF2-40B4-BE49-F238E27FC236}">
                <a16:creationId xmlns:a16="http://schemas.microsoft.com/office/drawing/2014/main" id="{F9F3847C-E27A-FD33-109C-54FCC5C14939}"/>
              </a:ext>
            </a:extLst>
          </p:cNvPr>
          <p:cNvSpPr txBox="1">
            <a:spLocks noChangeArrowheads="1"/>
          </p:cNvSpPr>
          <p:nvPr/>
        </p:nvSpPr>
        <p:spPr bwMode="auto">
          <a:xfrm>
            <a:off x="142876" y="5774531"/>
            <a:ext cx="64293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能動的（自主的）に安否回答を行う方法</a:t>
            </a:r>
            <a:endParaRPr lang="en-US" altLang="ja-JP" sz="1400" dirty="0"/>
          </a:p>
        </p:txBody>
      </p:sp>
      <p:sp>
        <p:nvSpPr>
          <p:cNvPr id="39946" name="テキスト ボックス 50">
            <a:extLst>
              <a:ext uri="{FF2B5EF4-FFF2-40B4-BE49-F238E27FC236}">
                <a16:creationId xmlns:a16="http://schemas.microsoft.com/office/drawing/2014/main" id="{8D85E3CB-E55B-72A5-43CD-53FA9A8B5522}"/>
              </a:ext>
            </a:extLst>
          </p:cNvPr>
          <p:cNvSpPr txBox="1">
            <a:spLocks noChangeArrowheads="1"/>
          </p:cNvSpPr>
          <p:nvPr/>
        </p:nvSpPr>
        <p:spPr bwMode="auto">
          <a:xfrm>
            <a:off x="414338" y="2169319"/>
            <a:ext cx="4464050" cy="482600"/>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●メールから回答</a:t>
            </a:r>
          </a:p>
        </p:txBody>
      </p:sp>
      <p:sp>
        <p:nvSpPr>
          <p:cNvPr id="39947" name="テキスト ボックス 52">
            <a:extLst>
              <a:ext uri="{FF2B5EF4-FFF2-40B4-BE49-F238E27FC236}">
                <a16:creationId xmlns:a16="http://schemas.microsoft.com/office/drawing/2014/main" id="{663A0054-01ED-9A0A-EA8F-4E940019B13D}"/>
              </a:ext>
            </a:extLst>
          </p:cNvPr>
          <p:cNvSpPr txBox="1">
            <a:spLocks noChangeArrowheads="1"/>
          </p:cNvSpPr>
          <p:nvPr/>
        </p:nvSpPr>
        <p:spPr bwMode="auto">
          <a:xfrm>
            <a:off x="395288" y="3013869"/>
            <a:ext cx="4464050" cy="484187"/>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39950" name="テキスト ボックス 52">
            <a:extLst>
              <a:ext uri="{FF2B5EF4-FFF2-40B4-BE49-F238E27FC236}">
                <a16:creationId xmlns:a16="http://schemas.microsoft.com/office/drawing/2014/main" id="{5F02E68A-F154-34FF-3EB2-662B1F6CBE61}"/>
              </a:ext>
            </a:extLst>
          </p:cNvPr>
          <p:cNvSpPr txBox="1">
            <a:spLocks noChangeArrowheads="1"/>
          </p:cNvSpPr>
          <p:nvPr/>
        </p:nvSpPr>
        <p:spPr bwMode="auto">
          <a:xfrm>
            <a:off x="401638" y="3810794"/>
            <a:ext cx="4464050" cy="484187"/>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●アプリケーション（アプリ）から回答</a:t>
            </a:r>
          </a:p>
        </p:txBody>
      </p:sp>
      <p:sp>
        <p:nvSpPr>
          <p:cNvPr id="79" name="角丸四角形 78">
            <a:extLst>
              <a:ext uri="{FF2B5EF4-FFF2-40B4-BE49-F238E27FC236}">
                <a16:creationId xmlns:a16="http://schemas.microsoft.com/office/drawing/2014/main" id="{7DA80B9D-5D21-CC23-6A92-B1DF4CCA2743}"/>
              </a:ext>
            </a:extLst>
          </p:cNvPr>
          <p:cNvSpPr/>
          <p:nvPr/>
        </p:nvSpPr>
        <p:spPr>
          <a:xfrm>
            <a:off x="5651501" y="3793331"/>
            <a:ext cx="712787"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P27</a:t>
            </a:r>
            <a:endParaRPr lang="ja-JP" altLang="en-US" dirty="0">
              <a:solidFill>
                <a:schemeClr val="tx1"/>
              </a:solidFill>
            </a:endParaRPr>
          </a:p>
        </p:txBody>
      </p:sp>
      <p:sp>
        <p:nvSpPr>
          <p:cNvPr id="82" name="右矢印 81">
            <a:extLst>
              <a:ext uri="{FF2B5EF4-FFF2-40B4-BE49-F238E27FC236}">
                <a16:creationId xmlns:a16="http://schemas.microsoft.com/office/drawing/2014/main" id="{3662B64F-FE01-2EAB-84B8-2384963B622A}"/>
              </a:ext>
            </a:extLst>
          </p:cNvPr>
          <p:cNvSpPr/>
          <p:nvPr/>
        </p:nvSpPr>
        <p:spPr>
          <a:xfrm>
            <a:off x="5087938" y="2240756"/>
            <a:ext cx="404813" cy="35083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0" name="右矢印 89">
            <a:extLst>
              <a:ext uri="{FF2B5EF4-FFF2-40B4-BE49-F238E27FC236}">
                <a16:creationId xmlns:a16="http://schemas.microsoft.com/office/drawing/2014/main" id="{03E527C9-1AF1-4C41-0E0C-5F546183F7D3}"/>
              </a:ext>
            </a:extLst>
          </p:cNvPr>
          <p:cNvSpPr/>
          <p:nvPr/>
        </p:nvSpPr>
        <p:spPr>
          <a:xfrm>
            <a:off x="5068888" y="3080544"/>
            <a:ext cx="404813" cy="34925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1" name="右矢印 90">
            <a:extLst>
              <a:ext uri="{FF2B5EF4-FFF2-40B4-BE49-F238E27FC236}">
                <a16:creationId xmlns:a16="http://schemas.microsoft.com/office/drawing/2014/main" id="{2165F55C-10F6-1948-545F-A31AFBBE1CC1}"/>
              </a:ext>
            </a:extLst>
          </p:cNvPr>
          <p:cNvSpPr/>
          <p:nvPr/>
        </p:nvSpPr>
        <p:spPr>
          <a:xfrm>
            <a:off x="5068888" y="3872706"/>
            <a:ext cx="404813" cy="35083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 name="角丸四角形 41">
            <a:extLst>
              <a:ext uri="{FF2B5EF4-FFF2-40B4-BE49-F238E27FC236}">
                <a16:creationId xmlns:a16="http://schemas.microsoft.com/office/drawing/2014/main" id="{5C73403A-B3FB-52CD-EFB2-65D95DC8D455}"/>
              </a:ext>
            </a:extLst>
          </p:cNvPr>
          <p:cNvSpPr/>
          <p:nvPr/>
        </p:nvSpPr>
        <p:spPr>
          <a:xfrm>
            <a:off x="5667376" y="6155531"/>
            <a:ext cx="711200" cy="500063"/>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P15</a:t>
            </a:r>
            <a:endParaRPr lang="ja-JP" altLang="en-US" dirty="0">
              <a:solidFill>
                <a:schemeClr val="tx1"/>
              </a:solidFill>
            </a:endParaRPr>
          </a:p>
        </p:txBody>
      </p:sp>
      <p:sp>
        <p:nvSpPr>
          <p:cNvPr id="39961" name="テキスト ボックス 23">
            <a:extLst>
              <a:ext uri="{FF2B5EF4-FFF2-40B4-BE49-F238E27FC236}">
                <a16:creationId xmlns:a16="http://schemas.microsoft.com/office/drawing/2014/main" id="{BAB1A3E7-FEBC-C99C-0E74-651BD48546A7}"/>
              </a:ext>
            </a:extLst>
          </p:cNvPr>
          <p:cNvSpPr txBox="1">
            <a:spLocks noChangeArrowheads="1"/>
          </p:cNvSpPr>
          <p:nvPr/>
        </p:nvSpPr>
        <p:spPr bwMode="auto">
          <a:xfrm>
            <a:off x="404813" y="6206331"/>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●パソコン・タブレット・スマートフォン（ＷＥＢ）から回答</a:t>
            </a:r>
          </a:p>
        </p:txBody>
      </p:sp>
      <p:sp>
        <p:nvSpPr>
          <p:cNvPr id="39962" name="テキスト ボックス 26">
            <a:extLst>
              <a:ext uri="{FF2B5EF4-FFF2-40B4-BE49-F238E27FC236}">
                <a16:creationId xmlns:a16="http://schemas.microsoft.com/office/drawing/2014/main" id="{49BDFB09-3948-B081-A01C-9B25451F7AAE}"/>
              </a:ext>
            </a:extLst>
          </p:cNvPr>
          <p:cNvSpPr txBox="1">
            <a:spLocks noChangeArrowheads="1"/>
          </p:cNvSpPr>
          <p:nvPr/>
        </p:nvSpPr>
        <p:spPr bwMode="auto">
          <a:xfrm>
            <a:off x="414338" y="6939756"/>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50" name="右矢印 49">
            <a:extLst>
              <a:ext uri="{FF2B5EF4-FFF2-40B4-BE49-F238E27FC236}">
                <a16:creationId xmlns:a16="http://schemas.microsoft.com/office/drawing/2014/main" id="{7FFE926A-9C50-CE46-DFD9-6A4CEF8EEE14}"/>
              </a:ext>
            </a:extLst>
          </p:cNvPr>
          <p:cNvSpPr/>
          <p:nvPr/>
        </p:nvSpPr>
        <p:spPr>
          <a:xfrm>
            <a:off x="5094288" y="6239669"/>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5" name="角丸四角形 54">
            <a:extLst>
              <a:ext uri="{FF2B5EF4-FFF2-40B4-BE49-F238E27FC236}">
                <a16:creationId xmlns:a16="http://schemas.microsoft.com/office/drawing/2014/main" id="{1F6F275C-FE84-1EA0-BAE4-F9A6F591961F}"/>
              </a:ext>
            </a:extLst>
          </p:cNvPr>
          <p:cNvSpPr/>
          <p:nvPr/>
        </p:nvSpPr>
        <p:spPr>
          <a:xfrm>
            <a:off x="5680076" y="6922294"/>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P16</a:t>
            </a:r>
            <a:endParaRPr lang="ja-JP" altLang="en-US" dirty="0">
              <a:solidFill>
                <a:schemeClr val="tx1"/>
              </a:solidFill>
            </a:endParaRPr>
          </a:p>
        </p:txBody>
      </p:sp>
      <p:sp>
        <p:nvSpPr>
          <p:cNvPr id="58" name="右矢印 57">
            <a:extLst>
              <a:ext uri="{FF2B5EF4-FFF2-40B4-BE49-F238E27FC236}">
                <a16:creationId xmlns:a16="http://schemas.microsoft.com/office/drawing/2014/main" id="{685E5A52-07EC-CAF2-D5B4-4FD246AF1E24}"/>
              </a:ext>
            </a:extLst>
          </p:cNvPr>
          <p:cNvSpPr/>
          <p:nvPr/>
        </p:nvSpPr>
        <p:spPr>
          <a:xfrm>
            <a:off x="5106988" y="6985794"/>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39968" name="テキスト ボックス 52">
            <a:extLst>
              <a:ext uri="{FF2B5EF4-FFF2-40B4-BE49-F238E27FC236}">
                <a16:creationId xmlns:a16="http://schemas.microsoft.com/office/drawing/2014/main" id="{55453A6D-15CD-A994-7530-5F445E3C436E}"/>
              </a:ext>
            </a:extLst>
          </p:cNvPr>
          <p:cNvSpPr txBox="1">
            <a:spLocks noChangeArrowheads="1"/>
          </p:cNvSpPr>
          <p:nvPr/>
        </p:nvSpPr>
        <p:spPr bwMode="auto">
          <a:xfrm>
            <a:off x="411163" y="7687469"/>
            <a:ext cx="4464050" cy="482600"/>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●アプリケーション（アプリ）から回答</a:t>
            </a:r>
          </a:p>
        </p:txBody>
      </p:sp>
      <p:sp>
        <p:nvSpPr>
          <p:cNvPr id="38" name="角丸四角形 78">
            <a:extLst>
              <a:ext uri="{FF2B5EF4-FFF2-40B4-BE49-F238E27FC236}">
                <a16:creationId xmlns:a16="http://schemas.microsoft.com/office/drawing/2014/main" id="{2AC78571-A6F1-270B-157D-E242AA282401}"/>
              </a:ext>
            </a:extLst>
          </p:cNvPr>
          <p:cNvSpPr/>
          <p:nvPr/>
        </p:nvSpPr>
        <p:spPr>
          <a:xfrm>
            <a:off x="5661026" y="7668419"/>
            <a:ext cx="712787"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P28</a:t>
            </a:r>
            <a:endParaRPr lang="ja-JP" altLang="en-US" dirty="0">
              <a:solidFill>
                <a:schemeClr val="tx1"/>
              </a:solidFill>
            </a:endParaRPr>
          </a:p>
        </p:txBody>
      </p:sp>
      <p:sp>
        <p:nvSpPr>
          <p:cNvPr id="40" name="右矢印 90">
            <a:extLst>
              <a:ext uri="{FF2B5EF4-FFF2-40B4-BE49-F238E27FC236}">
                <a16:creationId xmlns:a16="http://schemas.microsoft.com/office/drawing/2014/main" id="{B72A65EB-A93B-32C3-5E51-B26ED60FFEC6}"/>
              </a:ext>
            </a:extLst>
          </p:cNvPr>
          <p:cNvSpPr/>
          <p:nvPr/>
        </p:nvSpPr>
        <p:spPr>
          <a:xfrm>
            <a:off x="5078413" y="7747794"/>
            <a:ext cx="404813" cy="35242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3" name="正方形/長方形 2">
            <a:extLst>
              <a:ext uri="{FF2B5EF4-FFF2-40B4-BE49-F238E27FC236}">
                <a16:creationId xmlns:a16="http://schemas.microsoft.com/office/drawing/2014/main" id="{5A502401-0E98-62E7-B6FD-8077D1AACC02}"/>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03C390D4-5F38-A865-364A-BD0F5033B81E}"/>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67281A54-4E2A-F40A-1153-E4B68A47680C}"/>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4993796-8023-822E-D91C-BAB1375FEF6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1B3EB877-5F10-3455-6454-1024CBC9263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94F508E-51AE-D17E-F5B7-A3AB2A21C315}"/>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2">
            <a:extLst>
              <a:ext uri="{FF2B5EF4-FFF2-40B4-BE49-F238E27FC236}">
                <a16:creationId xmlns:a16="http://schemas.microsoft.com/office/drawing/2014/main" id="{C0B05D2D-750F-3717-EDF7-7891BA386B7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94A79C1-0E59-4119-838A-7E75B68E4E3E}"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41987" name="テキスト ボックス 23">
            <a:extLst>
              <a:ext uri="{FF2B5EF4-FFF2-40B4-BE49-F238E27FC236}">
                <a16:creationId xmlns:a16="http://schemas.microsoft.com/office/drawing/2014/main" id="{358EDACB-7F10-24BD-E1C7-6B9C1C6B72EA}"/>
              </a:ext>
            </a:extLst>
          </p:cNvPr>
          <p:cNvSpPr txBox="1">
            <a:spLocks noChangeArrowheads="1"/>
          </p:cNvSpPr>
          <p:nvPr/>
        </p:nvSpPr>
        <p:spPr bwMode="auto">
          <a:xfrm>
            <a:off x="142875" y="642938"/>
            <a:ext cx="507206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41988" name="テキスト ボックス 56">
            <a:extLst>
              <a:ext uri="{FF2B5EF4-FFF2-40B4-BE49-F238E27FC236}">
                <a16:creationId xmlns:a16="http://schemas.microsoft.com/office/drawing/2014/main" id="{F7D3F535-214E-D0A6-F546-16699D887988}"/>
              </a:ext>
            </a:extLst>
          </p:cNvPr>
          <p:cNvSpPr txBox="1">
            <a:spLocks noChangeArrowheads="1"/>
          </p:cNvSpPr>
          <p:nvPr/>
        </p:nvSpPr>
        <p:spPr bwMode="auto">
          <a:xfrm>
            <a:off x="3983038" y="1371600"/>
            <a:ext cx="286385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①「安否回答」をクリックします。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②各項目への回答を選択します。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③「回答する」ボタンをクリックします。</a:t>
            </a:r>
            <a:endParaRPr lang="ja-JP" altLang="en-US" sz="900"/>
          </a:p>
        </p:txBody>
      </p:sp>
      <p:grpSp>
        <p:nvGrpSpPr>
          <p:cNvPr id="41993" name="グループ化 3">
            <a:extLst>
              <a:ext uri="{FF2B5EF4-FFF2-40B4-BE49-F238E27FC236}">
                <a16:creationId xmlns:a16="http://schemas.microsoft.com/office/drawing/2014/main" id="{7A1A7331-B013-FC2D-48E8-97917DBE2841}"/>
              </a:ext>
            </a:extLst>
          </p:cNvPr>
          <p:cNvGrpSpPr>
            <a:grpSpLocks/>
          </p:cNvGrpSpPr>
          <p:nvPr/>
        </p:nvGrpSpPr>
        <p:grpSpPr bwMode="auto">
          <a:xfrm>
            <a:off x="4229100" y="7442200"/>
            <a:ext cx="2306638" cy="542925"/>
            <a:chOff x="3573463" y="6588125"/>
            <a:chExt cx="2589198" cy="715136"/>
          </a:xfrm>
          <a:solidFill>
            <a:srgbClr val="0070C0"/>
          </a:solidFill>
        </p:grpSpPr>
        <p:sp>
          <p:nvSpPr>
            <p:cNvPr id="27" name="角丸四角形 26">
              <a:extLst>
                <a:ext uri="{FF2B5EF4-FFF2-40B4-BE49-F238E27FC236}">
                  <a16:creationId xmlns:a16="http://schemas.microsoft.com/office/drawing/2014/main" id="{E4405429-D2BE-52B4-0EB7-E32AE9535780}"/>
                </a:ext>
              </a:extLst>
            </p:cNvPr>
            <p:cNvSpPr/>
            <p:nvPr/>
          </p:nvSpPr>
          <p:spPr>
            <a:xfrm>
              <a:off x="3573463" y="7020971"/>
              <a:ext cx="2589198" cy="28229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安否回答完了</a:t>
              </a:r>
            </a:p>
          </p:txBody>
        </p:sp>
        <p:sp>
          <p:nvSpPr>
            <p:cNvPr id="28" name="下矢印 27">
              <a:extLst>
                <a:ext uri="{FF2B5EF4-FFF2-40B4-BE49-F238E27FC236}">
                  <a16:creationId xmlns:a16="http://schemas.microsoft.com/office/drawing/2014/main" id="{FC8A6AB5-6447-967B-C476-01847E5682B3}"/>
                </a:ext>
              </a:extLst>
            </p:cNvPr>
            <p:cNvSpPr/>
            <p:nvPr/>
          </p:nvSpPr>
          <p:spPr>
            <a:xfrm>
              <a:off x="4537507" y="6588125"/>
              <a:ext cx="735952" cy="28229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1994" name="テキスト ボックス 56">
            <a:extLst>
              <a:ext uri="{FF2B5EF4-FFF2-40B4-BE49-F238E27FC236}">
                <a16:creationId xmlns:a16="http://schemas.microsoft.com/office/drawing/2014/main" id="{A75B2974-8A62-CA2C-F070-1AE1C7534D3A}"/>
              </a:ext>
            </a:extLst>
          </p:cNvPr>
          <p:cNvSpPr txBox="1">
            <a:spLocks noChangeArrowheads="1"/>
          </p:cNvSpPr>
          <p:nvPr/>
        </p:nvSpPr>
        <p:spPr bwMode="auto">
          <a:xfrm>
            <a:off x="4122738" y="6129338"/>
            <a:ext cx="27241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400"/>
          </a:p>
          <a:p>
            <a:pPr eaLnBrk="1" hangingPunct="1">
              <a:spcBef>
                <a:spcPct val="0"/>
              </a:spcBef>
              <a:buFontTx/>
              <a:buNone/>
            </a:pPr>
            <a:r>
              <a:rPr lang="en-US" altLang="ja-JP" sz="1400"/>
              <a:t>※</a:t>
            </a:r>
            <a:r>
              <a:rPr lang="ja-JP" altLang="en-US" sz="1400"/>
              <a:t>回答後、設定していた場合にはメッセージが表示されます。</a:t>
            </a:r>
            <a:endParaRPr lang="en-US" altLang="ja-JP" sz="1400"/>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メッセージはスーパーユーザが設定していない</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ja-JP" altLang="en-US" sz="900">
                <a:solidFill>
                  <a:srgbClr val="FF0000"/>
                </a:solidFill>
                <a:latin typeface="ＭＳ Ｐゴシック" panose="020B0600070205080204" pitchFamily="50" charset="-128"/>
              </a:rPr>
              <a:t>　　場合、表示されません。</a:t>
            </a:r>
            <a:endParaRPr lang="en-US" altLang="ja-JP" sz="900">
              <a:solidFill>
                <a:srgbClr val="FF0000"/>
              </a:solidFill>
              <a:latin typeface="ＭＳ Ｐゴシック" panose="020B0600070205080204" pitchFamily="50" charset="-128"/>
            </a:endParaRPr>
          </a:p>
        </p:txBody>
      </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2B409B46-B83A-E16C-F90B-22BC9ABE3D39}"/>
              </a:ext>
            </a:extLst>
          </p:cNvPr>
          <p:cNvPicPr>
            <a:picLocks noChangeAspect="1"/>
          </p:cNvPicPr>
          <p:nvPr/>
        </p:nvPicPr>
        <p:blipFill>
          <a:blip r:embed="rId3"/>
          <a:stretch>
            <a:fillRect/>
          </a:stretch>
        </p:blipFill>
        <p:spPr>
          <a:xfrm>
            <a:off x="220663" y="1106488"/>
            <a:ext cx="3592512" cy="1819275"/>
          </a:xfrm>
          <a:prstGeom prst="rect">
            <a:avLst/>
          </a:prstGeom>
          <a:ln>
            <a:solidFill>
              <a:schemeClr val="tx1">
                <a:lumMod val="50000"/>
                <a:lumOff val="50000"/>
              </a:schemeClr>
            </a:solidFill>
          </a:ln>
        </p:spPr>
      </p:pic>
      <p:pic>
        <p:nvPicPr>
          <p:cNvPr id="3" name="図 2" descr="グラフィカル ユーザー インターフェイス, テキスト, アプリケーション, メール&#10;&#10;自動的に生成された説明">
            <a:extLst>
              <a:ext uri="{FF2B5EF4-FFF2-40B4-BE49-F238E27FC236}">
                <a16:creationId xmlns:a16="http://schemas.microsoft.com/office/drawing/2014/main" id="{B4D4135E-62A2-ECE5-36B9-EAA571100AD2}"/>
              </a:ext>
            </a:extLst>
          </p:cNvPr>
          <p:cNvPicPr>
            <a:picLocks noChangeAspect="1"/>
          </p:cNvPicPr>
          <p:nvPr/>
        </p:nvPicPr>
        <p:blipFill>
          <a:blip r:embed="rId4"/>
          <a:stretch>
            <a:fillRect/>
          </a:stretch>
        </p:blipFill>
        <p:spPr>
          <a:xfrm>
            <a:off x="134938" y="3322638"/>
            <a:ext cx="3692525" cy="2600325"/>
          </a:xfrm>
          <a:prstGeom prst="rect">
            <a:avLst/>
          </a:prstGeom>
          <a:ln>
            <a:solidFill>
              <a:schemeClr val="tx1">
                <a:lumMod val="50000"/>
                <a:lumOff val="50000"/>
              </a:schemeClr>
            </a:solidFill>
          </a:ln>
        </p:spPr>
      </p:pic>
      <p:pic>
        <p:nvPicPr>
          <p:cNvPr id="41997" name="図 4">
            <a:extLst>
              <a:ext uri="{FF2B5EF4-FFF2-40B4-BE49-F238E27FC236}">
                <a16:creationId xmlns:a16="http://schemas.microsoft.com/office/drawing/2014/main" id="{C5B2249D-E709-C31D-E0C0-06D6A9EF45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6361113"/>
            <a:ext cx="3692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8" name="AutoShape 177">
            <a:extLst>
              <a:ext uri="{FF2B5EF4-FFF2-40B4-BE49-F238E27FC236}">
                <a16:creationId xmlns:a16="http://schemas.microsoft.com/office/drawing/2014/main" id="{AB4F4893-E7FC-BE70-0556-CE017E75058A}"/>
              </a:ext>
            </a:extLst>
          </p:cNvPr>
          <p:cNvSpPr>
            <a:spLocks noChangeArrowheads="1"/>
          </p:cNvSpPr>
          <p:nvPr/>
        </p:nvSpPr>
        <p:spPr bwMode="auto">
          <a:xfrm>
            <a:off x="292100" y="1733550"/>
            <a:ext cx="731838" cy="1920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1999" name="AutoShape 177">
            <a:extLst>
              <a:ext uri="{FF2B5EF4-FFF2-40B4-BE49-F238E27FC236}">
                <a16:creationId xmlns:a16="http://schemas.microsoft.com/office/drawing/2014/main" id="{B1D9F20E-6E04-F852-EECE-06938886D1B4}"/>
              </a:ext>
            </a:extLst>
          </p:cNvPr>
          <p:cNvSpPr>
            <a:spLocks noChangeArrowheads="1"/>
          </p:cNvSpPr>
          <p:nvPr/>
        </p:nvSpPr>
        <p:spPr bwMode="auto">
          <a:xfrm>
            <a:off x="2744788" y="1733550"/>
            <a:ext cx="830262" cy="558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0" name="AutoShape 177">
            <a:extLst>
              <a:ext uri="{FF2B5EF4-FFF2-40B4-BE49-F238E27FC236}">
                <a16:creationId xmlns:a16="http://schemas.microsoft.com/office/drawing/2014/main" id="{62601674-648F-35C4-2D86-EC0B4F135105}"/>
              </a:ext>
            </a:extLst>
          </p:cNvPr>
          <p:cNvSpPr>
            <a:spLocks noChangeArrowheads="1"/>
          </p:cNvSpPr>
          <p:nvPr/>
        </p:nvSpPr>
        <p:spPr bwMode="auto">
          <a:xfrm>
            <a:off x="798513" y="3956050"/>
            <a:ext cx="3028950" cy="16129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1" name="AutoShape 177">
            <a:extLst>
              <a:ext uri="{FF2B5EF4-FFF2-40B4-BE49-F238E27FC236}">
                <a16:creationId xmlns:a16="http://schemas.microsoft.com/office/drawing/2014/main" id="{749F64BE-F449-A9FE-F073-4878A6734701}"/>
              </a:ext>
            </a:extLst>
          </p:cNvPr>
          <p:cNvSpPr>
            <a:spLocks noChangeArrowheads="1"/>
          </p:cNvSpPr>
          <p:nvPr/>
        </p:nvSpPr>
        <p:spPr bwMode="auto">
          <a:xfrm>
            <a:off x="1963738" y="5672138"/>
            <a:ext cx="750887" cy="2508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9522ED8-753B-97AF-C642-8560BA4AB48C}"/>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EEFAD5E5-B83E-79DA-BFB2-819511A2435B}"/>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CA557213-0438-F785-5047-F780B50EA86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321D7B9-ADA1-C5E2-0A91-3F118ABAA66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BB83539-292D-1B8B-0380-1E276F2A2E22}"/>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21755CA-6524-9462-707B-C51886DE5558}"/>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正方形/長方形 173">
            <a:extLst>
              <a:ext uri="{FF2B5EF4-FFF2-40B4-BE49-F238E27FC236}">
                <a16:creationId xmlns:a16="http://schemas.microsoft.com/office/drawing/2014/main" id="{303B4E4A-4B57-9639-E1EB-A195DA3B5970}"/>
              </a:ext>
            </a:extLst>
          </p:cNvPr>
          <p:cNvSpPr/>
          <p:nvPr/>
        </p:nvSpPr>
        <p:spPr>
          <a:xfrm>
            <a:off x="3143250" y="2386013"/>
            <a:ext cx="3429000" cy="1400175"/>
          </a:xfrm>
          <a:prstGeom prst="rect">
            <a:avLst/>
          </a:prstGeom>
          <a:solidFill>
            <a:srgbClr val="FFCC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44035" name="スライド番号プレースホルダ 2">
            <a:extLst>
              <a:ext uri="{FF2B5EF4-FFF2-40B4-BE49-F238E27FC236}">
                <a16:creationId xmlns:a16="http://schemas.microsoft.com/office/drawing/2014/main" id="{C429917C-5F52-5B3C-7EEF-CC2085AD02B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97BC3B0-3EBE-47A8-A852-3552D6729950}"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44036" name="テキスト ボックス 23">
            <a:extLst>
              <a:ext uri="{FF2B5EF4-FFF2-40B4-BE49-F238E27FC236}">
                <a16:creationId xmlns:a16="http://schemas.microsoft.com/office/drawing/2014/main" id="{7E8578F5-2EF3-CB6D-6F68-A4F9655FEEBE}"/>
              </a:ext>
            </a:extLst>
          </p:cNvPr>
          <p:cNvSpPr txBox="1">
            <a:spLocks noChangeArrowheads="1"/>
          </p:cNvSpPr>
          <p:nvPr/>
        </p:nvSpPr>
        <p:spPr bwMode="auto">
          <a:xfrm>
            <a:off x="149225" y="463550"/>
            <a:ext cx="4351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●電話（音声）から回答</a:t>
            </a:r>
          </a:p>
        </p:txBody>
      </p:sp>
      <p:sp>
        <p:nvSpPr>
          <p:cNvPr id="44037" name="Line 340">
            <a:extLst>
              <a:ext uri="{FF2B5EF4-FFF2-40B4-BE49-F238E27FC236}">
                <a16:creationId xmlns:a16="http://schemas.microsoft.com/office/drawing/2014/main" id="{F9094493-73F8-B327-D2A8-C48024FC52F5}"/>
              </a:ext>
            </a:extLst>
          </p:cNvPr>
          <p:cNvSpPr>
            <a:spLocks noChangeShapeType="1"/>
          </p:cNvSpPr>
          <p:nvPr/>
        </p:nvSpPr>
        <p:spPr bwMode="auto">
          <a:xfrm>
            <a:off x="328613" y="2668588"/>
            <a:ext cx="0" cy="17335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4038" name="Line 341">
            <a:extLst>
              <a:ext uri="{FF2B5EF4-FFF2-40B4-BE49-F238E27FC236}">
                <a16:creationId xmlns:a16="http://schemas.microsoft.com/office/drawing/2014/main" id="{694642DF-E19D-A6AF-840C-66B4A5652710}"/>
              </a:ext>
            </a:extLst>
          </p:cNvPr>
          <p:cNvSpPr>
            <a:spLocks noChangeShapeType="1"/>
          </p:cNvSpPr>
          <p:nvPr/>
        </p:nvSpPr>
        <p:spPr bwMode="auto">
          <a:xfrm>
            <a:off x="328613" y="2659063"/>
            <a:ext cx="0" cy="19240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54" name="正方形/長方形 53">
            <a:extLst>
              <a:ext uri="{FF2B5EF4-FFF2-40B4-BE49-F238E27FC236}">
                <a16:creationId xmlns:a16="http://schemas.microsoft.com/office/drawing/2014/main" id="{CA910156-1BB1-90F5-DA2F-640FE9E872AB}"/>
              </a:ext>
            </a:extLst>
          </p:cNvPr>
          <p:cNvSpPr/>
          <p:nvPr/>
        </p:nvSpPr>
        <p:spPr>
          <a:xfrm>
            <a:off x="1428750" y="1571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62" name="正方形/長方形 61">
            <a:extLst>
              <a:ext uri="{FF2B5EF4-FFF2-40B4-BE49-F238E27FC236}">
                <a16:creationId xmlns:a16="http://schemas.microsoft.com/office/drawing/2014/main" id="{859C1670-C92D-2A63-9217-EF3A66407727}"/>
              </a:ext>
            </a:extLst>
          </p:cNvPr>
          <p:cNvSpPr/>
          <p:nvPr/>
        </p:nvSpPr>
        <p:spPr>
          <a:xfrm>
            <a:off x="3143250" y="2178050"/>
            <a:ext cx="3429000"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sp>
        <p:nvSpPr>
          <p:cNvPr id="65" name="正方形/長方形 64">
            <a:extLst>
              <a:ext uri="{FF2B5EF4-FFF2-40B4-BE49-F238E27FC236}">
                <a16:creationId xmlns:a16="http://schemas.microsoft.com/office/drawing/2014/main" id="{ABE9B9B5-28AF-EC5F-43CF-089B82EC04B2}"/>
              </a:ext>
            </a:extLst>
          </p:cNvPr>
          <p:cNvSpPr/>
          <p:nvPr/>
        </p:nvSpPr>
        <p:spPr>
          <a:xfrm>
            <a:off x="4643438" y="302895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66" name="正方形/長方形 65">
            <a:extLst>
              <a:ext uri="{FF2B5EF4-FFF2-40B4-BE49-F238E27FC236}">
                <a16:creationId xmlns:a16="http://schemas.microsoft.com/office/drawing/2014/main" id="{F7580291-186E-B5F7-4C44-63D6F6AE62F1}"/>
              </a:ext>
            </a:extLst>
          </p:cNvPr>
          <p:cNvSpPr/>
          <p:nvPr/>
        </p:nvSpPr>
        <p:spPr>
          <a:xfrm>
            <a:off x="5857875" y="3028950"/>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7" name="正方形/長方形 66">
            <a:extLst>
              <a:ext uri="{FF2B5EF4-FFF2-40B4-BE49-F238E27FC236}">
                <a16:creationId xmlns:a16="http://schemas.microsoft.com/office/drawing/2014/main" id="{72314EC1-8EBB-40DC-DAF6-72AFD875CC44}"/>
              </a:ext>
            </a:extLst>
          </p:cNvPr>
          <p:cNvSpPr/>
          <p:nvPr/>
        </p:nvSpPr>
        <p:spPr>
          <a:xfrm>
            <a:off x="385762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自分宛の未確認</a:t>
            </a:r>
            <a:br>
              <a:rPr lang="en-US" altLang="ja-JP" sz="900" dirty="0">
                <a:solidFill>
                  <a:schemeClr val="bg1"/>
                </a:solidFill>
              </a:rPr>
            </a:br>
            <a:r>
              <a:rPr lang="ja-JP" altLang="en-US" sz="900" dirty="0">
                <a:solidFill>
                  <a:schemeClr val="bg1"/>
                </a:solidFill>
              </a:rPr>
              <a:t>連絡の確認</a:t>
            </a:r>
          </a:p>
        </p:txBody>
      </p:sp>
      <p:cxnSp>
        <p:nvCxnSpPr>
          <p:cNvPr id="70" name="直線コネクタ 69">
            <a:extLst>
              <a:ext uri="{FF2B5EF4-FFF2-40B4-BE49-F238E27FC236}">
                <a16:creationId xmlns:a16="http://schemas.microsoft.com/office/drawing/2014/main" id="{8BDDBF08-27A9-9345-C366-E30BC2FC3973}"/>
              </a:ext>
            </a:extLst>
          </p:cNvPr>
          <p:cNvCxnSpPr/>
          <p:nvPr/>
        </p:nvCxnSpPr>
        <p:spPr>
          <a:xfrm rot="5400000">
            <a:off x="38131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D4B048A7-EA60-E215-0676-5975A7A2BE70}"/>
              </a:ext>
            </a:extLst>
          </p:cNvPr>
          <p:cNvCxnSpPr/>
          <p:nvPr/>
        </p:nvCxnSpPr>
        <p:spPr>
          <a:xfrm rot="5400000">
            <a:off x="475932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正方形/長方形 67">
            <a:extLst>
              <a:ext uri="{FF2B5EF4-FFF2-40B4-BE49-F238E27FC236}">
                <a16:creationId xmlns:a16="http://schemas.microsoft.com/office/drawing/2014/main" id="{71F5185A-51BF-E99E-8D87-B6A45EFC78E3}"/>
              </a:ext>
            </a:extLst>
          </p:cNvPr>
          <p:cNvSpPr/>
          <p:nvPr/>
        </p:nvSpPr>
        <p:spPr>
          <a:xfrm>
            <a:off x="528637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伝言サービス</a:t>
            </a:r>
          </a:p>
        </p:txBody>
      </p:sp>
      <p:cxnSp>
        <p:nvCxnSpPr>
          <p:cNvPr id="72" name="直線コネクタ 71">
            <a:extLst>
              <a:ext uri="{FF2B5EF4-FFF2-40B4-BE49-F238E27FC236}">
                <a16:creationId xmlns:a16="http://schemas.microsoft.com/office/drawing/2014/main" id="{FA36C931-8E3D-74A0-F349-F24D24471CB9}"/>
              </a:ext>
            </a:extLst>
          </p:cNvPr>
          <p:cNvCxnSpPr/>
          <p:nvPr/>
        </p:nvCxnSpPr>
        <p:spPr>
          <a:xfrm rot="5400000">
            <a:off x="5243513" y="3563938"/>
            <a:ext cx="357187" cy="1587"/>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24BDBA3F-FC2C-090A-5E63-8BD99660CA04}"/>
              </a:ext>
            </a:extLst>
          </p:cNvPr>
          <p:cNvCxnSpPr/>
          <p:nvPr/>
        </p:nvCxnSpPr>
        <p:spPr>
          <a:xfrm rot="5400000">
            <a:off x="61880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5D1F9549-76A0-0EAF-6553-C623000552CE}"/>
              </a:ext>
            </a:extLst>
          </p:cNvPr>
          <p:cNvCxnSpPr/>
          <p:nvPr/>
        </p:nvCxnSpPr>
        <p:spPr>
          <a:xfrm rot="5400000">
            <a:off x="1142207" y="1142206"/>
            <a:ext cx="285750"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角丸四角形 12">
            <a:extLst>
              <a:ext uri="{FF2B5EF4-FFF2-40B4-BE49-F238E27FC236}">
                <a16:creationId xmlns:a16="http://schemas.microsoft.com/office/drawing/2014/main" id="{184A6FDC-91B0-21DE-7F7F-7590F8692823}"/>
              </a:ext>
            </a:extLst>
          </p:cNvPr>
          <p:cNvSpPr/>
          <p:nvPr/>
        </p:nvSpPr>
        <p:spPr>
          <a:xfrm>
            <a:off x="114300" y="89217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a:t>
            </a:r>
          </a:p>
        </p:txBody>
      </p:sp>
      <p:cxnSp>
        <p:nvCxnSpPr>
          <p:cNvPr id="118" name="直線矢印コネクタ 117">
            <a:extLst>
              <a:ext uri="{FF2B5EF4-FFF2-40B4-BE49-F238E27FC236}">
                <a16:creationId xmlns:a16="http://schemas.microsoft.com/office/drawing/2014/main" id="{C6A2F406-E997-FDCA-165E-6D50F3A695F7}"/>
              </a:ext>
            </a:extLst>
          </p:cNvPr>
          <p:cNvCxnSpPr/>
          <p:nvPr/>
        </p:nvCxnSpPr>
        <p:spPr>
          <a:xfrm rot="5400000">
            <a:off x="4249737"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a:extLst>
              <a:ext uri="{FF2B5EF4-FFF2-40B4-BE49-F238E27FC236}">
                <a16:creationId xmlns:a16="http://schemas.microsoft.com/office/drawing/2014/main" id="{3D6FE69D-7FFA-1ADA-CBCD-58C5AF34D2FA}"/>
              </a:ext>
            </a:extLst>
          </p:cNvPr>
          <p:cNvCxnSpPr/>
          <p:nvPr/>
        </p:nvCxnSpPr>
        <p:spPr>
          <a:xfrm rot="5400000">
            <a:off x="5535612"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角丸四角形 63">
            <a:extLst>
              <a:ext uri="{FF2B5EF4-FFF2-40B4-BE49-F238E27FC236}">
                <a16:creationId xmlns:a16="http://schemas.microsoft.com/office/drawing/2014/main" id="{54F8CFB8-1382-A871-A473-5EE45B05FC0A}"/>
              </a:ext>
            </a:extLst>
          </p:cNvPr>
          <p:cNvSpPr/>
          <p:nvPr/>
        </p:nvSpPr>
        <p:spPr>
          <a:xfrm>
            <a:off x="3643313" y="2457450"/>
            <a:ext cx="2786062"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p>
          <a:p>
            <a:pPr algn="ctr" eaLnBrk="1" hangingPunct="1">
              <a:defRPr/>
            </a:pPr>
            <a:r>
              <a:rPr lang="ja-JP" altLang="en-US" sz="900" dirty="0">
                <a:solidFill>
                  <a:schemeClr val="tx1"/>
                </a:solidFill>
              </a:rPr>
              <a:t>連絡を確認する方は１を、伝言を確認する方は２を、</a:t>
            </a:r>
          </a:p>
          <a:p>
            <a:pPr algn="ctr" eaLnBrk="1" hangingPunct="1">
              <a:defRPr/>
            </a:pPr>
            <a:r>
              <a:rPr lang="ja-JP" altLang="en-US" sz="900" dirty="0">
                <a:solidFill>
                  <a:schemeClr val="tx1"/>
                </a:solidFill>
              </a:rPr>
              <a:t>メインメニューへ進むには０を押してください。</a:t>
            </a:r>
            <a:endParaRPr lang="en-US" altLang="ja-JP" sz="900" dirty="0">
              <a:solidFill>
                <a:schemeClr val="tx1"/>
              </a:solidFill>
            </a:endParaRPr>
          </a:p>
        </p:txBody>
      </p:sp>
      <p:sp>
        <p:nvSpPr>
          <p:cNvPr id="175" name="角丸四角形吹き出し 174">
            <a:extLst>
              <a:ext uri="{FF2B5EF4-FFF2-40B4-BE49-F238E27FC236}">
                <a16:creationId xmlns:a16="http://schemas.microsoft.com/office/drawing/2014/main" id="{BB5FF9C0-0128-836F-3B3F-1DD35C601F1B}"/>
              </a:ext>
            </a:extLst>
          </p:cNvPr>
          <p:cNvSpPr/>
          <p:nvPr/>
        </p:nvSpPr>
        <p:spPr>
          <a:xfrm>
            <a:off x="3214688" y="892175"/>
            <a:ext cx="2714625" cy="322263"/>
          </a:xfrm>
          <a:prstGeom prst="wedgeRoundRectCallout">
            <a:avLst>
              <a:gd name="adj1" fmla="val -66935"/>
              <a:gd name="adj2" fmla="val 38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サービス事業者のお知らせや企業のお知らせの</a:t>
            </a:r>
            <a:endParaRPr lang="en-US" altLang="ja-JP" sz="900" dirty="0">
              <a:solidFill>
                <a:srgbClr val="FF0000"/>
              </a:solidFill>
            </a:endParaRPr>
          </a:p>
          <a:p>
            <a:pPr algn="ctr" eaLnBrk="1" hangingPunct="1">
              <a:defRPr/>
            </a:pPr>
            <a:r>
              <a:rPr lang="ja-JP" altLang="en-US" sz="900" dirty="0">
                <a:solidFill>
                  <a:srgbClr val="FF0000"/>
                </a:solidFill>
              </a:rPr>
              <a:t>ガイダンスが流れることがあります。</a:t>
            </a:r>
          </a:p>
        </p:txBody>
      </p:sp>
      <p:sp>
        <p:nvSpPr>
          <p:cNvPr id="61" name="角丸四角形 60">
            <a:extLst>
              <a:ext uri="{FF2B5EF4-FFF2-40B4-BE49-F238E27FC236}">
                <a16:creationId xmlns:a16="http://schemas.microsoft.com/office/drawing/2014/main" id="{2C8E106C-0C06-A61B-E3CA-D3CB5ADA7E0F}"/>
              </a:ext>
            </a:extLst>
          </p:cNvPr>
          <p:cNvSpPr/>
          <p:nvPr/>
        </p:nvSpPr>
        <p:spPr>
          <a:xfrm>
            <a:off x="114300" y="328612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sp>
        <p:nvSpPr>
          <p:cNvPr id="204" name="正方形/長方形 203">
            <a:extLst>
              <a:ext uri="{FF2B5EF4-FFF2-40B4-BE49-F238E27FC236}">
                <a16:creationId xmlns:a16="http://schemas.microsoft.com/office/drawing/2014/main" id="{3596F6C9-CC7D-EBAF-4D9F-B4603B585D2C}"/>
              </a:ext>
            </a:extLst>
          </p:cNvPr>
          <p:cNvSpPr/>
          <p:nvPr/>
        </p:nvSpPr>
        <p:spPr>
          <a:xfrm>
            <a:off x="3357563" y="303530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2" name="正方形/長方形 211">
            <a:extLst>
              <a:ext uri="{FF2B5EF4-FFF2-40B4-BE49-F238E27FC236}">
                <a16:creationId xmlns:a16="http://schemas.microsoft.com/office/drawing/2014/main" id="{3009480C-6E15-22FB-5727-C3CCF1923F17}"/>
              </a:ext>
            </a:extLst>
          </p:cNvPr>
          <p:cNvSpPr/>
          <p:nvPr/>
        </p:nvSpPr>
        <p:spPr>
          <a:xfrm>
            <a:off x="2143125" y="44291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4" name="正方形/長方形 213">
            <a:extLst>
              <a:ext uri="{FF2B5EF4-FFF2-40B4-BE49-F238E27FC236}">
                <a16:creationId xmlns:a16="http://schemas.microsoft.com/office/drawing/2014/main" id="{3AC19C9C-AA99-7EA0-18A6-5B99FBB35C49}"/>
              </a:ext>
            </a:extLst>
          </p:cNvPr>
          <p:cNvSpPr/>
          <p:nvPr/>
        </p:nvSpPr>
        <p:spPr>
          <a:xfrm>
            <a:off x="2143125" y="5000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5" name="正方形/長方形 214">
            <a:extLst>
              <a:ext uri="{FF2B5EF4-FFF2-40B4-BE49-F238E27FC236}">
                <a16:creationId xmlns:a16="http://schemas.microsoft.com/office/drawing/2014/main" id="{060BD2D7-320B-3377-18A8-9D22137FBB8B}"/>
              </a:ext>
            </a:extLst>
          </p:cNvPr>
          <p:cNvSpPr/>
          <p:nvPr/>
        </p:nvSpPr>
        <p:spPr>
          <a:xfrm>
            <a:off x="1214438"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6" name="正方形/長方形 215">
            <a:extLst>
              <a:ext uri="{FF2B5EF4-FFF2-40B4-BE49-F238E27FC236}">
                <a16:creationId xmlns:a16="http://schemas.microsoft.com/office/drawing/2014/main" id="{3514883E-198C-B2F5-3741-F08CC4DC648C}"/>
              </a:ext>
            </a:extLst>
          </p:cNvPr>
          <p:cNvSpPr/>
          <p:nvPr/>
        </p:nvSpPr>
        <p:spPr>
          <a:xfrm>
            <a:off x="3071813"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7" name="正方形/長方形 216">
            <a:extLst>
              <a:ext uri="{FF2B5EF4-FFF2-40B4-BE49-F238E27FC236}">
                <a16:creationId xmlns:a16="http://schemas.microsoft.com/office/drawing/2014/main" id="{59B05482-40A6-02C1-7D64-D8DB5FA2CB47}"/>
              </a:ext>
            </a:extLst>
          </p:cNvPr>
          <p:cNvSpPr/>
          <p:nvPr/>
        </p:nvSpPr>
        <p:spPr>
          <a:xfrm>
            <a:off x="3143250" y="8001000"/>
            <a:ext cx="59372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8" name="正方形/長方形 217">
            <a:extLst>
              <a:ext uri="{FF2B5EF4-FFF2-40B4-BE49-F238E27FC236}">
                <a16:creationId xmlns:a16="http://schemas.microsoft.com/office/drawing/2014/main" id="{F17FE02E-7593-235D-3E59-81D52F068856}"/>
              </a:ext>
            </a:extLst>
          </p:cNvPr>
          <p:cNvSpPr/>
          <p:nvPr/>
        </p:nvSpPr>
        <p:spPr>
          <a:xfrm>
            <a:off x="5643563" y="7929563"/>
            <a:ext cx="5937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9" name="角丸四角形 218">
            <a:extLst>
              <a:ext uri="{FF2B5EF4-FFF2-40B4-BE49-F238E27FC236}">
                <a16:creationId xmlns:a16="http://schemas.microsoft.com/office/drawing/2014/main" id="{9F3EFDD7-7012-5EE2-A4AA-F997E3134882}"/>
              </a:ext>
            </a:extLst>
          </p:cNvPr>
          <p:cNvSpPr/>
          <p:nvPr/>
        </p:nvSpPr>
        <p:spPr>
          <a:xfrm>
            <a:off x="214313" y="8286750"/>
            <a:ext cx="557212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安否の回答を受け付けました。このまま電話をお切りください。</a:t>
            </a:r>
          </a:p>
        </p:txBody>
      </p:sp>
      <p:cxnSp>
        <p:nvCxnSpPr>
          <p:cNvPr id="44064" name="AutoShape 531">
            <a:extLst>
              <a:ext uri="{FF2B5EF4-FFF2-40B4-BE49-F238E27FC236}">
                <a16:creationId xmlns:a16="http://schemas.microsoft.com/office/drawing/2014/main" id="{8D065440-61D8-27DD-6C66-83489D385FCB}"/>
              </a:ext>
            </a:extLst>
          </p:cNvPr>
          <p:cNvCxnSpPr>
            <a:cxnSpLocks noChangeShapeType="1"/>
            <a:stCxn id="235" idx="3"/>
            <a:endCxn id="231" idx="3"/>
          </p:cNvCxnSpPr>
          <p:nvPr/>
        </p:nvCxnSpPr>
        <p:spPr bwMode="auto">
          <a:xfrm flipV="1">
            <a:off x="5572125" y="6394450"/>
            <a:ext cx="857250" cy="1428750"/>
          </a:xfrm>
          <a:prstGeom prst="bentConnector3">
            <a:avLst>
              <a:gd name="adj1" fmla="val 12666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221" name="直線矢印コネクタ 220">
            <a:extLst>
              <a:ext uri="{FF2B5EF4-FFF2-40B4-BE49-F238E27FC236}">
                <a16:creationId xmlns:a16="http://schemas.microsoft.com/office/drawing/2014/main" id="{3E0925C9-998F-346F-77F6-C264F209202F}"/>
              </a:ext>
            </a:extLst>
          </p:cNvPr>
          <p:cNvCxnSpPr/>
          <p:nvPr/>
        </p:nvCxnSpPr>
        <p:spPr>
          <a:xfrm rot="5400000">
            <a:off x="1749426" y="44640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直線矢印コネクタ 228">
            <a:extLst>
              <a:ext uri="{FF2B5EF4-FFF2-40B4-BE49-F238E27FC236}">
                <a16:creationId xmlns:a16="http://schemas.microsoft.com/office/drawing/2014/main" id="{A014A669-4F03-BE58-9FAC-396E42BA8246}"/>
              </a:ext>
            </a:extLst>
          </p:cNvPr>
          <p:cNvCxnSpPr/>
          <p:nvPr/>
        </p:nvCxnSpPr>
        <p:spPr>
          <a:xfrm rot="5400000">
            <a:off x="-72231" y="7073107"/>
            <a:ext cx="2428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0" name="直線矢印コネクタ 229">
            <a:extLst>
              <a:ext uri="{FF2B5EF4-FFF2-40B4-BE49-F238E27FC236}">
                <a16:creationId xmlns:a16="http://schemas.microsoft.com/office/drawing/2014/main" id="{9DAA59B0-31A2-E560-49EB-941F19088DB2}"/>
              </a:ext>
            </a:extLst>
          </p:cNvPr>
          <p:cNvCxnSpPr/>
          <p:nvPr/>
        </p:nvCxnSpPr>
        <p:spPr>
          <a:xfrm rot="5400000">
            <a:off x="2785269" y="6071394"/>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6" name="角丸四角形 235">
            <a:extLst>
              <a:ext uri="{FF2B5EF4-FFF2-40B4-BE49-F238E27FC236}">
                <a16:creationId xmlns:a16="http://schemas.microsoft.com/office/drawing/2014/main" id="{614201C6-D9AA-8726-C268-38816439938C}"/>
              </a:ext>
            </a:extLst>
          </p:cNvPr>
          <p:cNvSpPr/>
          <p:nvPr/>
        </p:nvSpPr>
        <p:spPr>
          <a:xfrm>
            <a:off x="1000125" y="5643563"/>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44069" name="AutoShape 531">
            <a:extLst>
              <a:ext uri="{FF2B5EF4-FFF2-40B4-BE49-F238E27FC236}">
                <a16:creationId xmlns:a16="http://schemas.microsoft.com/office/drawing/2014/main" id="{7288E1A5-22B3-AC3A-B2E7-29C4E0A9019F}"/>
              </a:ext>
            </a:extLst>
          </p:cNvPr>
          <p:cNvCxnSpPr>
            <a:cxnSpLocks noChangeShapeType="1"/>
            <a:stCxn id="64" idx="1"/>
          </p:cNvCxnSpPr>
          <p:nvPr/>
        </p:nvCxnSpPr>
        <p:spPr bwMode="auto">
          <a:xfrm rot="10800000" flipV="1">
            <a:off x="1287463" y="2708275"/>
            <a:ext cx="2355850" cy="911225"/>
          </a:xfrm>
          <a:prstGeom prst="bentConnector3">
            <a:avLst>
              <a:gd name="adj1" fmla="val 15065"/>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grpSp>
        <p:nvGrpSpPr>
          <p:cNvPr id="44070" name="グループ化 170">
            <a:extLst>
              <a:ext uri="{FF2B5EF4-FFF2-40B4-BE49-F238E27FC236}">
                <a16:creationId xmlns:a16="http://schemas.microsoft.com/office/drawing/2014/main" id="{E0BA7575-F541-998A-FAA6-F6FED40453CD}"/>
              </a:ext>
            </a:extLst>
          </p:cNvPr>
          <p:cNvGrpSpPr>
            <a:grpSpLocks/>
          </p:cNvGrpSpPr>
          <p:nvPr/>
        </p:nvGrpSpPr>
        <p:grpSpPr bwMode="auto">
          <a:xfrm>
            <a:off x="5000625" y="1428750"/>
            <a:ext cx="1690688" cy="500063"/>
            <a:chOff x="4748202" y="2571736"/>
            <a:chExt cx="1690703" cy="500066"/>
          </a:xfrm>
        </p:grpSpPr>
        <p:sp>
          <p:nvSpPr>
            <p:cNvPr id="44107" name="AutoShape 397">
              <a:extLst>
                <a:ext uri="{FF2B5EF4-FFF2-40B4-BE49-F238E27FC236}">
                  <a16:creationId xmlns:a16="http://schemas.microsoft.com/office/drawing/2014/main" id="{9696BAA0-9C60-EF65-AB4D-C39F95C6C1F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4108" name="グループ化 169">
              <a:extLst>
                <a:ext uri="{FF2B5EF4-FFF2-40B4-BE49-F238E27FC236}">
                  <a16:creationId xmlns:a16="http://schemas.microsoft.com/office/drawing/2014/main" id="{59D823E5-323D-010C-A002-280AE703B3AB}"/>
                </a:ext>
              </a:extLst>
            </p:cNvPr>
            <p:cNvGrpSpPr>
              <a:grpSpLocks/>
            </p:cNvGrpSpPr>
            <p:nvPr/>
          </p:nvGrpSpPr>
          <p:grpSpPr bwMode="auto">
            <a:xfrm>
              <a:off x="4748202" y="2609836"/>
              <a:ext cx="1690703" cy="433391"/>
              <a:chOff x="4748202" y="2609836"/>
              <a:chExt cx="1690703" cy="433391"/>
            </a:xfrm>
          </p:grpSpPr>
          <p:sp>
            <p:nvSpPr>
              <p:cNvPr id="77" name="正方形/長方形 76">
                <a:extLst>
                  <a:ext uri="{FF2B5EF4-FFF2-40B4-BE49-F238E27FC236}">
                    <a16:creationId xmlns:a16="http://schemas.microsoft.com/office/drawing/2014/main" id="{A16289C4-5447-2053-B62F-B28592EFED60}"/>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FA58EFFF-C0AD-8E9C-0B5C-A273BFC6B126}"/>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9" name="角丸四角形 78">
                <a:extLst>
                  <a:ext uri="{FF2B5EF4-FFF2-40B4-BE49-F238E27FC236}">
                    <a16:creationId xmlns:a16="http://schemas.microsoft.com/office/drawing/2014/main" id="{66571B4C-DD91-1D40-67F7-18FFC774D09A}"/>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80" name="角丸四角形 79">
                <a:extLst>
                  <a:ext uri="{FF2B5EF4-FFF2-40B4-BE49-F238E27FC236}">
                    <a16:creationId xmlns:a16="http://schemas.microsoft.com/office/drawing/2014/main" id="{5FEE7E80-62BB-68B2-CCBF-13FD9031D88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86" name="直線矢印コネクタ 85">
            <a:extLst>
              <a:ext uri="{FF2B5EF4-FFF2-40B4-BE49-F238E27FC236}">
                <a16:creationId xmlns:a16="http://schemas.microsoft.com/office/drawing/2014/main" id="{FBB05C77-C825-3A4E-5990-F112F88FCECC}"/>
              </a:ext>
            </a:extLst>
          </p:cNvPr>
          <p:cNvCxnSpPr/>
          <p:nvPr/>
        </p:nvCxnSpPr>
        <p:spPr>
          <a:xfrm rot="5400000">
            <a:off x="1106488" y="1677988"/>
            <a:ext cx="3571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角丸四角形 52">
            <a:extLst>
              <a:ext uri="{FF2B5EF4-FFF2-40B4-BE49-F238E27FC236}">
                <a16:creationId xmlns:a16="http://schemas.microsoft.com/office/drawing/2014/main" id="{4E7D83B1-4FA5-D9D7-FDD7-643594FDF434}"/>
              </a:ext>
            </a:extLst>
          </p:cNvPr>
          <p:cNvSpPr/>
          <p:nvPr/>
        </p:nvSpPr>
        <p:spPr>
          <a:xfrm>
            <a:off x="114300" y="1285875"/>
            <a:ext cx="4643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cxnSp>
        <p:nvCxnSpPr>
          <p:cNvPr id="89" name="直線矢印コネクタ 88">
            <a:extLst>
              <a:ext uri="{FF2B5EF4-FFF2-40B4-BE49-F238E27FC236}">
                <a16:creationId xmlns:a16="http://schemas.microsoft.com/office/drawing/2014/main" id="{FA3AB8A8-F65C-6106-E838-E199A4A77CE0}"/>
              </a:ext>
            </a:extLst>
          </p:cNvPr>
          <p:cNvCxnSpPr/>
          <p:nvPr/>
        </p:nvCxnSpPr>
        <p:spPr>
          <a:xfrm rot="5400000">
            <a:off x="1143794" y="2070894"/>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角丸四角形 56">
            <a:extLst>
              <a:ext uri="{FF2B5EF4-FFF2-40B4-BE49-F238E27FC236}">
                <a16:creationId xmlns:a16="http://schemas.microsoft.com/office/drawing/2014/main" id="{07338556-22F0-B9EE-F045-25D167B18AA5}"/>
              </a:ext>
            </a:extLst>
          </p:cNvPr>
          <p:cNvSpPr/>
          <p:nvPr/>
        </p:nvSpPr>
        <p:spPr>
          <a:xfrm>
            <a:off x="114300" y="185737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97" name="直線矢印コネクタ 96">
            <a:extLst>
              <a:ext uri="{FF2B5EF4-FFF2-40B4-BE49-F238E27FC236}">
                <a16:creationId xmlns:a16="http://schemas.microsoft.com/office/drawing/2014/main" id="{33F7F401-ECBD-72DC-DE53-87E213177D90}"/>
              </a:ext>
            </a:extLst>
          </p:cNvPr>
          <p:cNvCxnSpPr/>
          <p:nvPr/>
        </p:nvCxnSpPr>
        <p:spPr>
          <a:xfrm rot="5400000">
            <a:off x="1143794" y="2428081"/>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9113EB8C-D327-6685-AC85-E959A53FEC76}"/>
              </a:ext>
            </a:extLst>
          </p:cNvPr>
          <p:cNvSpPr/>
          <p:nvPr/>
        </p:nvSpPr>
        <p:spPr>
          <a:xfrm>
            <a:off x="714375" y="2214563"/>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cxnSp>
        <p:nvCxnSpPr>
          <p:cNvPr id="98" name="直線矢印コネクタ 97">
            <a:extLst>
              <a:ext uri="{FF2B5EF4-FFF2-40B4-BE49-F238E27FC236}">
                <a16:creationId xmlns:a16="http://schemas.microsoft.com/office/drawing/2014/main" id="{5612ACD1-480B-4426-66DC-47E04FA68967}"/>
              </a:ext>
            </a:extLst>
          </p:cNvPr>
          <p:cNvCxnSpPr/>
          <p:nvPr/>
        </p:nvCxnSpPr>
        <p:spPr>
          <a:xfrm rot="5400000">
            <a:off x="1143794" y="278526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角丸四角形 57">
            <a:extLst>
              <a:ext uri="{FF2B5EF4-FFF2-40B4-BE49-F238E27FC236}">
                <a16:creationId xmlns:a16="http://schemas.microsoft.com/office/drawing/2014/main" id="{D915A5C2-7C17-92B4-BACE-AB69B8FF7823}"/>
              </a:ext>
            </a:extLst>
          </p:cNvPr>
          <p:cNvSpPr/>
          <p:nvPr/>
        </p:nvSpPr>
        <p:spPr>
          <a:xfrm>
            <a:off x="114300" y="2571750"/>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99" name="直線矢印コネクタ 98">
            <a:extLst>
              <a:ext uri="{FF2B5EF4-FFF2-40B4-BE49-F238E27FC236}">
                <a16:creationId xmlns:a16="http://schemas.microsoft.com/office/drawing/2014/main" id="{3A09600C-E57A-EEA4-1895-B44D24D38E63}"/>
              </a:ext>
            </a:extLst>
          </p:cNvPr>
          <p:cNvCxnSpPr/>
          <p:nvPr/>
        </p:nvCxnSpPr>
        <p:spPr>
          <a:xfrm rot="5400000">
            <a:off x="1143794" y="314245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正方形/長方形 59">
            <a:extLst>
              <a:ext uri="{FF2B5EF4-FFF2-40B4-BE49-F238E27FC236}">
                <a16:creationId xmlns:a16="http://schemas.microsoft.com/office/drawing/2014/main" id="{6EEACE69-058B-CB45-372D-644C586076AD}"/>
              </a:ext>
            </a:extLst>
          </p:cNvPr>
          <p:cNvSpPr/>
          <p:nvPr/>
        </p:nvSpPr>
        <p:spPr>
          <a:xfrm>
            <a:off x="714375" y="2928938"/>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cxnSp>
        <p:nvCxnSpPr>
          <p:cNvPr id="100" name="直線矢印コネクタ 99">
            <a:extLst>
              <a:ext uri="{FF2B5EF4-FFF2-40B4-BE49-F238E27FC236}">
                <a16:creationId xmlns:a16="http://schemas.microsoft.com/office/drawing/2014/main" id="{4CF298D2-A17D-2C04-76DF-5E3FDF2F0F62}"/>
              </a:ext>
            </a:extLst>
          </p:cNvPr>
          <p:cNvCxnSpPr/>
          <p:nvPr/>
        </p:nvCxnSpPr>
        <p:spPr>
          <a:xfrm rot="5400000">
            <a:off x="1143794" y="364251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082" name="AutoShape 531">
            <a:extLst>
              <a:ext uri="{FF2B5EF4-FFF2-40B4-BE49-F238E27FC236}">
                <a16:creationId xmlns:a16="http://schemas.microsoft.com/office/drawing/2014/main" id="{DB51193D-1219-93B2-1C98-468909273292}"/>
              </a:ext>
            </a:extLst>
          </p:cNvPr>
          <p:cNvCxnSpPr>
            <a:cxnSpLocks noChangeShapeType="1"/>
            <a:stCxn id="61" idx="3"/>
            <a:endCxn id="62" idx="1"/>
          </p:cNvCxnSpPr>
          <p:nvPr/>
        </p:nvCxnSpPr>
        <p:spPr bwMode="auto">
          <a:xfrm flipV="1">
            <a:off x="2471738" y="2286000"/>
            <a:ext cx="671512" cy="11064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110" name="直線矢印コネクタ 109">
            <a:extLst>
              <a:ext uri="{FF2B5EF4-FFF2-40B4-BE49-F238E27FC236}">
                <a16:creationId xmlns:a16="http://schemas.microsoft.com/office/drawing/2014/main" id="{F9D27BAC-CBB4-5977-02AB-EC7B4000D1AF}"/>
              </a:ext>
            </a:extLst>
          </p:cNvPr>
          <p:cNvCxnSpPr/>
          <p:nvPr/>
        </p:nvCxnSpPr>
        <p:spPr>
          <a:xfrm rot="5400000">
            <a:off x="1143794" y="399970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22083D52-E517-72B8-D543-EE921A6657F1}"/>
              </a:ext>
            </a:extLst>
          </p:cNvPr>
          <p:cNvSpPr/>
          <p:nvPr/>
        </p:nvSpPr>
        <p:spPr>
          <a:xfrm>
            <a:off x="114300" y="3786188"/>
            <a:ext cx="2357438" cy="171450"/>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未確認連絡、または伝言なしの場合</a:t>
            </a:r>
          </a:p>
        </p:txBody>
      </p:sp>
      <p:sp>
        <p:nvSpPr>
          <p:cNvPr id="111" name="角丸四角形 110">
            <a:extLst>
              <a:ext uri="{FF2B5EF4-FFF2-40B4-BE49-F238E27FC236}">
                <a16:creationId xmlns:a16="http://schemas.microsoft.com/office/drawing/2014/main" id="{E2437D45-9CA8-F7B8-E2E3-80882006978B}"/>
              </a:ext>
            </a:extLst>
          </p:cNvPr>
          <p:cNvSpPr/>
          <p:nvPr/>
        </p:nvSpPr>
        <p:spPr>
          <a:xfrm>
            <a:off x="2500313" y="8643938"/>
            <a:ext cx="1071562" cy="214312"/>
          </a:xfrm>
          <a:prstGeom prst="roundRect">
            <a:avLst/>
          </a:prstGeom>
          <a:solidFill>
            <a:srgbClr val="009900"/>
          </a:solidFill>
          <a:ln w="127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安否回答完了</a:t>
            </a:r>
          </a:p>
        </p:txBody>
      </p:sp>
      <p:sp>
        <p:nvSpPr>
          <p:cNvPr id="222" name="角丸四角形 221">
            <a:extLst>
              <a:ext uri="{FF2B5EF4-FFF2-40B4-BE49-F238E27FC236}">
                <a16:creationId xmlns:a16="http://schemas.microsoft.com/office/drawing/2014/main" id="{A15986A7-9237-0F5C-2F1D-B3E2E09D8940}"/>
              </a:ext>
            </a:extLst>
          </p:cNvPr>
          <p:cNvSpPr/>
          <p:nvPr/>
        </p:nvSpPr>
        <p:spPr>
          <a:xfrm>
            <a:off x="114300" y="4143375"/>
            <a:ext cx="400050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メインメニューです。安否の回答は１を、設定メニューは４を押してください。</a:t>
            </a:r>
          </a:p>
        </p:txBody>
      </p:sp>
      <p:cxnSp>
        <p:nvCxnSpPr>
          <p:cNvPr id="113" name="直線矢印コネクタ 112">
            <a:extLst>
              <a:ext uri="{FF2B5EF4-FFF2-40B4-BE49-F238E27FC236}">
                <a16:creationId xmlns:a16="http://schemas.microsoft.com/office/drawing/2014/main" id="{EE53B85D-F112-F20B-EEDD-E15965E21415}"/>
              </a:ext>
            </a:extLst>
          </p:cNvPr>
          <p:cNvCxnSpPr/>
          <p:nvPr/>
        </p:nvCxnSpPr>
        <p:spPr>
          <a:xfrm rot="5400000">
            <a:off x="1749426" y="50355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8" name="角丸四角形 227">
            <a:extLst>
              <a:ext uri="{FF2B5EF4-FFF2-40B4-BE49-F238E27FC236}">
                <a16:creationId xmlns:a16="http://schemas.microsoft.com/office/drawing/2014/main" id="{7D2F8B5A-EC3D-E111-8BF0-F0C79A715437}"/>
              </a:ext>
            </a:extLst>
          </p:cNvPr>
          <p:cNvSpPr/>
          <p:nvPr/>
        </p:nvSpPr>
        <p:spPr>
          <a:xfrm>
            <a:off x="981075" y="4716463"/>
            <a:ext cx="53578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安否の回答をお願いします。被害が全くない場合は０を押してください。被害のある場合は１を押してください。</a:t>
            </a:r>
          </a:p>
        </p:txBody>
      </p:sp>
      <p:cxnSp>
        <p:nvCxnSpPr>
          <p:cNvPr id="119" name="直線矢印コネクタ 118">
            <a:extLst>
              <a:ext uri="{FF2B5EF4-FFF2-40B4-BE49-F238E27FC236}">
                <a16:creationId xmlns:a16="http://schemas.microsoft.com/office/drawing/2014/main" id="{A48A91F1-7512-C085-433C-14BAAD42C153}"/>
              </a:ext>
            </a:extLst>
          </p:cNvPr>
          <p:cNvCxnSpPr/>
          <p:nvPr/>
        </p:nvCxnSpPr>
        <p:spPr>
          <a:xfrm rot="5400000">
            <a:off x="1893093" y="5536407"/>
            <a:ext cx="214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a:extLst>
              <a:ext uri="{FF2B5EF4-FFF2-40B4-BE49-F238E27FC236}">
                <a16:creationId xmlns:a16="http://schemas.microsoft.com/office/drawing/2014/main" id="{014E619D-6E4D-CFD4-4613-0DD14BF90F41}"/>
              </a:ext>
            </a:extLst>
          </p:cNvPr>
          <p:cNvCxnSpPr/>
          <p:nvPr/>
        </p:nvCxnSpPr>
        <p:spPr>
          <a:xfrm rot="5400000">
            <a:off x="2892426" y="6537325"/>
            <a:ext cx="21431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1" name="角丸四角形 230">
            <a:extLst>
              <a:ext uri="{FF2B5EF4-FFF2-40B4-BE49-F238E27FC236}">
                <a16:creationId xmlns:a16="http://schemas.microsoft.com/office/drawing/2014/main" id="{EFEF003D-7967-47E0-4112-4E9B13E5D473}"/>
              </a:ext>
            </a:extLst>
          </p:cNvPr>
          <p:cNvSpPr/>
          <p:nvPr/>
        </p:nvSpPr>
        <p:spPr>
          <a:xfrm>
            <a:off x="1357313" y="6286500"/>
            <a:ext cx="5072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800" dirty="0">
                <a:solidFill>
                  <a:schemeClr val="tx1"/>
                </a:solidFill>
              </a:rPr>
              <a:t>安否メッセージを録音します。ピッと鳴ったらお話ください。録音時間は○秒です。録音終了後に０を押してください。</a:t>
            </a:r>
          </a:p>
        </p:txBody>
      </p:sp>
      <p:cxnSp>
        <p:nvCxnSpPr>
          <p:cNvPr id="137" name="直線矢印コネクタ 136">
            <a:extLst>
              <a:ext uri="{FF2B5EF4-FFF2-40B4-BE49-F238E27FC236}">
                <a16:creationId xmlns:a16="http://schemas.microsoft.com/office/drawing/2014/main" id="{B21CF509-58A0-4BEC-B860-A8ADAEFF2044}"/>
              </a:ext>
            </a:extLst>
          </p:cNvPr>
          <p:cNvCxnSpPr/>
          <p:nvPr/>
        </p:nvCxnSpPr>
        <p:spPr>
          <a:xfrm rot="5400000">
            <a:off x="2894013" y="6892925"/>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2" name="正方形/長方形 231">
            <a:extLst>
              <a:ext uri="{FF2B5EF4-FFF2-40B4-BE49-F238E27FC236}">
                <a16:creationId xmlns:a16="http://schemas.microsoft.com/office/drawing/2014/main" id="{AD87CE54-8B89-2A18-7A8A-C6C45B02CDB2}"/>
              </a:ext>
            </a:extLst>
          </p:cNvPr>
          <p:cNvSpPr/>
          <p:nvPr/>
        </p:nvSpPr>
        <p:spPr>
          <a:xfrm>
            <a:off x="2214563" y="6643688"/>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cxnSp>
        <p:nvCxnSpPr>
          <p:cNvPr id="138" name="直線矢印コネクタ 137">
            <a:extLst>
              <a:ext uri="{FF2B5EF4-FFF2-40B4-BE49-F238E27FC236}">
                <a16:creationId xmlns:a16="http://schemas.microsoft.com/office/drawing/2014/main" id="{640EC7F7-C0A5-019F-C049-F55C45551AD7}"/>
              </a:ext>
            </a:extLst>
          </p:cNvPr>
          <p:cNvCxnSpPr/>
          <p:nvPr/>
        </p:nvCxnSpPr>
        <p:spPr>
          <a:xfrm rot="5400000">
            <a:off x="2894012" y="7250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9" name="直線矢印コネクタ 138">
            <a:extLst>
              <a:ext uri="{FF2B5EF4-FFF2-40B4-BE49-F238E27FC236}">
                <a16:creationId xmlns:a16="http://schemas.microsoft.com/office/drawing/2014/main" id="{5D62D3F9-722B-06FF-0476-7F64805822E0}"/>
              </a:ext>
            </a:extLst>
          </p:cNvPr>
          <p:cNvCxnSpPr/>
          <p:nvPr/>
        </p:nvCxnSpPr>
        <p:spPr>
          <a:xfrm rot="5400000">
            <a:off x="2894013" y="7607300"/>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3" name="角丸四角形 232">
            <a:extLst>
              <a:ext uri="{FF2B5EF4-FFF2-40B4-BE49-F238E27FC236}">
                <a16:creationId xmlns:a16="http://schemas.microsoft.com/office/drawing/2014/main" id="{14C6ABC8-8CFE-63BA-4F61-B8796AAFDBC9}"/>
              </a:ext>
            </a:extLst>
          </p:cNvPr>
          <p:cNvSpPr/>
          <p:nvPr/>
        </p:nvSpPr>
        <p:spPr>
          <a:xfrm>
            <a:off x="1643063" y="7000875"/>
            <a:ext cx="2786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234" name="正方形/長方形 233">
            <a:extLst>
              <a:ext uri="{FF2B5EF4-FFF2-40B4-BE49-F238E27FC236}">
                <a16:creationId xmlns:a16="http://schemas.microsoft.com/office/drawing/2014/main" id="{CA4DA0C2-F4B5-B6B7-5087-D774E555E875}"/>
              </a:ext>
            </a:extLst>
          </p:cNvPr>
          <p:cNvSpPr/>
          <p:nvPr/>
        </p:nvSpPr>
        <p:spPr>
          <a:xfrm>
            <a:off x="2214563" y="7358063"/>
            <a:ext cx="1643062"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cxnSp>
        <p:nvCxnSpPr>
          <p:cNvPr id="142" name="直線矢印コネクタ 141">
            <a:extLst>
              <a:ext uri="{FF2B5EF4-FFF2-40B4-BE49-F238E27FC236}">
                <a16:creationId xmlns:a16="http://schemas.microsoft.com/office/drawing/2014/main" id="{2788D23D-12DD-17E9-E28D-258F8C580E27}"/>
              </a:ext>
            </a:extLst>
          </p:cNvPr>
          <p:cNvCxnSpPr/>
          <p:nvPr/>
        </p:nvCxnSpPr>
        <p:spPr>
          <a:xfrm rot="5400000">
            <a:off x="2786856" y="807164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 name="正方形/長方形 226">
            <a:extLst>
              <a:ext uri="{FF2B5EF4-FFF2-40B4-BE49-F238E27FC236}">
                <a16:creationId xmlns:a16="http://schemas.microsoft.com/office/drawing/2014/main" id="{5CFC8A7A-7A42-4602-F85D-F50622146681}"/>
              </a:ext>
            </a:extLst>
          </p:cNvPr>
          <p:cNvSpPr/>
          <p:nvPr/>
        </p:nvSpPr>
        <p:spPr>
          <a:xfrm>
            <a:off x="1071563" y="5286375"/>
            <a:ext cx="2928937"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235" name="角丸四角形 234">
            <a:extLst>
              <a:ext uri="{FF2B5EF4-FFF2-40B4-BE49-F238E27FC236}">
                <a16:creationId xmlns:a16="http://schemas.microsoft.com/office/drawing/2014/main" id="{376E9C98-DE7A-B0AA-1538-8EABA37DF874}"/>
              </a:ext>
            </a:extLst>
          </p:cNvPr>
          <p:cNvSpPr/>
          <p:nvPr/>
        </p:nvSpPr>
        <p:spPr>
          <a:xfrm>
            <a:off x="1643063" y="7715250"/>
            <a:ext cx="3929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cxnSp>
        <p:nvCxnSpPr>
          <p:cNvPr id="143" name="直線矢印コネクタ 142">
            <a:extLst>
              <a:ext uri="{FF2B5EF4-FFF2-40B4-BE49-F238E27FC236}">
                <a16:creationId xmlns:a16="http://schemas.microsoft.com/office/drawing/2014/main" id="{68B0543E-04C7-C861-8AAA-43DCE5284EAB}"/>
              </a:ext>
            </a:extLst>
          </p:cNvPr>
          <p:cNvCxnSpPr>
            <a:stCxn id="219" idx="2"/>
          </p:cNvCxnSpPr>
          <p:nvPr/>
        </p:nvCxnSpPr>
        <p:spPr>
          <a:xfrm rot="5400000">
            <a:off x="2928937" y="8572501"/>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8C5630FF-189C-E9FB-6798-C0845EC52E3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3" name="正方形/長方形 2">
            <a:extLst>
              <a:ext uri="{FF2B5EF4-FFF2-40B4-BE49-F238E27FC236}">
                <a16:creationId xmlns:a16="http://schemas.microsoft.com/office/drawing/2014/main" id="{CD4A50B7-3A4B-44CE-2C9C-9502895DE878}"/>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4" name="正方形/長方形 3">
            <a:extLst>
              <a:ext uri="{FF2B5EF4-FFF2-40B4-BE49-F238E27FC236}">
                <a16:creationId xmlns:a16="http://schemas.microsoft.com/office/drawing/2014/main" id="{039DF941-BDF6-F61D-054B-040447AE75C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5" name="正方形/長方形 4">
            <a:extLst>
              <a:ext uri="{FF2B5EF4-FFF2-40B4-BE49-F238E27FC236}">
                <a16:creationId xmlns:a16="http://schemas.microsoft.com/office/drawing/2014/main" id="{B310BF6C-A09A-4A4D-2E33-DD377229725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6" name="正方形/長方形 5">
            <a:extLst>
              <a:ext uri="{FF2B5EF4-FFF2-40B4-BE49-F238E27FC236}">
                <a16:creationId xmlns:a16="http://schemas.microsoft.com/office/drawing/2014/main" id="{8F59ABFC-4E67-A3F9-0FEC-B3990CE66B5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937885EF-FFCF-5F70-65A2-61CE9FA92CF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C24F68-ED5C-CE64-463A-55D130B9F8AF}"/>
              </a:ext>
            </a:extLst>
          </p:cNvPr>
          <p:cNvPicPr>
            <a:picLocks noChangeAspect="1"/>
          </p:cNvPicPr>
          <p:nvPr/>
        </p:nvPicPr>
        <p:blipFill>
          <a:blip r:embed="rId3"/>
          <a:stretch>
            <a:fillRect/>
          </a:stretch>
        </p:blipFill>
        <p:spPr>
          <a:xfrm>
            <a:off x="292100" y="3354757"/>
            <a:ext cx="3779838" cy="1784350"/>
          </a:xfrm>
          <a:prstGeom prst="rect">
            <a:avLst/>
          </a:prstGeom>
          <a:ln>
            <a:solidFill>
              <a:schemeClr val="bg1">
                <a:lumMod val="65000"/>
              </a:schemeClr>
            </a:solidFill>
          </a:ln>
        </p:spPr>
      </p:pic>
      <p:sp>
        <p:nvSpPr>
          <p:cNvPr id="48131" name="スライド番号プレースホルダ 2">
            <a:extLst>
              <a:ext uri="{FF2B5EF4-FFF2-40B4-BE49-F238E27FC236}">
                <a16:creationId xmlns:a16="http://schemas.microsoft.com/office/drawing/2014/main" id="{D0414EEF-136B-7618-782A-41B88D0FE48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98B20C-D88D-4DBC-A7CB-F0B95AD4ABA3}"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48132" name="テキスト ボックス 23">
            <a:extLst>
              <a:ext uri="{FF2B5EF4-FFF2-40B4-BE49-F238E27FC236}">
                <a16:creationId xmlns:a16="http://schemas.microsoft.com/office/drawing/2014/main" id="{FC2AD523-BE6D-FCB5-F42A-636FFCCE9CC5}"/>
              </a:ext>
            </a:extLst>
          </p:cNvPr>
          <p:cNvSpPr txBox="1">
            <a:spLocks noChangeArrowheads="1"/>
          </p:cNvSpPr>
          <p:nvPr/>
        </p:nvSpPr>
        <p:spPr bwMode="auto">
          <a:xfrm>
            <a:off x="242208" y="2828039"/>
            <a:ext cx="50720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）記事を確認する</a:t>
            </a:r>
          </a:p>
        </p:txBody>
      </p:sp>
      <p:sp>
        <p:nvSpPr>
          <p:cNvPr id="48133" name="テキスト ボックス 56">
            <a:extLst>
              <a:ext uri="{FF2B5EF4-FFF2-40B4-BE49-F238E27FC236}">
                <a16:creationId xmlns:a16="http://schemas.microsoft.com/office/drawing/2014/main" id="{E7C50EFA-FCD9-C5E6-5986-A48A2434DD75}"/>
              </a:ext>
            </a:extLst>
          </p:cNvPr>
          <p:cNvSpPr txBox="1">
            <a:spLocks noChangeArrowheads="1"/>
          </p:cNvSpPr>
          <p:nvPr/>
        </p:nvSpPr>
        <p:spPr bwMode="auto">
          <a:xfrm>
            <a:off x="4167187" y="3556350"/>
            <a:ext cx="28638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①ホーム画面に表示された</a:t>
            </a:r>
            <a:endParaRPr lang="en-US" altLang="ja-JP" sz="1400" dirty="0"/>
          </a:p>
          <a:p>
            <a:pPr eaLnBrk="1" hangingPunct="1">
              <a:spcBef>
                <a:spcPct val="0"/>
              </a:spcBef>
              <a:buFontTx/>
              <a:buNone/>
            </a:pPr>
            <a:r>
              <a:rPr lang="ja-JP" altLang="en-US" sz="1400" dirty="0"/>
              <a:t>掲示板記事をクリックします。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②記事の内容を確認します。</a:t>
            </a:r>
            <a:endParaRPr lang="ja-JP" altLang="en-US" sz="900" dirty="0"/>
          </a:p>
        </p:txBody>
      </p:sp>
      <p:sp>
        <p:nvSpPr>
          <p:cNvPr id="48137" name="AutoShape 177">
            <a:extLst>
              <a:ext uri="{FF2B5EF4-FFF2-40B4-BE49-F238E27FC236}">
                <a16:creationId xmlns:a16="http://schemas.microsoft.com/office/drawing/2014/main" id="{16B9083B-3D96-AA0A-122A-3DE980112FDD}"/>
              </a:ext>
            </a:extLst>
          </p:cNvPr>
          <p:cNvSpPr>
            <a:spLocks noChangeArrowheads="1"/>
          </p:cNvSpPr>
          <p:nvPr/>
        </p:nvSpPr>
        <p:spPr bwMode="auto">
          <a:xfrm>
            <a:off x="238125" y="3721469"/>
            <a:ext cx="3833813" cy="4238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D522B8BA-D25B-0EE6-2BCC-20B892C65814}"/>
              </a:ext>
            </a:extLst>
          </p:cNvPr>
          <p:cNvPicPr>
            <a:picLocks noChangeAspect="1"/>
          </p:cNvPicPr>
          <p:nvPr/>
        </p:nvPicPr>
        <p:blipFill>
          <a:blip r:embed="rId4"/>
          <a:stretch>
            <a:fillRect/>
          </a:stretch>
        </p:blipFill>
        <p:spPr>
          <a:xfrm>
            <a:off x="285749" y="5305794"/>
            <a:ext cx="3799167" cy="2101172"/>
          </a:xfrm>
          <a:prstGeom prst="rect">
            <a:avLst/>
          </a:prstGeom>
          <a:ln>
            <a:solidFill>
              <a:schemeClr val="bg1">
                <a:lumMod val="65000"/>
              </a:schemeClr>
            </a:solidFill>
          </a:ln>
        </p:spPr>
      </p:pic>
      <p:sp>
        <p:nvSpPr>
          <p:cNvPr id="48141" name="テキスト ボックス 24">
            <a:extLst>
              <a:ext uri="{FF2B5EF4-FFF2-40B4-BE49-F238E27FC236}">
                <a16:creationId xmlns:a16="http://schemas.microsoft.com/office/drawing/2014/main" id="{EE7148CA-FE07-47ED-7AE5-BDFFB0B214CE}"/>
              </a:ext>
            </a:extLst>
          </p:cNvPr>
          <p:cNvSpPr txBox="1">
            <a:spLocks noChangeArrowheads="1"/>
          </p:cNvSpPr>
          <p:nvPr/>
        </p:nvSpPr>
        <p:spPr bwMode="auto">
          <a:xfrm>
            <a:off x="5443" y="47336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５．掲示板</a:t>
            </a:r>
            <a:endParaRPr lang="en-US" altLang="ja-JP" sz="2800" dirty="0">
              <a:solidFill>
                <a:srgbClr val="0070C0"/>
              </a:solidFill>
            </a:endParaRPr>
          </a:p>
        </p:txBody>
      </p:sp>
      <p:sp>
        <p:nvSpPr>
          <p:cNvPr id="2" name="テキスト ボックス 56">
            <a:extLst>
              <a:ext uri="{FF2B5EF4-FFF2-40B4-BE49-F238E27FC236}">
                <a16:creationId xmlns:a16="http://schemas.microsoft.com/office/drawing/2014/main" id="{1460C745-2D0F-50D7-C83B-2CFB84E41083}"/>
              </a:ext>
            </a:extLst>
          </p:cNvPr>
          <p:cNvSpPr txBox="1">
            <a:spLocks noChangeArrowheads="1"/>
          </p:cNvSpPr>
          <p:nvPr/>
        </p:nvSpPr>
        <p:spPr bwMode="auto">
          <a:xfrm>
            <a:off x="112713" y="1019061"/>
            <a:ext cx="647223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掲示板は、各社員（従業員）に向けの会社や所属組織からのお知らせを掲載できる機能です。</a:t>
            </a:r>
            <a:endParaRPr lang="en-US" altLang="ja-JP" sz="1400" dirty="0"/>
          </a:p>
          <a:p>
            <a:pPr eaLnBrk="1" hangingPunct="1">
              <a:spcBef>
                <a:spcPct val="0"/>
              </a:spcBef>
              <a:buNone/>
            </a:pPr>
            <a:r>
              <a:rPr lang="ja-JP" altLang="en-US" sz="1400" dirty="0"/>
              <a:t>記事が登録されている場合には掲示板の欄に記事が表示されます。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3" name="正方形/長方形 2">
            <a:extLst>
              <a:ext uri="{FF2B5EF4-FFF2-40B4-BE49-F238E27FC236}">
                <a16:creationId xmlns:a16="http://schemas.microsoft.com/office/drawing/2014/main" id="{6B985DC9-CDEC-2744-1FCB-AF8EAEE3C2C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30DF3433-77DA-A962-0B81-19B57D15DC57}"/>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8" name="正方形/長方形 7">
            <a:extLst>
              <a:ext uri="{FF2B5EF4-FFF2-40B4-BE49-F238E27FC236}">
                <a16:creationId xmlns:a16="http://schemas.microsoft.com/office/drawing/2014/main" id="{C690C47E-1055-CB3C-FC35-D35C6B4306A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4801E33-8057-3CA6-3019-DF13EBE6740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6379295-56CF-4B44-AFE9-F0367C5C8E2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36909EBA-0ABC-530A-2498-C9CAB2965E92}"/>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214711" y="3072525"/>
            <a:ext cx="3779837" cy="1784350"/>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18</a:t>
            </a:fld>
            <a:endParaRPr lang="ja-JP" altLang="en-US" sz="1800">
              <a:solidFill>
                <a:schemeClr val="bg1"/>
              </a:solidFill>
            </a:endParaRPr>
          </a:p>
        </p:txBody>
      </p:sp>
      <p:sp>
        <p:nvSpPr>
          <p:cNvPr id="50180" name="テキスト ボックス 23">
            <a:extLst>
              <a:ext uri="{FF2B5EF4-FFF2-40B4-BE49-F238E27FC236}">
                <a16:creationId xmlns:a16="http://schemas.microsoft.com/office/drawing/2014/main" id="{E01A9BE4-C736-93D7-606A-0F15F84251F2}"/>
              </a:ext>
            </a:extLst>
          </p:cNvPr>
          <p:cNvSpPr txBox="1">
            <a:spLocks noChangeArrowheads="1"/>
          </p:cNvSpPr>
          <p:nvPr/>
        </p:nvSpPr>
        <p:spPr bwMode="auto">
          <a:xfrm>
            <a:off x="150813" y="2509413"/>
            <a:ext cx="50720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）伝言ログイン情報を設定する</a:t>
            </a: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4079871" y="3131234"/>
            <a:ext cx="268168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a:t>
            </a:r>
            <a:endParaRPr lang="en-US" altLang="ja-JP" sz="1000" dirty="0"/>
          </a:p>
          <a:p>
            <a:pPr eaLnBrk="1" hangingPunct="1">
              <a:spcBef>
                <a:spcPct val="0"/>
              </a:spcBef>
              <a:buFontTx/>
              <a:buNone/>
            </a:pPr>
            <a:r>
              <a:rPr lang="ja-JP" altLang="en-US" sz="1000" dirty="0"/>
              <a:t>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694386" y="4180600"/>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5" name="テキスト ボックス 24">
            <a:extLst>
              <a:ext uri="{FF2B5EF4-FFF2-40B4-BE49-F238E27FC236}">
                <a16:creationId xmlns:a16="http://schemas.microsoft.com/office/drawing/2014/main" id="{DE2E2989-093B-E94A-29C9-6912BC4B462C}"/>
              </a:ext>
            </a:extLst>
          </p:cNvPr>
          <p:cNvSpPr txBox="1">
            <a:spLocks noChangeArrowheads="1"/>
          </p:cNvSpPr>
          <p:nvPr/>
        </p:nvSpPr>
        <p:spPr bwMode="auto">
          <a:xfrm>
            <a:off x="96440" y="471579"/>
            <a:ext cx="6228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６．伝言サービス</a:t>
            </a:r>
            <a:endParaRPr lang="en-US" altLang="ja-JP" sz="2800" dirty="0">
              <a:solidFill>
                <a:srgbClr val="0070C0"/>
              </a:solidFill>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96440" y="1114251"/>
            <a:ext cx="6665119"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伝言サービスは、社員（従業員）とそのご家族での情報共有の機能です。ご家族の方は、社員が設定した伝言サービ ス </a:t>
            </a:r>
            <a:r>
              <a:rPr lang="en-US" altLang="ja-JP" sz="1400" dirty="0"/>
              <a:t>ID </a:t>
            </a:r>
            <a:r>
              <a:rPr lang="ja-JP" altLang="en-US" sz="1400" dirty="0"/>
              <a:t>とパスワードを使用して伝言サービスサイトにログインします。</a:t>
            </a:r>
            <a:endParaRPr lang="en-US" altLang="ja-JP" sz="1400" dirty="0"/>
          </a:p>
          <a:p>
            <a:pPr eaLnBrk="1" hangingPunct="1">
              <a:spcBef>
                <a:spcPct val="0"/>
              </a:spcBef>
              <a:buFontTx/>
              <a:buNone/>
            </a:pPr>
            <a:r>
              <a:rPr lang="ja-JP" altLang="en-US" sz="1400" dirty="0"/>
              <a:t> </a:t>
            </a: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伝言サービスはオプション機能となりオプション設定が有効時にご利用いただけます</a:t>
            </a:r>
            <a:endParaRPr lang="en-US" altLang="ja-JP" sz="1200" dirty="0"/>
          </a:p>
          <a:p>
            <a:pPr eaLnBrk="1" hangingPunct="1">
              <a:spcBef>
                <a:spcPct val="0"/>
              </a:spcBef>
              <a:buFontTx/>
              <a:buNone/>
            </a:pPr>
            <a:endParaRPr lang="ja-JP" altLang="en-US" sz="9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150813" y="7702070"/>
            <a:ext cx="6502400" cy="1022128"/>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400" b="1" dirty="0">
                <a:solidFill>
                  <a:schemeClr val="tx1">
                    <a:lumMod val="65000"/>
                    <a:lumOff val="35000"/>
                  </a:schemeClr>
                </a:solidFill>
                <a:latin typeface="ＭＳ Ｐゴシック" panose="020B0600070205080204" pitchFamily="50" charset="-128"/>
              </a:rPr>
              <a:t>ご家族の方には、伝言サービスサイト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や電話番号、設定した伝言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／パスワードを 共有してください。</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ご家族は、社員から共有された</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パスワードでログインを行います。</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家族向けの伝言サービスサイト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は伝言サービスのページに記載されています。</a:t>
            </a:r>
            <a:endParaRPr lang="en-US" altLang="ja-JP" sz="1400" b="1" dirty="0">
              <a:solidFill>
                <a:schemeClr val="tx1">
                  <a:lumMod val="65000"/>
                  <a:lumOff val="35000"/>
                </a:schemeClr>
              </a:solidFill>
              <a:latin typeface="ＭＳ Ｐゴシック" panose="020B0600070205080204" pitchFamily="50" charset="-128"/>
            </a:endParaRPr>
          </a:p>
        </p:txBody>
      </p:sp>
      <p:sp>
        <p:nvSpPr>
          <p:cNvPr id="5" name="正方形/長方形 4">
            <a:extLst>
              <a:ext uri="{FF2B5EF4-FFF2-40B4-BE49-F238E27FC236}">
                <a16:creationId xmlns:a16="http://schemas.microsoft.com/office/drawing/2014/main" id="{125F020E-523C-B172-E81F-FBA9E24493D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AFCB23A-14A1-E80A-CBC3-8B596B019AA2}"/>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937A87BB-2D00-627A-CB99-531E1FA2EE7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38355322-BBCB-6E5F-3DCD-82BD71241A6B}"/>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FA355B6-0361-E54F-EF8B-09D1101656B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CB6CA2FE-3322-EAA8-566F-237EF08529FC}"/>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132419" y="5018346"/>
            <a:ext cx="3867546"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166762" y="5950557"/>
            <a:ext cx="3779837" cy="133036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212325" y="5065580"/>
            <a:ext cx="3626028"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846327" y="4914360"/>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51719" y="4771005"/>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D18C601-F149-C907-5D81-01F37D9D4D4D}"/>
              </a:ext>
            </a:extLst>
          </p:cNvPr>
          <p:cNvPicPr>
            <a:picLocks noChangeAspect="1"/>
          </p:cNvPicPr>
          <p:nvPr/>
        </p:nvPicPr>
        <p:blipFill>
          <a:blip r:embed="rId3"/>
          <a:stretch>
            <a:fillRect/>
          </a:stretch>
        </p:blipFill>
        <p:spPr>
          <a:xfrm>
            <a:off x="160338" y="1238704"/>
            <a:ext cx="3779837" cy="1784350"/>
          </a:xfrm>
          <a:prstGeom prst="rect">
            <a:avLst/>
          </a:prstGeom>
          <a:ln>
            <a:solidFill>
              <a:schemeClr val="bg1">
                <a:lumMod val="65000"/>
              </a:schemeClr>
            </a:solidFill>
          </a:ln>
        </p:spPr>
      </p:pic>
      <p:sp>
        <p:nvSpPr>
          <p:cNvPr id="52227" name="スライド番号プレースホルダ 2">
            <a:extLst>
              <a:ext uri="{FF2B5EF4-FFF2-40B4-BE49-F238E27FC236}">
                <a16:creationId xmlns:a16="http://schemas.microsoft.com/office/drawing/2014/main" id="{E1C8C2C3-3073-1F6B-7218-DA8922B86D6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7938EF5-7EF8-413E-BC6B-95A423FAB575}" type="slidenum">
              <a:rPr lang="ja-JP" altLang="en-US" sz="1800">
                <a:solidFill>
                  <a:schemeClr val="bg1"/>
                </a:solidFill>
              </a:rPr>
              <a:pPr>
                <a:spcBef>
                  <a:spcPct val="0"/>
                </a:spcBef>
                <a:buFontTx/>
                <a:buNone/>
              </a:pPr>
              <a:t>19</a:t>
            </a:fld>
            <a:endParaRPr lang="ja-JP" altLang="en-US" sz="1800">
              <a:solidFill>
                <a:schemeClr val="bg1"/>
              </a:solidFill>
            </a:endParaRPr>
          </a:p>
        </p:txBody>
      </p:sp>
      <p:sp>
        <p:nvSpPr>
          <p:cNvPr id="52228" name="テキスト ボックス 23">
            <a:extLst>
              <a:ext uri="{FF2B5EF4-FFF2-40B4-BE49-F238E27FC236}">
                <a16:creationId xmlns:a16="http://schemas.microsoft.com/office/drawing/2014/main" id="{7561E356-B472-70D7-CAD8-730596B5FAA8}"/>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 社員向け：伝言メッセージを確認、登録する（</a:t>
            </a:r>
            <a:r>
              <a:rPr lang="en-US" altLang="ja-JP" sz="1800" dirty="0"/>
              <a:t>WEB</a:t>
            </a:r>
            <a:r>
              <a:rPr lang="ja-JP" altLang="en-US" sz="1800" dirty="0"/>
              <a:t>）</a:t>
            </a:r>
          </a:p>
        </p:txBody>
      </p:sp>
      <p:sp>
        <p:nvSpPr>
          <p:cNvPr id="52229" name="テキスト ボックス 56">
            <a:extLst>
              <a:ext uri="{FF2B5EF4-FFF2-40B4-BE49-F238E27FC236}">
                <a16:creationId xmlns:a16="http://schemas.microsoft.com/office/drawing/2014/main" id="{8CFBF07F-4899-CF60-C05F-7FE1C67F250F}"/>
              </a:ext>
            </a:extLst>
          </p:cNvPr>
          <p:cNvSpPr txBox="1">
            <a:spLocks noChangeArrowheads="1"/>
          </p:cNvSpPr>
          <p:nvPr/>
        </p:nvSpPr>
        <p:spPr bwMode="auto">
          <a:xfrm>
            <a:off x="3994150" y="1238704"/>
            <a:ext cx="2703512" cy="555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②伝言メッセージが既に登録</a:t>
            </a:r>
            <a:endParaRPr lang="en-US" altLang="ja-JP" sz="1400" dirty="0"/>
          </a:p>
          <a:p>
            <a:pPr eaLnBrk="1" hangingPunct="1">
              <a:spcBef>
                <a:spcPct val="0"/>
              </a:spcBef>
              <a:buFontTx/>
              <a:buNone/>
            </a:pPr>
            <a:r>
              <a:rPr lang="ja-JP" altLang="en-US" sz="1400" dirty="0"/>
              <a:t>されている場合には「登録済みの伝言」に内容が表示されます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③伝言を登録する場合には、</a:t>
            </a:r>
            <a:endParaRPr lang="en-US" altLang="ja-JP" sz="1400" dirty="0"/>
          </a:p>
          <a:p>
            <a:pPr eaLnBrk="1" hangingPunct="1">
              <a:spcBef>
                <a:spcPct val="0"/>
              </a:spcBef>
              <a:buFontTx/>
              <a:buNone/>
            </a:pPr>
            <a:r>
              <a:rPr lang="ja-JP" altLang="en-US" sz="1400" dirty="0"/>
              <a:t>伝言メッセージの登録欄でメッセージを入力し、「登録する」を選択します。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a:t>
            </a:r>
            <a:r>
              <a:rPr lang="ja-JP" altLang="en-US" sz="1100" dirty="0"/>
              <a:t>登録できる伝言は５件までです。</a:t>
            </a:r>
          </a:p>
          <a:p>
            <a:pPr eaLnBrk="1" hangingPunct="1">
              <a:spcBef>
                <a:spcPct val="0"/>
              </a:spcBef>
              <a:buFontTx/>
              <a:buNone/>
            </a:pPr>
            <a:r>
              <a:rPr lang="ja-JP" altLang="en-US" sz="1100" dirty="0"/>
              <a:t>６件以上登録したい場合には古いメッセージを削除してから登録してください。</a:t>
            </a:r>
            <a:endParaRPr lang="en-US" altLang="ja-JP" sz="1100" dirty="0"/>
          </a:p>
        </p:txBody>
      </p:sp>
      <p:sp>
        <p:nvSpPr>
          <p:cNvPr id="52231" name="AutoShape 177">
            <a:extLst>
              <a:ext uri="{FF2B5EF4-FFF2-40B4-BE49-F238E27FC236}">
                <a16:creationId xmlns:a16="http://schemas.microsoft.com/office/drawing/2014/main" id="{38DC8767-375E-C87F-704F-B07A99957FBF}"/>
              </a:ext>
            </a:extLst>
          </p:cNvPr>
          <p:cNvSpPr>
            <a:spLocks noChangeArrowheads="1"/>
          </p:cNvSpPr>
          <p:nvPr/>
        </p:nvSpPr>
        <p:spPr bwMode="auto">
          <a:xfrm>
            <a:off x="2640013" y="2346779"/>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57738A11-4FA3-F5B2-335B-E8B9E912E199}"/>
              </a:ext>
            </a:extLst>
          </p:cNvPr>
          <p:cNvPicPr>
            <a:picLocks noChangeAspect="1"/>
          </p:cNvPicPr>
          <p:nvPr/>
        </p:nvPicPr>
        <p:blipFill>
          <a:blip r:embed="rId4"/>
          <a:stretch>
            <a:fillRect/>
          </a:stretch>
        </p:blipFill>
        <p:spPr>
          <a:xfrm>
            <a:off x="145256" y="3653858"/>
            <a:ext cx="3810000" cy="3062628"/>
          </a:xfrm>
          <a:prstGeom prst="rect">
            <a:avLst/>
          </a:prstGeom>
          <a:ln>
            <a:solidFill>
              <a:schemeClr val="bg1">
                <a:lumMod val="65000"/>
              </a:schemeClr>
            </a:solidFill>
          </a:ln>
        </p:spPr>
      </p:pic>
      <p:sp>
        <p:nvSpPr>
          <p:cNvPr id="2" name="AutoShape 177">
            <a:extLst>
              <a:ext uri="{FF2B5EF4-FFF2-40B4-BE49-F238E27FC236}">
                <a16:creationId xmlns:a16="http://schemas.microsoft.com/office/drawing/2014/main" id="{8650ABDB-0E28-1368-CF42-6B6283B990FC}"/>
              </a:ext>
            </a:extLst>
          </p:cNvPr>
          <p:cNvSpPr>
            <a:spLocks noChangeArrowheads="1"/>
          </p:cNvSpPr>
          <p:nvPr/>
        </p:nvSpPr>
        <p:spPr bwMode="auto">
          <a:xfrm>
            <a:off x="1613693" y="6287409"/>
            <a:ext cx="879136" cy="4290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正方形/長方形 4">
            <a:extLst>
              <a:ext uri="{FF2B5EF4-FFF2-40B4-BE49-F238E27FC236}">
                <a16:creationId xmlns:a16="http://schemas.microsoft.com/office/drawing/2014/main" id="{9188C23D-E047-AE71-DA34-092B85ADA83F}"/>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A8F4089C-AE98-BB60-3647-2319B7F037F0}"/>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D098C120-6B65-BBE6-7606-CCA89EE9694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406E3A9D-AD77-D751-96C7-F3381A707700}"/>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A4BC3107-8ACA-814B-BFF4-80D1418BBD4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47C6F31D-96AF-9A39-8AE0-ADED0502700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7F9B08D-DFA9-0180-C94E-E10598D37DB2}"/>
              </a:ext>
            </a:extLst>
          </p:cNvPr>
          <p:cNvSpPr>
            <a:spLocks noGrp="1"/>
          </p:cNvSpPr>
          <p:nvPr>
            <p:ph type="sldNum" sz="quarter" idx="10"/>
          </p:nvPr>
        </p:nvSpPr>
        <p:spPr/>
        <p:txBody>
          <a:bodyPr/>
          <a:lstStyle/>
          <a:p>
            <a:pPr>
              <a:defRPr/>
            </a:pPr>
            <a:fld id="{10360E8A-4DAD-4DA3-9C89-C91D95A3FEE3}" type="slidenum">
              <a:rPr lang="ja-JP" altLang="en-US" smtClean="0"/>
              <a:pPr>
                <a:defRPr/>
              </a:pPr>
              <a:t>20</a:t>
            </a:fld>
            <a:endParaRPr lang="ja-JP" altLang="en-US"/>
          </a:p>
        </p:txBody>
      </p:sp>
      <p:sp>
        <p:nvSpPr>
          <p:cNvPr id="4" name="正方形/長方形 3">
            <a:extLst>
              <a:ext uri="{FF2B5EF4-FFF2-40B4-BE49-F238E27FC236}">
                <a16:creationId xmlns:a16="http://schemas.microsoft.com/office/drawing/2014/main" id="{2267EBA6-96B4-19AA-B093-7F5B36BD3A7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FCD53924-322B-FB36-0E32-71C1F2B9E385}"/>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6" name="正方形/長方形 5">
            <a:extLst>
              <a:ext uri="{FF2B5EF4-FFF2-40B4-BE49-F238E27FC236}">
                <a16:creationId xmlns:a16="http://schemas.microsoft.com/office/drawing/2014/main" id="{B994AA80-4A77-1F9F-AD43-75C6244D2276}"/>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B02CF190-5E2F-BB66-AF7F-46976E85AA1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833FD6D2-A45A-3730-A732-3D7F01382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9" name="正方形/長方形 8">
            <a:extLst>
              <a:ext uri="{FF2B5EF4-FFF2-40B4-BE49-F238E27FC236}">
                <a16:creationId xmlns:a16="http://schemas.microsoft.com/office/drawing/2014/main" id="{FB933F28-3C08-AFE6-3A2C-40A0972B55E6}"/>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0" name="テキスト ボックス 23">
            <a:extLst>
              <a:ext uri="{FF2B5EF4-FFF2-40B4-BE49-F238E27FC236}">
                <a16:creationId xmlns:a16="http://schemas.microsoft.com/office/drawing/2014/main" id="{F2DAF8CC-5060-40EF-783A-7A8902D83BFC}"/>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3</a:t>
            </a:r>
            <a:r>
              <a:rPr lang="ja-JP" altLang="en-US" sz="1800" dirty="0"/>
              <a:t>） 社員向け：伝言メッセージを確認、登録する （電話音声）</a:t>
            </a:r>
          </a:p>
        </p:txBody>
      </p:sp>
      <p:sp>
        <p:nvSpPr>
          <p:cNvPr id="11" name="スライド番号プレースホルダ 2">
            <a:extLst>
              <a:ext uri="{FF2B5EF4-FFF2-40B4-BE49-F238E27FC236}">
                <a16:creationId xmlns:a16="http://schemas.microsoft.com/office/drawing/2014/main" id="{64CE6362-E680-2FA4-46E6-948A9EBA4B05}"/>
              </a:ext>
            </a:extLst>
          </p:cNvPr>
          <p:cNvSpPr txBox="1">
            <a:spLocks/>
          </p:cNvSpPr>
          <p:nvPr/>
        </p:nvSpPr>
        <p:spPr bwMode="ltGray">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F1B94F18-A97F-49DD-BECD-F851BC47F792}"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12" name="正方形/長方形 11">
            <a:extLst>
              <a:ext uri="{FF2B5EF4-FFF2-40B4-BE49-F238E27FC236}">
                <a16:creationId xmlns:a16="http://schemas.microsoft.com/office/drawing/2014/main" id="{027356FC-CAA5-6415-2E8A-841D26E5B28F}"/>
              </a:ext>
            </a:extLst>
          </p:cNvPr>
          <p:cNvSpPr/>
          <p:nvPr/>
        </p:nvSpPr>
        <p:spPr>
          <a:xfrm>
            <a:off x="3341239" y="1598415"/>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3" name="角丸四角形 26">
            <a:extLst>
              <a:ext uri="{FF2B5EF4-FFF2-40B4-BE49-F238E27FC236}">
                <a16:creationId xmlns:a16="http://schemas.microsoft.com/office/drawing/2014/main" id="{25822930-F193-16C4-E27C-198F30E19ACE}"/>
              </a:ext>
            </a:extLst>
          </p:cNvPr>
          <p:cNvSpPr/>
          <p:nvPr/>
        </p:nvSpPr>
        <p:spPr>
          <a:xfrm>
            <a:off x="1993106" y="927894"/>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4" name="角丸四角形 27">
            <a:extLst>
              <a:ext uri="{FF2B5EF4-FFF2-40B4-BE49-F238E27FC236}">
                <a16:creationId xmlns:a16="http://schemas.microsoft.com/office/drawing/2014/main" id="{5C79E476-F9EA-F256-DD80-C6B767836325}"/>
              </a:ext>
            </a:extLst>
          </p:cNvPr>
          <p:cNvSpPr/>
          <p:nvPr/>
        </p:nvSpPr>
        <p:spPr>
          <a:xfrm>
            <a:off x="1107281" y="1324768"/>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5" name="正方形/長方形 14">
            <a:extLst>
              <a:ext uri="{FF2B5EF4-FFF2-40B4-BE49-F238E27FC236}">
                <a16:creationId xmlns:a16="http://schemas.microsoft.com/office/drawing/2014/main" id="{EF7DEABB-5C7A-B64C-6FC6-9290EF97BB95}"/>
              </a:ext>
            </a:extLst>
          </p:cNvPr>
          <p:cNvSpPr/>
          <p:nvPr/>
        </p:nvSpPr>
        <p:spPr>
          <a:xfrm>
            <a:off x="2617389" y="2165947"/>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sp>
        <p:nvSpPr>
          <p:cNvPr id="16" name="正方形/長方形 15">
            <a:extLst>
              <a:ext uri="{FF2B5EF4-FFF2-40B4-BE49-F238E27FC236}">
                <a16:creationId xmlns:a16="http://schemas.microsoft.com/office/drawing/2014/main" id="{3D3C1CCA-5BF8-50BD-CA4E-ADC4B42DC3F6}"/>
              </a:ext>
            </a:extLst>
          </p:cNvPr>
          <p:cNvSpPr/>
          <p:nvPr/>
        </p:nvSpPr>
        <p:spPr>
          <a:xfrm>
            <a:off x="2617389" y="2880322"/>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sp>
        <p:nvSpPr>
          <p:cNvPr id="19" name="角丸四角形 61">
            <a:extLst>
              <a:ext uri="{FF2B5EF4-FFF2-40B4-BE49-F238E27FC236}">
                <a16:creationId xmlns:a16="http://schemas.microsoft.com/office/drawing/2014/main" id="{F604179F-380D-A7F1-6B43-C4C9C3EB6777}"/>
              </a:ext>
            </a:extLst>
          </p:cNvPr>
          <p:cNvSpPr/>
          <p:nvPr/>
        </p:nvSpPr>
        <p:spPr>
          <a:xfrm>
            <a:off x="548032" y="4666260"/>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20" name="正方形/長方形 19">
            <a:extLst>
              <a:ext uri="{FF2B5EF4-FFF2-40B4-BE49-F238E27FC236}">
                <a16:creationId xmlns:a16="http://schemas.microsoft.com/office/drawing/2014/main" id="{6E9C6E5B-7D82-0642-31C8-D3C33118573E}"/>
              </a:ext>
            </a:extLst>
          </p:cNvPr>
          <p:cNvSpPr/>
          <p:nvPr/>
        </p:nvSpPr>
        <p:spPr>
          <a:xfrm>
            <a:off x="3334095" y="4380510"/>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21" name="正方形/長方形 20">
            <a:extLst>
              <a:ext uri="{FF2B5EF4-FFF2-40B4-BE49-F238E27FC236}">
                <a16:creationId xmlns:a16="http://schemas.microsoft.com/office/drawing/2014/main" id="{901DEE4D-5DD7-F7E9-42B6-5CCC558F3296}"/>
              </a:ext>
            </a:extLst>
          </p:cNvPr>
          <p:cNvSpPr/>
          <p:nvPr/>
        </p:nvSpPr>
        <p:spPr>
          <a:xfrm>
            <a:off x="476595" y="5237760"/>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ABAEB5DF-3B51-ED77-520A-58A458B3AD39}"/>
              </a:ext>
            </a:extLst>
          </p:cNvPr>
          <p:cNvSpPr/>
          <p:nvPr/>
        </p:nvSpPr>
        <p:spPr>
          <a:xfrm>
            <a:off x="476595" y="5452072"/>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正方形/長方形 22">
            <a:extLst>
              <a:ext uri="{FF2B5EF4-FFF2-40B4-BE49-F238E27FC236}">
                <a16:creationId xmlns:a16="http://schemas.microsoft.com/office/drawing/2014/main" id="{A7D6FDDC-BC51-338D-662F-ADC613B2BCD5}"/>
              </a:ext>
            </a:extLst>
          </p:cNvPr>
          <p:cNvSpPr/>
          <p:nvPr/>
        </p:nvSpPr>
        <p:spPr>
          <a:xfrm>
            <a:off x="2834032" y="5237760"/>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38532090-7D12-9953-6D89-7D27232C3084}"/>
              </a:ext>
            </a:extLst>
          </p:cNvPr>
          <p:cNvSpPr/>
          <p:nvPr/>
        </p:nvSpPr>
        <p:spPr>
          <a:xfrm>
            <a:off x="2829270" y="5460010"/>
            <a:ext cx="3786187"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正方形/長方形 24">
            <a:extLst>
              <a:ext uri="{FF2B5EF4-FFF2-40B4-BE49-F238E27FC236}">
                <a16:creationId xmlns:a16="http://schemas.microsoft.com/office/drawing/2014/main" id="{BE4F4864-1C67-2E20-640E-1D99FD05CEA9}"/>
              </a:ext>
            </a:extLst>
          </p:cNvPr>
          <p:cNvSpPr/>
          <p:nvPr/>
        </p:nvSpPr>
        <p:spPr>
          <a:xfrm>
            <a:off x="1762470" y="7666635"/>
            <a:ext cx="635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26" name="直線矢印コネクタ 25">
            <a:extLst>
              <a:ext uri="{FF2B5EF4-FFF2-40B4-BE49-F238E27FC236}">
                <a16:creationId xmlns:a16="http://schemas.microsoft.com/office/drawing/2014/main" id="{C048742A-AF42-60C1-4FE3-C2FF7EEF2A5B}"/>
              </a:ext>
            </a:extLst>
          </p:cNvPr>
          <p:cNvCxnSpPr>
            <a:stCxn id="27" idx="2"/>
            <a:endCxn id="29" idx="0"/>
          </p:cNvCxnSpPr>
          <p:nvPr/>
        </p:nvCxnSpPr>
        <p:spPr>
          <a:xfrm rot="5400000">
            <a:off x="1529901" y="609580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角丸四角形 68">
            <a:extLst>
              <a:ext uri="{FF2B5EF4-FFF2-40B4-BE49-F238E27FC236}">
                <a16:creationId xmlns:a16="http://schemas.microsoft.com/office/drawing/2014/main" id="{305D33F9-36A7-05C4-3AAC-6B90502E4EE4}"/>
              </a:ext>
            </a:extLst>
          </p:cNvPr>
          <p:cNvSpPr/>
          <p:nvPr/>
        </p:nvSpPr>
        <p:spPr>
          <a:xfrm>
            <a:off x="530570" y="5523510"/>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28" name="角丸四角形 69">
            <a:extLst>
              <a:ext uri="{FF2B5EF4-FFF2-40B4-BE49-F238E27FC236}">
                <a16:creationId xmlns:a16="http://schemas.microsoft.com/office/drawing/2014/main" id="{566EC358-7FCB-15B8-4809-D8878D0884AE}"/>
              </a:ext>
            </a:extLst>
          </p:cNvPr>
          <p:cNvSpPr/>
          <p:nvPr/>
        </p:nvSpPr>
        <p:spPr>
          <a:xfrm>
            <a:off x="530570" y="6523635"/>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29" name="正方形/長方形 28">
            <a:extLst>
              <a:ext uri="{FF2B5EF4-FFF2-40B4-BE49-F238E27FC236}">
                <a16:creationId xmlns:a16="http://schemas.microsoft.com/office/drawing/2014/main" id="{D007EABE-0615-9AD9-C368-1649725A134C}"/>
              </a:ext>
            </a:extLst>
          </p:cNvPr>
          <p:cNvSpPr/>
          <p:nvPr/>
        </p:nvSpPr>
        <p:spPr>
          <a:xfrm>
            <a:off x="779807" y="6166447"/>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30" name="正方形/長方形 29">
            <a:extLst>
              <a:ext uri="{FF2B5EF4-FFF2-40B4-BE49-F238E27FC236}">
                <a16:creationId xmlns:a16="http://schemas.microsoft.com/office/drawing/2014/main" id="{B52250E7-1AC0-83F6-CF4E-B2E4758C95BE}"/>
              </a:ext>
            </a:extLst>
          </p:cNvPr>
          <p:cNvSpPr/>
          <p:nvPr/>
        </p:nvSpPr>
        <p:spPr>
          <a:xfrm>
            <a:off x="779807" y="6880822"/>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31" name="角丸四角形 84">
            <a:extLst>
              <a:ext uri="{FF2B5EF4-FFF2-40B4-BE49-F238E27FC236}">
                <a16:creationId xmlns:a16="http://schemas.microsoft.com/office/drawing/2014/main" id="{F801E8CD-0484-7F93-9679-FAC94F2D5A01}"/>
              </a:ext>
            </a:extLst>
          </p:cNvPr>
          <p:cNvSpPr/>
          <p:nvPr/>
        </p:nvSpPr>
        <p:spPr>
          <a:xfrm>
            <a:off x="2910232" y="7523760"/>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32" name="角丸四角形 86">
            <a:extLst>
              <a:ext uri="{FF2B5EF4-FFF2-40B4-BE49-F238E27FC236}">
                <a16:creationId xmlns:a16="http://schemas.microsoft.com/office/drawing/2014/main" id="{6ACCA77F-075F-12B9-A825-D12C4F3F2209}"/>
              </a:ext>
            </a:extLst>
          </p:cNvPr>
          <p:cNvSpPr/>
          <p:nvPr/>
        </p:nvSpPr>
        <p:spPr>
          <a:xfrm>
            <a:off x="2976907" y="8166697"/>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33" name="正方形/長方形 32">
            <a:extLst>
              <a:ext uri="{FF2B5EF4-FFF2-40B4-BE49-F238E27FC236}">
                <a16:creationId xmlns:a16="http://schemas.microsoft.com/office/drawing/2014/main" id="{E4A081D9-F16E-13DC-6C96-D86B07D4FAFE}"/>
              </a:ext>
            </a:extLst>
          </p:cNvPr>
          <p:cNvSpPr/>
          <p:nvPr/>
        </p:nvSpPr>
        <p:spPr>
          <a:xfrm>
            <a:off x="4691407" y="6809385"/>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34" name="正方形/長方形 33">
            <a:extLst>
              <a:ext uri="{FF2B5EF4-FFF2-40B4-BE49-F238E27FC236}">
                <a16:creationId xmlns:a16="http://schemas.microsoft.com/office/drawing/2014/main" id="{80002EB6-35BF-2750-1119-5D93D4E3C898}"/>
              </a:ext>
            </a:extLst>
          </p:cNvPr>
          <p:cNvSpPr/>
          <p:nvPr/>
        </p:nvSpPr>
        <p:spPr>
          <a:xfrm>
            <a:off x="5834407" y="6595072"/>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35" name="正方形/長方形 34">
            <a:extLst>
              <a:ext uri="{FF2B5EF4-FFF2-40B4-BE49-F238E27FC236}">
                <a16:creationId xmlns:a16="http://schemas.microsoft.com/office/drawing/2014/main" id="{C5C0590A-3354-E1D8-3E6D-E4A7F4A302E5}"/>
              </a:ext>
            </a:extLst>
          </p:cNvPr>
          <p:cNvSpPr/>
          <p:nvPr/>
        </p:nvSpPr>
        <p:spPr>
          <a:xfrm>
            <a:off x="3619845" y="6809385"/>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36" name="AutoShape 531">
            <a:extLst>
              <a:ext uri="{FF2B5EF4-FFF2-40B4-BE49-F238E27FC236}">
                <a16:creationId xmlns:a16="http://schemas.microsoft.com/office/drawing/2014/main" id="{715F0FDC-28ED-7F79-74E6-AC44F72BB10C}"/>
              </a:ext>
            </a:extLst>
          </p:cNvPr>
          <p:cNvCxnSpPr>
            <a:cxnSpLocks noChangeShapeType="1"/>
          </p:cNvCxnSpPr>
          <p:nvPr/>
        </p:nvCxnSpPr>
        <p:spPr bwMode="auto">
          <a:xfrm>
            <a:off x="5748682" y="6488710"/>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7" name="直線矢印コネクタ 36">
            <a:extLst>
              <a:ext uri="{FF2B5EF4-FFF2-40B4-BE49-F238E27FC236}">
                <a16:creationId xmlns:a16="http://schemas.microsoft.com/office/drawing/2014/main" id="{ECF9178C-AD5B-0582-A3D1-E2F70C86ADCF}"/>
              </a:ext>
            </a:extLst>
          </p:cNvPr>
          <p:cNvCxnSpPr/>
          <p:nvPr/>
        </p:nvCxnSpPr>
        <p:spPr>
          <a:xfrm rot="5400000">
            <a:off x="3369020" y="6915747"/>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C7E6EDA4-3E1A-4713-6372-88C98C3A57DD}"/>
              </a:ext>
            </a:extLst>
          </p:cNvPr>
          <p:cNvCxnSpPr/>
          <p:nvPr/>
        </p:nvCxnSpPr>
        <p:spPr>
          <a:xfrm rot="5400000">
            <a:off x="4191345" y="7166572"/>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角丸四角形 81">
            <a:extLst>
              <a:ext uri="{FF2B5EF4-FFF2-40B4-BE49-F238E27FC236}">
                <a16:creationId xmlns:a16="http://schemas.microsoft.com/office/drawing/2014/main" id="{D3D37B84-CD61-1DBD-8FC2-DF24DFAAF3B2}"/>
              </a:ext>
            </a:extLst>
          </p:cNvPr>
          <p:cNvSpPr/>
          <p:nvPr/>
        </p:nvSpPr>
        <p:spPr>
          <a:xfrm>
            <a:off x="2976907" y="6237885"/>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40" name="直線矢印コネクタ 39">
            <a:extLst>
              <a:ext uri="{FF2B5EF4-FFF2-40B4-BE49-F238E27FC236}">
                <a16:creationId xmlns:a16="http://schemas.microsoft.com/office/drawing/2014/main" id="{ABD00D17-2583-D87E-BAA2-D71BC752C804}"/>
              </a:ext>
            </a:extLst>
          </p:cNvPr>
          <p:cNvCxnSpPr/>
          <p:nvPr/>
        </p:nvCxnSpPr>
        <p:spPr>
          <a:xfrm rot="5400000">
            <a:off x="4406451" y="7951591"/>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C3AAF5DD-C9E2-8A7B-55EA-368C2CD13D85}"/>
              </a:ext>
            </a:extLst>
          </p:cNvPr>
          <p:cNvSpPr/>
          <p:nvPr/>
        </p:nvSpPr>
        <p:spPr>
          <a:xfrm>
            <a:off x="5620095" y="7738072"/>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42" name="AutoShape 531">
            <a:extLst>
              <a:ext uri="{FF2B5EF4-FFF2-40B4-BE49-F238E27FC236}">
                <a16:creationId xmlns:a16="http://schemas.microsoft.com/office/drawing/2014/main" id="{BD4DC167-9869-3913-6D7C-FF2B1BABF7C6}"/>
              </a:ext>
            </a:extLst>
          </p:cNvPr>
          <p:cNvCxnSpPr>
            <a:cxnSpLocks noChangeShapeType="1"/>
            <a:stCxn id="80" idx="3"/>
            <a:endCxn id="53" idx="3"/>
          </p:cNvCxnSpPr>
          <p:nvPr/>
        </p:nvCxnSpPr>
        <p:spPr bwMode="auto">
          <a:xfrm flipH="1" flipV="1">
            <a:off x="5334345" y="5988647"/>
            <a:ext cx="214312" cy="1714500"/>
          </a:xfrm>
          <a:prstGeom prst="bentConnector3">
            <a:avLst>
              <a:gd name="adj1" fmla="val -459278"/>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3" name="AutoShape 531">
            <a:extLst>
              <a:ext uri="{FF2B5EF4-FFF2-40B4-BE49-F238E27FC236}">
                <a16:creationId xmlns:a16="http://schemas.microsoft.com/office/drawing/2014/main" id="{27B22B57-F577-67C2-E3A2-C658F2AB09BD}"/>
              </a:ext>
            </a:extLst>
          </p:cNvPr>
          <p:cNvCxnSpPr>
            <a:cxnSpLocks noChangeShapeType="1"/>
            <a:stCxn id="31" idx="3"/>
            <a:endCxn id="80" idx="1"/>
          </p:cNvCxnSpPr>
          <p:nvPr/>
        </p:nvCxnSpPr>
        <p:spPr bwMode="auto">
          <a:xfrm>
            <a:off x="4191345" y="7703147"/>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44" name="正方形/長方形 43">
            <a:extLst>
              <a:ext uri="{FF2B5EF4-FFF2-40B4-BE49-F238E27FC236}">
                <a16:creationId xmlns:a16="http://schemas.microsoft.com/office/drawing/2014/main" id="{AB058AC5-497C-85DB-248E-C9B73FC39DED}"/>
              </a:ext>
            </a:extLst>
          </p:cNvPr>
          <p:cNvSpPr/>
          <p:nvPr/>
        </p:nvSpPr>
        <p:spPr>
          <a:xfrm>
            <a:off x="4691407" y="7880947"/>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45" name="AutoShape 531">
            <a:extLst>
              <a:ext uri="{FF2B5EF4-FFF2-40B4-BE49-F238E27FC236}">
                <a16:creationId xmlns:a16="http://schemas.microsoft.com/office/drawing/2014/main" id="{1781EE81-D7ED-0EF1-CCD4-8F1C3A0E0C0F}"/>
              </a:ext>
            </a:extLst>
          </p:cNvPr>
          <p:cNvCxnSpPr>
            <a:cxnSpLocks noChangeShapeType="1"/>
            <a:stCxn id="32" idx="3"/>
            <a:endCxn id="19" idx="3"/>
          </p:cNvCxnSpPr>
          <p:nvPr/>
        </p:nvCxnSpPr>
        <p:spPr bwMode="auto">
          <a:xfrm flipH="1" flipV="1">
            <a:off x="5591520" y="4774210"/>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6" name="正方形/長方形 45">
            <a:extLst>
              <a:ext uri="{FF2B5EF4-FFF2-40B4-BE49-F238E27FC236}">
                <a16:creationId xmlns:a16="http://schemas.microsoft.com/office/drawing/2014/main" id="{E52B8AC1-2CA5-C465-D2A4-AD69C79FAFE4}"/>
              </a:ext>
            </a:extLst>
          </p:cNvPr>
          <p:cNvSpPr/>
          <p:nvPr/>
        </p:nvSpPr>
        <p:spPr>
          <a:xfrm>
            <a:off x="6120157" y="8452447"/>
            <a:ext cx="5984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47" name="AutoShape 531">
            <a:extLst>
              <a:ext uri="{FF2B5EF4-FFF2-40B4-BE49-F238E27FC236}">
                <a16:creationId xmlns:a16="http://schemas.microsoft.com/office/drawing/2014/main" id="{BEA7D8EF-FD87-CD47-3FEA-D4C02A30A96F}"/>
              </a:ext>
            </a:extLst>
          </p:cNvPr>
          <p:cNvCxnSpPr>
            <a:cxnSpLocks noChangeShapeType="1"/>
            <a:stCxn id="19" idx="2"/>
            <a:endCxn id="21" idx="0"/>
          </p:cNvCxnSpPr>
          <p:nvPr/>
        </p:nvCxnSpPr>
        <p:spPr bwMode="auto">
          <a:xfrm rot="5400000">
            <a:off x="2165695" y="4334472"/>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8" name="AutoShape 531">
            <a:extLst>
              <a:ext uri="{FF2B5EF4-FFF2-40B4-BE49-F238E27FC236}">
                <a16:creationId xmlns:a16="http://schemas.microsoft.com/office/drawing/2014/main" id="{7EB4DE5A-B201-4E7F-1278-41982C27A061}"/>
              </a:ext>
            </a:extLst>
          </p:cNvPr>
          <p:cNvCxnSpPr>
            <a:cxnSpLocks noChangeShapeType="1"/>
            <a:stCxn id="19" idx="2"/>
            <a:endCxn id="23" idx="0"/>
          </p:cNvCxnSpPr>
          <p:nvPr/>
        </p:nvCxnSpPr>
        <p:spPr bwMode="auto">
          <a:xfrm rot="16200000" flipH="1">
            <a:off x="3719857" y="4229697"/>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9" name="正方形/長方形 48">
            <a:extLst>
              <a:ext uri="{FF2B5EF4-FFF2-40B4-BE49-F238E27FC236}">
                <a16:creationId xmlns:a16="http://schemas.microsoft.com/office/drawing/2014/main" id="{848A1ACB-74BF-65C9-A255-0129B906B0F9}"/>
              </a:ext>
            </a:extLst>
          </p:cNvPr>
          <p:cNvSpPr/>
          <p:nvPr/>
        </p:nvSpPr>
        <p:spPr>
          <a:xfrm>
            <a:off x="4918420" y="4952010"/>
            <a:ext cx="6572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50" name="正方形/長方形 49">
            <a:extLst>
              <a:ext uri="{FF2B5EF4-FFF2-40B4-BE49-F238E27FC236}">
                <a16:creationId xmlns:a16="http://schemas.microsoft.com/office/drawing/2014/main" id="{7DCD2DD0-5E68-25D8-5C74-5B5290E735CB}"/>
              </a:ext>
            </a:extLst>
          </p:cNvPr>
          <p:cNvSpPr/>
          <p:nvPr/>
        </p:nvSpPr>
        <p:spPr>
          <a:xfrm>
            <a:off x="548032" y="4952010"/>
            <a:ext cx="658813"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51" name="直線矢印コネクタ 50">
            <a:extLst>
              <a:ext uri="{FF2B5EF4-FFF2-40B4-BE49-F238E27FC236}">
                <a16:creationId xmlns:a16="http://schemas.microsoft.com/office/drawing/2014/main" id="{37AAB64C-42C9-2D8F-F3A5-1CE2DA440E9A}"/>
              </a:ext>
            </a:extLst>
          </p:cNvPr>
          <p:cNvCxnSpPr/>
          <p:nvPr/>
        </p:nvCxnSpPr>
        <p:spPr>
          <a:xfrm rot="5400000">
            <a:off x="4267545" y="5812435"/>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78">
            <a:extLst>
              <a:ext uri="{FF2B5EF4-FFF2-40B4-BE49-F238E27FC236}">
                <a16:creationId xmlns:a16="http://schemas.microsoft.com/office/drawing/2014/main" id="{1E5DBB1C-16E4-AB74-C214-D63F4A1CF5BE}"/>
              </a:ext>
            </a:extLst>
          </p:cNvPr>
          <p:cNvSpPr/>
          <p:nvPr/>
        </p:nvSpPr>
        <p:spPr>
          <a:xfrm>
            <a:off x="2905470" y="5523510"/>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53" name="正方形/長方形 52">
            <a:extLst>
              <a:ext uri="{FF2B5EF4-FFF2-40B4-BE49-F238E27FC236}">
                <a16:creationId xmlns:a16="http://schemas.microsoft.com/office/drawing/2014/main" id="{E5FE2FEC-4BEE-AAFB-021D-20D22A02D59E}"/>
              </a:ext>
            </a:extLst>
          </p:cNvPr>
          <p:cNvSpPr/>
          <p:nvPr/>
        </p:nvSpPr>
        <p:spPr>
          <a:xfrm>
            <a:off x="2976907" y="5880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54" name="直線矢印コネクタ 53">
            <a:extLst>
              <a:ext uri="{FF2B5EF4-FFF2-40B4-BE49-F238E27FC236}">
                <a16:creationId xmlns:a16="http://schemas.microsoft.com/office/drawing/2014/main" id="{2FC1B5C3-5784-7276-43C1-FA6348E7A2F2}"/>
              </a:ext>
            </a:extLst>
          </p:cNvPr>
          <p:cNvCxnSpPr/>
          <p:nvPr/>
        </p:nvCxnSpPr>
        <p:spPr>
          <a:xfrm rot="5400000">
            <a:off x="2976113" y="445115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角丸四角形 34">
            <a:extLst>
              <a:ext uri="{FF2B5EF4-FFF2-40B4-BE49-F238E27FC236}">
                <a16:creationId xmlns:a16="http://schemas.microsoft.com/office/drawing/2014/main" id="{C3A63A1C-8EA7-16C6-FEE1-891132EDD2F5}"/>
              </a:ext>
            </a:extLst>
          </p:cNvPr>
          <p:cNvSpPr/>
          <p:nvPr/>
        </p:nvSpPr>
        <p:spPr>
          <a:xfrm>
            <a:off x="90832" y="3951885"/>
            <a:ext cx="65008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endParaRPr lang="en-US" altLang="ja-JP" sz="900" dirty="0">
              <a:solidFill>
                <a:schemeClr val="tx1"/>
              </a:solidFill>
            </a:endParaRPr>
          </a:p>
          <a:p>
            <a:pPr algn="ctr" eaLnBrk="1" hangingPunct="1">
              <a:defRPr/>
            </a:pPr>
            <a:r>
              <a:rPr lang="ja-JP" altLang="en-US" sz="900" dirty="0">
                <a:solidFill>
                  <a:schemeClr val="tx1"/>
                </a:solidFill>
              </a:rPr>
              <a:t>連絡を確認する方は１を、伝言を聞く方は２を、メインメニューへ進むには０を押してください。</a:t>
            </a:r>
            <a:endParaRPr lang="en-US" altLang="ja-JP" sz="900" dirty="0">
              <a:solidFill>
                <a:schemeClr val="tx1"/>
              </a:solidFill>
            </a:endParaRPr>
          </a:p>
        </p:txBody>
      </p:sp>
      <p:cxnSp>
        <p:nvCxnSpPr>
          <p:cNvPr id="56" name="直線矢印コネクタ 55">
            <a:extLst>
              <a:ext uri="{FF2B5EF4-FFF2-40B4-BE49-F238E27FC236}">
                <a16:creationId xmlns:a16="http://schemas.microsoft.com/office/drawing/2014/main" id="{62201AFF-21C6-A5F7-981B-1B834C023E49}"/>
              </a:ext>
            </a:extLst>
          </p:cNvPr>
          <p:cNvCxnSpPr/>
          <p:nvPr/>
        </p:nvCxnSpPr>
        <p:spPr>
          <a:xfrm rot="5400000">
            <a:off x="3102769" y="1250156"/>
            <a:ext cx="20955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FC4ECE8B-69AE-DABC-278E-18CE5CF30980}"/>
              </a:ext>
            </a:extLst>
          </p:cNvPr>
          <p:cNvCxnSpPr/>
          <p:nvPr/>
        </p:nvCxnSpPr>
        <p:spPr>
          <a:xfrm rot="5400000">
            <a:off x="3112689" y="208974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角丸四角形 28">
            <a:extLst>
              <a:ext uri="{FF2B5EF4-FFF2-40B4-BE49-F238E27FC236}">
                <a16:creationId xmlns:a16="http://schemas.microsoft.com/office/drawing/2014/main" id="{C375EDBB-D14F-9617-B670-A6399996C536}"/>
              </a:ext>
            </a:extLst>
          </p:cNvPr>
          <p:cNvSpPr/>
          <p:nvPr/>
        </p:nvSpPr>
        <p:spPr>
          <a:xfrm>
            <a:off x="1974451" y="180876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60" name="直線矢印コネクタ 59">
            <a:extLst>
              <a:ext uri="{FF2B5EF4-FFF2-40B4-BE49-F238E27FC236}">
                <a16:creationId xmlns:a16="http://schemas.microsoft.com/office/drawing/2014/main" id="{065575F3-5FFE-DC16-A578-6F65D8ABD005}"/>
              </a:ext>
            </a:extLst>
          </p:cNvPr>
          <p:cNvCxnSpPr/>
          <p:nvPr/>
        </p:nvCxnSpPr>
        <p:spPr>
          <a:xfrm rot="5400000">
            <a:off x="3112689" y="244693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a:extLst>
              <a:ext uri="{FF2B5EF4-FFF2-40B4-BE49-F238E27FC236}">
                <a16:creationId xmlns:a16="http://schemas.microsoft.com/office/drawing/2014/main" id="{CF2A52CA-CA53-C655-9126-71555FCC29ED}"/>
              </a:ext>
            </a:extLst>
          </p:cNvPr>
          <p:cNvCxnSpPr/>
          <p:nvPr/>
        </p:nvCxnSpPr>
        <p:spPr>
          <a:xfrm rot="5400000">
            <a:off x="3112689" y="2804122"/>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角丸四角形 29">
            <a:extLst>
              <a:ext uri="{FF2B5EF4-FFF2-40B4-BE49-F238E27FC236}">
                <a16:creationId xmlns:a16="http://schemas.microsoft.com/office/drawing/2014/main" id="{1B67DB3B-9788-F2A8-98F3-C494D83C1288}"/>
              </a:ext>
            </a:extLst>
          </p:cNvPr>
          <p:cNvSpPr/>
          <p:nvPr/>
        </p:nvSpPr>
        <p:spPr>
          <a:xfrm>
            <a:off x="1974451" y="2523135"/>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63" name="直線矢印コネクタ 62">
            <a:extLst>
              <a:ext uri="{FF2B5EF4-FFF2-40B4-BE49-F238E27FC236}">
                <a16:creationId xmlns:a16="http://schemas.microsoft.com/office/drawing/2014/main" id="{6B6FA8E5-ACC0-806F-DB5C-D71E3553FB72}"/>
              </a:ext>
            </a:extLst>
          </p:cNvPr>
          <p:cNvCxnSpPr/>
          <p:nvPr/>
        </p:nvCxnSpPr>
        <p:spPr>
          <a:xfrm rot="5400000">
            <a:off x="3112689" y="3161310"/>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AE3E6740-7B34-94A3-0D0E-3AFB012C2173}"/>
              </a:ext>
            </a:extLst>
          </p:cNvPr>
          <p:cNvCxnSpPr/>
          <p:nvPr/>
        </p:nvCxnSpPr>
        <p:spPr>
          <a:xfrm rot="5400000">
            <a:off x="3112689" y="351849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角丸四角形 36">
            <a:extLst>
              <a:ext uri="{FF2B5EF4-FFF2-40B4-BE49-F238E27FC236}">
                <a16:creationId xmlns:a16="http://schemas.microsoft.com/office/drawing/2014/main" id="{871D639D-A929-8126-42F1-FB0BD1AB3C10}"/>
              </a:ext>
            </a:extLst>
          </p:cNvPr>
          <p:cNvSpPr/>
          <p:nvPr/>
        </p:nvSpPr>
        <p:spPr>
          <a:xfrm>
            <a:off x="1945876" y="323751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cxnSp>
        <p:nvCxnSpPr>
          <p:cNvPr id="69" name="直線矢印コネクタ 68">
            <a:extLst>
              <a:ext uri="{FF2B5EF4-FFF2-40B4-BE49-F238E27FC236}">
                <a16:creationId xmlns:a16="http://schemas.microsoft.com/office/drawing/2014/main" id="{B3CF02F3-CBF2-F1CC-3A69-520B1897BCCF}"/>
              </a:ext>
            </a:extLst>
          </p:cNvPr>
          <p:cNvCxnSpPr/>
          <p:nvPr/>
        </p:nvCxnSpPr>
        <p:spPr>
          <a:xfrm rot="5400000">
            <a:off x="3112689" y="387568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0A76763F-5279-F9B1-C563-EA089E71B4FB}"/>
              </a:ext>
            </a:extLst>
          </p:cNvPr>
          <p:cNvSpPr/>
          <p:nvPr/>
        </p:nvSpPr>
        <p:spPr>
          <a:xfrm>
            <a:off x="1945876" y="3594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cxnSp>
        <p:nvCxnSpPr>
          <p:cNvPr id="71" name="直線矢印コネクタ 70">
            <a:extLst>
              <a:ext uri="{FF2B5EF4-FFF2-40B4-BE49-F238E27FC236}">
                <a16:creationId xmlns:a16="http://schemas.microsoft.com/office/drawing/2014/main" id="{EE6D98A7-E334-1474-B151-6AB08B2B1C1A}"/>
              </a:ext>
            </a:extLst>
          </p:cNvPr>
          <p:cNvCxnSpPr>
            <a:stCxn id="29" idx="2"/>
            <a:endCxn id="28" idx="0"/>
          </p:cNvCxnSpPr>
          <p:nvPr/>
        </p:nvCxnSpPr>
        <p:spPr>
          <a:xfrm rot="5400000">
            <a:off x="1529901" y="6452991"/>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6699E230-B24C-2160-2A3F-3A8D694143A6}"/>
              </a:ext>
            </a:extLst>
          </p:cNvPr>
          <p:cNvCxnSpPr>
            <a:stCxn id="28" idx="2"/>
            <a:endCxn id="30" idx="0"/>
          </p:cNvCxnSpPr>
          <p:nvPr/>
        </p:nvCxnSpPr>
        <p:spPr>
          <a:xfrm rot="16200000" flipH="1">
            <a:off x="1530694" y="6809385"/>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C3B9F4F4-CCBC-2648-94E9-EFE1A7662EEC}"/>
              </a:ext>
            </a:extLst>
          </p:cNvPr>
          <p:cNvCxnSpPr>
            <a:stCxn id="30" idx="2"/>
            <a:endCxn id="84" idx="0"/>
          </p:cNvCxnSpPr>
          <p:nvPr/>
        </p:nvCxnSpPr>
        <p:spPr>
          <a:xfrm rot="5400000">
            <a:off x="1529901" y="7167366"/>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12B5ECA7-6CEB-9DF2-4E02-C0868E2209D6}"/>
              </a:ext>
            </a:extLst>
          </p:cNvPr>
          <p:cNvCxnSpPr/>
          <p:nvPr/>
        </p:nvCxnSpPr>
        <p:spPr>
          <a:xfrm rot="16200000" flipH="1">
            <a:off x="1351308" y="7679334"/>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a:extLst>
              <a:ext uri="{FF2B5EF4-FFF2-40B4-BE49-F238E27FC236}">
                <a16:creationId xmlns:a16="http://schemas.microsoft.com/office/drawing/2014/main" id="{972F8DAC-841A-EFC2-9C4B-40A7FD476FF1}"/>
              </a:ext>
            </a:extLst>
          </p:cNvPr>
          <p:cNvCxnSpPr/>
          <p:nvPr/>
        </p:nvCxnSpPr>
        <p:spPr>
          <a:xfrm rot="5400000">
            <a:off x="4265957" y="6169622"/>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ADA0AF5E-96A2-36A9-FAA0-060D7A7DEE99}"/>
              </a:ext>
            </a:extLst>
          </p:cNvPr>
          <p:cNvCxnSpPr/>
          <p:nvPr/>
        </p:nvCxnSpPr>
        <p:spPr>
          <a:xfrm rot="5400000">
            <a:off x="3370607" y="7344372"/>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正方形/長方形 78">
            <a:extLst>
              <a:ext uri="{FF2B5EF4-FFF2-40B4-BE49-F238E27FC236}">
                <a16:creationId xmlns:a16="http://schemas.microsoft.com/office/drawing/2014/main" id="{3A1EE975-FBE6-98FE-C737-5F90618FF419}"/>
              </a:ext>
            </a:extLst>
          </p:cNvPr>
          <p:cNvSpPr/>
          <p:nvPr/>
        </p:nvSpPr>
        <p:spPr>
          <a:xfrm>
            <a:off x="3119782" y="7095135"/>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80" name="正方形/長方形 79">
            <a:extLst>
              <a:ext uri="{FF2B5EF4-FFF2-40B4-BE49-F238E27FC236}">
                <a16:creationId xmlns:a16="http://schemas.microsoft.com/office/drawing/2014/main" id="{02B809E5-85E8-8802-69A3-8FDAFA5BD5DA}"/>
              </a:ext>
            </a:extLst>
          </p:cNvPr>
          <p:cNvSpPr/>
          <p:nvPr/>
        </p:nvSpPr>
        <p:spPr>
          <a:xfrm>
            <a:off x="4350095" y="7595197"/>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F3760B5F-2959-0144-F5D4-F8800B087303}"/>
              </a:ext>
            </a:extLst>
          </p:cNvPr>
          <p:cNvSpPr/>
          <p:nvPr/>
        </p:nvSpPr>
        <p:spPr>
          <a:xfrm>
            <a:off x="5107" y="8238135"/>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2" name="AutoShape 531">
            <a:extLst>
              <a:ext uri="{FF2B5EF4-FFF2-40B4-BE49-F238E27FC236}">
                <a16:creationId xmlns:a16="http://schemas.microsoft.com/office/drawing/2014/main" id="{732317C6-0FC5-9F53-C0D1-5255E82839F6}"/>
              </a:ext>
            </a:extLst>
          </p:cNvPr>
          <p:cNvCxnSpPr>
            <a:cxnSpLocks noChangeShapeType="1"/>
            <a:stCxn id="83" idx="1"/>
            <a:endCxn id="19" idx="1"/>
          </p:cNvCxnSpPr>
          <p:nvPr/>
        </p:nvCxnSpPr>
        <p:spPr bwMode="auto">
          <a:xfrm rot="10800000">
            <a:off x="548032" y="4774210"/>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83" name="角丸四角形 72">
            <a:extLst>
              <a:ext uri="{FF2B5EF4-FFF2-40B4-BE49-F238E27FC236}">
                <a16:creationId xmlns:a16="http://schemas.microsoft.com/office/drawing/2014/main" id="{CEF8E00B-19B8-6FEA-940E-DE71774EE15B}"/>
              </a:ext>
            </a:extLst>
          </p:cNvPr>
          <p:cNvSpPr/>
          <p:nvPr/>
        </p:nvSpPr>
        <p:spPr>
          <a:xfrm>
            <a:off x="619470" y="7938097"/>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4" name="角丸四角形 71">
            <a:extLst>
              <a:ext uri="{FF2B5EF4-FFF2-40B4-BE49-F238E27FC236}">
                <a16:creationId xmlns:a16="http://schemas.microsoft.com/office/drawing/2014/main" id="{C22B48F7-9BB7-8466-AC61-6DCEEB74867A}"/>
              </a:ext>
            </a:extLst>
          </p:cNvPr>
          <p:cNvSpPr/>
          <p:nvPr/>
        </p:nvSpPr>
        <p:spPr>
          <a:xfrm>
            <a:off x="565495" y="7238010"/>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cxnSp>
        <p:nvCxnSpPr>
          <p:cNvPr id="86" name="直線矢印コネクタ 85">
            <a:extLst>
              <a:ext uri="{FF2B5EF4-FFF2-40B4-BE49-F238E27FC236}">
                <a16:creationId xmlns:a16="http://schemas.microsoft.com/office/drawing/2014/main" id="{30E523D6-73DB-266C-0D93-B86106145EF4}"/>
              </a:ext>
            </a:extLst>
          </p:cNvPr>
          <p:cNvCxnSpPr>
            <a:cxnSpLocks/>
            <a:endCxn id="59" idx="0"/>
          </p:cNvCxnSpPr>
          <p:nvPr/>
        </p:nvCxnSpPr>
        <p:spPr>
          <a:xfrm>
            <a:off x="3153170" y="1539279"/>
            <a:ext cx="0" cy="26948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9" name="グループ化 170">
            <a:extLst>
              <a:ext uri="{FF2B5EF4-FFF2-40B4-BE49-F238E27FC236}">
                <a16:creationId xmlns:a16="http://schemas.microsoft.com/office/drawing/2014/main" id="{494ACA0E-A0F3-FCBB-B6F2-ADD1704DB34D}"/>
              </a:ext>
            </a:extLst>
          </p:cNvPr>
          <p:cNvGrpSpPr>
            <a:grpSpLocks/>
          </p:cNvGrpSpPr>
          <p:nvPr/>
        </p:nvGrpSpPr>
        <p:grpSpPr bwMode="auto">
          <a:xfrm>
            <a:off x="5203376" y="1731355"/>
            <a:ext cx="1690688" cy="500062"/>
            <a:chOff x="4748202" y="2571736"/>
            <a:chExt cx="1690703" cy="500066"/>
          </a:xfrm>
        </p:grpSpPr>
        <p:sp>
          <p:nvSpPr>
            <p:cNvPr id="90" name="AutoShape 397">
              <a:extLst>
                <a:ext uri="{FF2B5EF4-FFF2-40B4-BE49-F238E27FC236}">
                  <a16:creationId xmlns:a16="http://schemas.microsoft.com/office/drawing/2014/main" id="{AECFFF9C-7654-CE09-7A7B-F53BB52FFCF2}"/>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91" name="グループ化 169">
              <a:extLst>
                <a:ext uri="{FF2B5EF4-FFF2-40B4-BE49-F238E27FC236}">
                  <a16:creationId xmlns:a16="http://schemas.microsoft.com/office/drawing/2014/main" id="{75264C20-E11D-6C07-0EE1-350FEF479DBD}"/>
                </a:ext>
              </a:extLst>
            </p:cNvPr>
            <p:cNvGrpSpPr>
              <a:grpSpLocks/>
            </p:cNvGrpSpPr>
            <p:nvPr/>
          </p:nvGrpSpPr>
          <p:grpSpPr bwMode="auto">
            <a:xfrm>
              <a:off x="4748202" y="2609836"/>
              <a:ext cx="1690703" cy="433391"/>
              <a:chOff x="4748202" y="2609836"/>
              <a:chExt cx="1690703" cy="433391"/>
            </a:xfrm>
          </p:grpSpPr>
          <p:sp>
            <p:nvSpPr>
              <p:cNvPr id="92" name="正方形/長方形 91">
                <a:extLst>
                  <a:ext uri="{FF2B5EF4-FFF2-40B4-BE49-F238E27FC236}">
                    <a16:creationId xmlns:a16="http://schemas.microsoft.com/office/drawing/2014/main" id="{462383F2-6784-2998-A338-D22AC964AED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3" name="正方形/長方形 92">
                <a:extLst>
                  <a:ext uri="{FF2B5EF4-FFF2-40B4-BE49-F238E27FC236}">
                    <a16:creationId xmlns:a16="http://schemas.microsoft.com/office/drawing/2014/main" id="{B7FA9CAB-3522-D2E6-AC0F-BE04B1E0B482}"/>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4" name="角丸四角形 103">
                <a:extLst>
                  <a:ext uri="{FF2B5EF4-FFF2-40B4-BE49-F238E27FC236}">
                    <a16:creationId xmlns:a16="http://schemas.microsoft.com/office/drawing/2014/main" id="{A3D62B4A-12B9-ECE9-D8A9-BC9013660A1D}"/>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95" name="角丸四角形 104">
                <a:extLst>
                  <a:ext uri="{FF2B5EF4-FFF2-40B4-BE49-F238E27FC236}">
                    <a16:creationId xmlns:a16="http://schemas.microsoft.com/office/drawing/2014/main" id="{6DD21A24-E918-1912-872E-C1EB6FB6DC37}"/>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Tree>
    <p:extLst>
      <p:ext uri="{BB962C8B-B14F-4D97-AF65-F5344CB8AC3E}">
        <p14:creationId xmlns:p14="http://schemas.microsoft.com/office/powerpoint/2010/main" val="3269795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D17FD640-DB63-E3F9-358B-69B1539DC196}"/>
              </a:ext>
            </a:extLst>
          </p:cNvPr>
          <p:cNvPicPr>
            <a:picLocks noChangeAspect="1"/>
          </p:cNvPicPr>
          <p:nvPr/>
        </p:nvPicPr>
        <p:blipFill>
          <a:blip r:embed="rId2"/>
          <a:stretch>
            <a:fillRect/>
          </a:stretch>
        </p:blipFill>
        <p:spPr>
          <a:xfrm>
            <a:off x="356520" y="3816362"/>
            <a:ext cx="3513731" cy="4987228"/>
          </a:xfrm>
          <a:prstGeom prst="rect">
            <a:avLst/>
          </a:prstGeom>
          <a:ln>
            <a:solidFill>
              <a:schemeClr val="tx1">
                <a:lumMod val="50000"/>
                <a:lumOff val="50000"/>
              </a:schemeClr>
            </a:solidFill>
          </a:ln>
        </p:spPr>
      </p:pic>
      <p:pic>
        <p:nvPicPr>
          <p:cNvPr id="21" name="図 20">
            <a:extLst>
              <a:ext uri="{FF2B5EF4-FFF2-40B4-BE49-F238E27FC236}">
                <a16:creationId xmlns:a16="http://schemas.microsoft.com/office/drawing/2014/main" id="{BE4C49A1-82B7-61CA-1B6B-601F209B266B}"/>
              </a:ext>
            </a:extLst>
          </p:cNvPr>
          <p:cNvPicPr>
            <a:picLocks noChangeAspect="1"/>
          </p:cNvPicPr>
          <p:nvPr/>
        </p:nvPicPr>
        <p:blipFill>
          <a:blip r:embed="rId3"/>
          <a:stretch>
            <a:fillRect/>
          </a:stretch>
        </p:blipFill>
        <p:spPr>
          <a:xfrm>
            <a:off x="356520" y="1257380"/>
            <a:ext cx="3359888" cy="2129904"/>
          </a:xfrm>
          <a:prstGeom prst="rect">
            <a:avLst/>
          </a:prstGeom>
        </p:spPr>
      </p:pic>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21</a:t>
            </a:fld>
            <a:endParaRPr lang="ja-JP" altLang="en-US"/>
          </a:p>
        </p:txBody>
      </p:sp>
      <p:sp>
        <p:nvSpPr>
          <p:cNvPr id="4" name="テキスト ボックス 23">
            <a:extLst>
              <a:ext uri="{FF2B5EF4-FFF2-40B4-BE49-F238E27FC236}">
                <a16:creationId xmlns:a16="http://schemas.microsoft.com/office/drawing/2014/main" id="{2AF63CDB-B3B1-A96C-B6A0-FBA491DA5CE5}"/>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4</a:t>
            </a:r>
            <a:r>
              <a:rPr lang="ja-JP" altLang="en-US" sz="1800" dirty="0"/>
              <a:t>） 家族向け ：伝言メッセージを確認、登録する（</a:t>
            </a:r>
            <a:r>
              <a:rPr lang="en-US" altLang="ja-JP" sz="1800" dirty="0"/>
              <a:t>WEB</a:t>
            </a:r>
            <a:r>
              <a:rPr lang="ja-JP" altLang="en-US" sz="1800" dirty="0"/>
              <a:t>）</a:t>
            </a:r>
          </a:p>
        </p:txBody>
      </p:sp>
      <p:sp>
        <p:nvSpPr>
          <p:cNvPr id="5" name="正方形/長方形 4">
            <a:extLst>
              <a:ext uri="{FF2B5EF4-FFF2-40B4-BE49-F238E27FC236}">
                <a16:creationId xmlns:a16="http://schemas.microsoft.com/office/drawing/2014/main" id="{0982F6AD-2333-5D60-E7B3-CAFF2BD1A13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3BA3D074-D9D5-0158-AE68-F67C99E92AF9}"/>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F98D776D-BBE7-FC79-97D1-9FFD686E268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CBEAE628-D15D-5A8B-D8F2-4141FBE109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7CA4BE8-5D22-EB51-7856-55F5C935766E}"/>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6C7FDB3D-0FE4-887A-9237-6DDB8A98C454}"/>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3" name="テキスト ボックス 56">
            <a:extLst>
              <a:ext uri="{FF2B5EF4-FFF2-40B4-BE49-F238E27FC236}">
                <a16:creationId xmlns:a16="http://schemas.microsoft.com/office/drawing/2014/main" id="{8194D73B-9976-E3B2-44CC-A48C630E7C1A}"/>
              </a:ext>
            </a:extLst>
          </p:cNvPr>
          <p:cNvSpPr txBox="1">
            <a:spLocks noChangeArrowheads="1"/>
          </p:cNvSpPr>
          <p:nvPr/>
        </p:nvSpPr>
        <p:spPr bwMode="auto">
          <a:xfrm>
            <a:off x="4017169" y="1260118"/>
            <a:ext cx="2703512" cy="6848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①伝言サービス用の</a:t>
            </a:r>
            <a:r>
              <a:rPr lang="en-US" altLang="ja-JP" sz="1400" dirty="0"/>
              <a:t>URL</a:t>
            </a:r>
            <a:r>
              <a:rPr lang="ja-JP" altLang="en-US" sz="1400" dirty="0"/>
              <a:t>にアクセスし、伝言サービス用のユーザ</a:t>
            </a:r>
            <a:r>
              <a:rPr lang="en-US" altLang="ja-JP" sz="1400" dirty="0"/>
              <a:t>ID</a:t>
            </a:r>
            <a:r>
              <a:rPr lang="ja-JP" altLang="en-US" sz="1400" dirty="0"/>
              <a:t>、パスワードを入力してログインします。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伝言サービス用のユーザ</a:t>
            </a:r>
            <a:r>
              <a:rPr lang="en-US" altLang="ja-JP" sz="1200" dirty="0"/>
              <a:t>ID</a:t>
            </a:r>
            <a:r>
              <a:rPr lang="ja-JP" altLang="en-US" sz="1200" dirty="0"/>
              <a:t>、パスワードは社員本人が設定した</a:t>
            </a:r>
            <a:r>
              <a:rPr lang="en-US" altLang="ja-JP" sz="1200" dirty="0"/>
              <a:t>ID</a:t>
            </a:r>
            <a:r>
              <a:rPr lang="ja-JP" altLang="en-US" sz="1200" dirty="0"/>
              <a:t>とパスワードとなります。</a:t>
            </a:r>
            <a:endParaRPr lang="en-US" altLang="ja-JP" sz="12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a:t>
            </a:r>
            <a:endParaRPr lang="en-US" altLang="ja-JP" sz="1400" dirty="0"/>
          </a:p>
          <a:p>
            <a:pPr eaLnBrk="1" hangingPunct="1">
              <a:spcBef>
                <a:spcPct val="0"/>
              </a:spcBef>
              <a:buFontTx/>
              <a:buNone/>
            </a:pPr>
            <a:r>
              <a:rPr lang="ja-JP" altLang="en-US" sz="1400" dirty="0"/>
              <a:t>社員本人が安否回答をした場合には「安否情報」に回答内容が表示されます。</a:t>
            </a:r>
            <a:endParaRPr lang="en-US" altLang="ja-JP" sz="1400" dirty="0"/>
          </a:p>
          <a:p>
            <a:pPr eaLnBrk="1" hangingPunct="1">
              <a:spcBef>
                <a:spcPct val="0"/>
              </a:spcBef>
              <a:buFontTx/>
              <a:buNone/>
            </a:pPr>
            <a:r>
              <a:rPr lang="ja-JP" altLang="en-US" sz="1400" dirty="0"/>
              <a:t>伝言メッセージが既に登録されている場合には「登録済みの伝言」に内容が表示されます。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③伝言を登録する場合には、</a:t>
            </a:r>
            <a:endParaRPr lang="en-US" altLang="ja-JP" sz="1400" dirty="0"/>
          </a:p>
          <a:p>
            <a:pPr eaLnBrk="1" hangingPunct="1">
              <a:spcBef>
                <a:spcPct val="0"/>
              </a:spcBef>
              <a:buFontTx/>
              <a:buNone/>
            </a:pPr>
            <a:r>
              <a:rPr lang="ja-JP" altLang="en-US" sz="1400" dirty="0"/>
              <a:t>伝言メッセージの登録欄でメッセージを入力し、「登録する」を選択します。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a:t>
            </a:r>
            <a:r>
              <a:rPr lang="ja-JP" altLang="en-US" sz="1100" dirty="0"/>
              <a:t>登録できる伝言は５件までです。</a:t>
            </a:r>
          </a:p>
          <a:p>
            <a:pPr eaLnBrk="1" hangingPunct="1">
              <a:spcBef>
                <a:spcPct val="0"/>
              </a:spcBef>
              <a:buFontTx/>
              <a:buNone/>
            </a:pPr>
            <a:r>
              <a:rPr lang="ja-JP" altLang="en-US" sz="1100" dirty="0"/>
              <a:t>６件以上登録したい場合には古いメッセージを削除してから登録してください。</a:t>
            </a:r>
            <a:endParaRPr lang="en-US" altLang="ja-JP" sz="1100" dirty="0"/>
          </a:p>
        </p:txBody>
      </p:sp>
      <p:sp>
        <p:nvSpPr>
          <p:cNvPr id="14" name="AutoShape 177">
            <a:extLst>
              <a:ext uri="{FF2B5EF4-FFF2-40B4-BE49-F238E27FC236}">
                <a16:creationId xmlns:a16="http://schemas.microsoft.com/office/drawing/2014/main" id="{0C7F8298-7EF7-6612-0BBC-4FB883CA8AE8}"/>
              </a:ext>
            </a:extLst>
          </p:cNvPr>
          <p:cNvSpPr>
            <a:spLocks noChangeArrowheads="1"/>
          </p:cNvSpPr>
          <p:nvPr/>
        </p:nvSpPr>
        <p:spPr bwMode="auto">
          <a:xfrm>
            <a:off x="686129" y="1984194"/>
            <a:ext cx="2486623" cy="85168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AutoShape 177">
            <a:extLst>
              <a:ext uri="{FF2B5EF4-FFF2-40B4-BE49-F238E27FC236}">
                <a16:creationId xmlns:a16="http://schemas.microsoft.com/office/drawing/2014/main" id="{10A5E30F-6632-5E45-EE83-96E15EF4D5D0}"/>
              </a:ext>
            </a:extLst>
          </p:cNvPr>
          <p:cNvSpPr>
            <a:spLocks noChangeArrowheads="1"/>
          </p:cNvSpPr>
          <p:nvPr/>
        </p:nvSpPr>
        <p:spPr bwMode="auto">
          <a:xfrm>
            <a:off x="563732" y="7196573"/>
            <a:ext cx="3152675" cy="14689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2196943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22</a:t>
            </a:fld>
            <a:endParaRPr lang="ja-JP" altLang="en-US"/>
          </a:p>
        </p:txBody>
      </p:sp>
      <p:sp>
        <p:nvSpPr>
          <p:cNvPr id="4" name="テキスト ボックス 23">
            <a:extLst>
              <a:ext uri="{FF2B5EF4-FFF2-40B4-BE49-F238E27FC236}">
                <a16:creationId xmlns:a16="http://schemas.microsoft.com/office/drawing/2014/main" id="{05467B9C-DE24-28C5-1B74-BE518E002AE3}"/>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5</a:t>
            </a:r>
            <a:r>
              <a:rPr lang="ja-JP" altLang="en-US" sz="1800" dirty="0"/>
              <a:t>） 家族向け：伝言メッセージを確認、登録する （電話音声）</a:t>
            </a:r>
          </a:p>
        </p:txBody>
      </p:sp>
      <p:sp>
        <p:nvSpPr>
          <p:cNvPr id="5" name="正方形/長方形 4">
            <a:extLst>
              <a:ext uri="{FF2B5EF4-FFF2-40B4-BE49-F238E27FC236}">
                <a16:creationId xmlns:a16="http://schemas.microsoft.com/office/drawing/2014/main" id="{D40410C4-9D5F-3480-8677-4E949E941963}"/>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a:t>
            </a: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7CA2EF5-B443-EBA0-13FC-7A5039309EE8}"/>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02971B68-B114-8538-330B-2EBD1CC8192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A898698E-16F2-7F47-FB9E-D6139A159C2C}"/>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5099AAB6-8FFD-E53F-8F0C-42EB34D0798C}"/>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E27F4ED2-EBF5-0C5A-8388-0A8268940CA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1" name="正方形/長方形 10">
            <a:extLst>
              <a:ext uri="{FF2B5EF4-FFF2-40B4-BE49-F238E27FC236}">
                <a16:creationId xmlns:a16="http://schemas.microsoft.com/office/drawing/2014/main" id="{BA072670-23C2-E955-64D2-096D274E6DD1}"/>
              </a:ext>
            </a:extLst>
          </p:cNvPr>
          <p:cNvSpPr/>
          <p:nvPr/>
        </p:nvSpPr>
        <p:spPr>
          <a:xfrm>
            <a:off x="2605882" y="2711450"/>
            <a:ext cx="704850" cy="2016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2" name="角丸四角形 26">
            <a:extLst>
              <a:ext uri="{FF2B5EF4-FFF2-40B4-BE49-F238E27FC236}">
                <a16:creationId xmlns:a16="http://schemas.microsoft.com/office/drawing/2014/main" id="{D2B94E7B-7E6E-B37D-5AA7-F505D276A6D1}"/>
              </a:ext>
            </a:extLst>
          </p:cNvPr>
          <p:cNvSpPr/>
          <p:nvPr/>
        </p:nvSpPr>
        <p:spPr>
          <a:xfrm>
            <a:off x="1248569" y="1997075"/>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 name="角丸四角形 27">
            <a:extLst>
              <a:ext uri="{FF2B5EF4-FFF2-40B4-BE49-F238E27FC236}">
                <a16:creationId xmlns:a16="http://schemas.microsoft.com/office/drawing/2014/main" id="{A40D05B7-87A6-799E-0B09-B8A861B608BF}"/>
              </a:ext>
            </a:extLst>
          </p:cNvPr>
          <p:cNvSpPr/>
          <p:nvPr/>
        </p:nvSpPr>
        <p:spPr>
          <a:xfrm>
            <a:off x="1248569" y="2425700"/>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4" name="角丸四角形 28">
            <a:extLst>
              <a:ext uri="{FF2B5EF4-FFF2-40B4-BE49-F238E27FC236}">
                <a16:creationId xmlns:a16="http://schemas.microsoft.com/office/drawing/2014/main" id="{F4D5D544-9573-9344-FC4A-DAF9DC5F4E35}"/>
              </a:ext>
            </a:extLst>
          </p:cNvPr>
          <p:cNvSpPr/>
          <p:nvPr/>
        </p:nvSpPr>
        <p:spPr>
          <a:xfrm>
            <a:off x="1248569" y="2997200"/>
            <a:ext cx="36433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伝言サービスです。専用のログイン</a:t>
            </a:r>
            <a:r>
              <a:rPr lang="en-US" altLang="ja-JP" sz="900" dirty="0">
                <a:solidFill>
                  <a:schemeClr val="tx1"/>
                </a:solidFill>
              </a:rPr>
              <a:t>ID</a:t>
            </a:r>
            <a:r>
              <a:rPr lang="ja-JP" altLang="en-US" sz="900" dirty="0">
                <a:solidFill>
                  <a:schemeClr val="tx1"/>
                </a:solidFill>
              </a:rPr>
              <a:t>を押してください。</a:t>
            </a:r>
            <a:endParaRPr lang="en-US" altLang="ja-JP" sz="900" dirty="0">
              <a:solidFill>
                <a:schemeClr val="tx1"/>
              </a:solidFill>
            </a:endParaRPr>
          </a:p>
        </p:txBody>
      </p:sp>
      <p:sp>
        <p:nvSpPr>
          <p:cNvPr id="15" name="角丸四角形 29">
            <a:extLst>
              <a:ext uri="{FF2B5EF4-FFF2-40B4-BE49-F238E27FC236}">
                <a16:creationId xmlns:a16="http://schemas.microsoft.com/office/drawing/2014/main" id="{F917FA13-EFC3-7B62-F3B5-9927B2AC333C}"/>
              </a:ext>
            </a:extLst>
          </p:cNvPr>
          <p:cNvSpPr/>
          <p:nvPr/>
        </p:nvSpPr>
        <p:spPr>
          <a:xfrm>
            <a:off x="1248569" y="3854450"/>
            <a:ext cx="2857500"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伝言サービス用のパスワードを押して下さい。</a:t>
            </a:r>
            <a:endParaRPr lang="en-US" altLang="ja-JP" sz="900" dirty="0">
              <a:solidFill>
                <a:schemeClr val="tx1"/>
              </a:solidFill>
            </a:endParaRPr>
          </a:p>
        </p:txBody>
      </p:sp>
      <p:sp>
        <p:nvSpPr>
          <p:cNvPr id="16" name="正方形/長方形 15">
            <a:extLst>
              <a:ext uri="{FF2B5EF4-FFF2-40B4-BE49-F238E27FC236}">
                <a16:creationId xmlns:a16="http://schemas.microsoft.com/office/drawing/2014/main" id="{E67F3197-4D84-3D16-DB61-C3A69021D0F9}"/>
              </a:ext>
            </a:extLst>
          </p:cNvPr>
          <p:cNvSpPr/>
          <p:nvPr/>
        </p:nvSpPr>
        <p:spPr>
          <a:xfrm>
            <a:off x="1677194" y="3425825"/>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専用のログイン</a:t>
            </a:r>
            <a:r>
              <a:rPr lang="en-US" altLang="ja-JP" sz="900" dirty="0">
                <a:solidFill>
                  <a:schemeClr val="tx1"/>
                </a:solidFill>
              </a:rPr>
              <a:t>ID</a:t>
            </a:r>
            <a:r>
              <a:rPr lang="ja-JP" altLang="en-US" sz="900" dirty="0">
                <a:solidFill>
                  <a:schemeClr val="tx1"/>
                </a:solidFill>
              </a:rPr>
              <a:t>入力</a:t>
            </a:r>
          </a:p>
        </p:txBody>
      </p:sp>
      <p:grpSp>
        <p:nvGrpSpPr>
          <p:cNvPr id="18" name="グループ化 170">
            <a:extLst>
              <a:ext uri="{FF2B5EF4-FFF2-40B4-BE49-F238E27FC236}">
                <a16:creationId xmlns:a16="http://schemas.microsoft.com/office/drawing/2014/main" id="{E3B6E805-00AF-2C82-41CE-87A17093691D}"/>
              </a:ext>
            </a:extLst>
          </p:cNvPr>
          <p:cNvGrpSpPr>
            <a:grpSpLocks/>
          </p:cNvGrpSpPr>
          <p:nvPr/>
        </p:nvGrpSpPr>
        <p:grpSpPr bwMode="auto">
          <a:xfrm>
            <a:off x="5167312" y="3820320"/>
            <a:ext cx="1690688" cy="500062"/>
            <a:chOff x="4748202" y="2571736"/>
            <a:chExt cx="1690703" cy="500066"/>
          </a:xfrm>
        </p:grpSpPr>
        <p:sp>
          <p:nvSpPr>
            <p:cNvPr id="19" name="AutoShape 397">
              <a:extLst>
                <a:ext uri="{FF2B5EF4-FFF2-40B4-BE49-F238E27FC236}">
                  <a16:creationId xmlns:a16="http://schemas.microsoft.com/office/drawing/2014/main" id="{9019DF90-7050-50BE-6DB0-7B68DE9619C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0" name="グループ化 169">
              <a:extLst>
                <a:ext uri="{FF2B5EF4-FFF2-40B4-BE49-F238E27FC236}">
                  <a16:creationId xmlns:a16="http://schemas.microsoft.com/office/drawing/2014/main" id="{5E45A5B6-6BFA-53F7-5E5B-A777BF5DCB17}"/>
                </a:ext>
              </a:extLst>
            </p:cNvPr>
            <p:cNvGrpSpPr>
              <a:grpSpLocks/>
            </p:cNvGrpSpPr>
            <p:nvPr/>
          </p:nvGrpSpPr>
          <p:grpSpPr bwMode="auto">
            <a:xfrm>
              <a:off x="4748202" y="2609836"/>
              <a:ext cx="1690703" cy="433391"/>
              <a:chOff x="4748202" y="2609836"/>
              <a:chExt cx="1690703" cy="433391"/>
            </a:xfrm>
          </p:grpSpPr>
          <p:sp>
            <p:nvSpPr>
              <p:cNvPr id="21" name="正方形/長方形 20">
                <a:extLst>
                  <a:ext uri="{FF2B5EF4-FFF2-40B4-BE49-F238E27FC236}">
                    <a16:creationId xmlns:a16="http://schemas.microsoft.com/office/drawing/2014/main" id="{BEAC3E5B-77FF-0AE6-4192-EB34045C0FE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0ED3F09F-CB19-D63B-6441-3D2511EEE1A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角丸四角形 103">
                <a:extLst>
                  <a:ext uri="{FF2B5EF4-FFF2-40B4-BE49-F238E27FC236}">
                    <a16:creationId xmlns:a16="http://schemas.microsoft.com/office/drawing/2014/main" id="{5B7E936F-BCF9-ECF3-F04E-121F721F26C7}"/>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4" name="角丸四角形 104">
                <a:extLst>
                  <a:ext uri="{FF2B5EF4-FFF2-40B4-BE49-F238E27FC236}">
                    <a16:creationId xmlns:a16="http://schemas.microsoft.com/office/drawing/2014/main" id="{7AFA3FA5-1CF9-0000-879F-F68BDC386EFF}"/>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5" name="テキスト ボックス 56">
            <a:extLst>
              <a:ext uri="{FF2B5EF4-FFF2-40B4-BE49-F238E27FC236}">
                <a16:creationId xmlns:a16="http://schemas.microsoft.com/office/drawing/2014/main" id="{57002790-14AD-6C85-192D-D6919C3811CB}"/>
              </a:ext>
            </a:extLst>
          </p:cNvPr>
          <p:cNvSpPr txBox="1">
            <a:spLocks noChangeArrowheads="1"/>
          </p:cNvSpPr>
          <p:nvPr/>
        </p:nvSpPr>
        <p:spPr bwMode="auto">
          <a:xfrm>
            <a:off x="142875" y="928688"/>
            <a:ext cx="657225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① エマージェンシーコールシステムに電話をかけます。</a:t>
            </a:r>
          </a:p>
          <a:p>
            <a:pPr eaLnBrk="1" hangingPunct="1">
              <a:spcBef>
                <a:spcPct val="0"/>
              </a:spcBef>
              <a:buFontTx/>
              <a:buNone/>
            </a:pPr>
            <a:r>
              <a:rPr lang="ja-JP" altLang="en-US" sz="1200"/>
              <a:t>② 「こちらは</a:t>
            </a:r>
            <a:r>
              <a:rPr lang="en-US" altLang="ja-JP" sz="1200">
                <a:latin typeface="Arial" panose="020B0604020202020204" pitchFamily="34" charset="0"/>
              </a:rPr>
              <a:t>【</a:t>
            </a:r>
            <a:r>
              <a:rPr lang="ja-JP" altLang="en-US" sz="1200">
                <a:latin typeface="Arial" panose="020B0604020202020204" pitchFamily="34" charset="0"/>
              </a:rPr>
              <a:t>企業名</a:t>
            </a:r>
            <a:r>
              <a:rPr lang="en-US" altLang="ja-JP" sz="1200">
                <a:latin typeface="Arial" panose="020B0604020202020204" pitchFamily="34" charset="0"/>
              </a:rPr>
              <a:t>】</a:t>
            </a:r>
            <a:r>
              <a:rPr lang="ja-JP" altLang="en-US" sz="1200"/>
              <a:t>です。」と最初のガイダンスがながれます。</a:t>
            </a:r>
          </a:p>
          <a:p>
            <a:pPr eaLnBrk="1" hangingPunct="1">
              <a:spcBef>
                <a:spcPct val="0"/>
              </a:spcBef>
              <a:buFontTx/>
              <a:buNone/>
            </a:pPr>
            <a:r>
              <a:rPr lang="ja-JP" altLang="en-US" sz="1200"/>
              <a:t>③ 「伝言サービス」の「１」をプッシュしてください。</a:t>
            </a:r>
          </a:p>
          <a:p>
            <a:pPr eaLnBrk="1" hangingPunct="1">
              <a:spcBef>
                <a:spcPct val="0"/>
              </a:spcBef>
              <a:buFontTx/>
              <a:buNone/>
            </a:pPr>
            <a:r>
              <a:rPr lang="ja-JP" altLang="en-US" sz="1200"/>
              <a:t>④ 伝言サービス専用のＩＤとパスワードを入力します。</a:t>
            </a:r>
          </a:p>
          <a:p>
            <a:pPr eaLnBrk="1" hangingPunct="1">
              <a:spcBef>
                <a:spcPct val="0"/>
              </a:spcBef>
              <a:buFontTx/>
              <a:buNone/>
            </a:pPr>
            <a:r>
              <a:rPr lang="ja-JP" altLang="en-US" sz="1200"/>
              <a:t>⑤ その後は、ガイダンスに従ってプッシュボタン操作、音声録音を行なってください。</a:t>
            </a:r>
          </a:p>
        </p:txBody>
      </p:sp>
      <p:cxnSp>
        <p:nvCxnSpPr>
          <p:cNvPr id="26" name="直線矢印コネクタ 25">
            <a:extLst>
              <a:ext uri="{FF2B5EF4-FFF2-40B4-BE49-F238E27FC236}">
                <a16:creationId xmlns:a16="http://schemas.microsoft.com/office/drawing/2014/main" id="{F8E3BCF3-47F6-D3CF-F619-947788842AE5}"/>
              </a:ext>
            </a:extLst>
          </p:cNvPr>
          <p:cNvCxnSpPr/>
          <p:nvPr/>
        </p:nvCxnSpPr>
        <p:spPr>
          <a:xfrm rot="5400000">
            <a:off x="2355056" y="231775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3FA6E171-970E-3841-0907-E9B49DF40236}"/>
              </a:ext>
            </a:extLst>
          </p:cNvPr>
          <p:cNvCxnSpPr/>
          <p:nvPr/>
        </p:nvCxnSpPr>
        <p:spPr>
          <a:xfrm rot="5400000">
            <a:off x="2282825" y="2817019"/>
            <a:ext cx="3587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08419100-E1E3-BE28-92D3-50C79ECAEB27}"/>
              </a:ext>
            </a:extLst>
          </p:cNvPr>
          <p:cNvCxnSpPr/>
          <p:nvPr/>
        </p:nvCxnSpPr>
        <p:spPr>
          <a:xfrm rot="5400000">
            <a:off x="2356644" y="331787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44168C85-E879-8B8B-F7DE-9C03492A26A7}"/>
              </a:ext>
            </a:extLst>
          </p:cNvPr>
          <p:cNvCxnSpPr/>
          <p:nvPr/>
        </p:nvCxnSpPr>
        <p:spPr>
          <a:xfrm rot="5400000">
            <a:off x="2355056" y="374650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1512988D-C15A-2D9B-DF16-2E39FD8F366C}"/>
              </a:ext>
            </a:extLst>
          </p:cNvPr>
          <p:cNvCxnSpPr/>
          <p:nvPr/>
        </p:nvCxnSpPr>
        <p:spPr>
          <a:xfrm rot="5400000">
            <a:off x="2356644" y="417512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27B86AE7-F3DF-FACA-D8DF-C743A5124CB3}"/>
              </a:ext>
            </a:extLst>
          </p:cNvPr>
          <p:cNvCxnSpPr/>
          <p:nvPr/>
        </p:nvCxnSpPr>
        <p:spPr>
          <a:xfrm rot="16200000" flipH="1">
            <a:off x="2324100" y="4566444"/>
            <a:ext cx="28098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29A68431-5913-2A74-5BCA-D04C7AF4740D}"/>
              </a:ext>
            </a:extLst>
          </p:cNvPr>
          <p:cNvSpPr/>
          <p:nvPr/>
        </p:nvSpPr>
        <p:spPr>
          <a:xfrm>
            <a:off x="1462882" y="4283075"/>
            <a:ext cx="200025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伝言サービス用のパスワード入力</a:t>
            </a:r>
          </a:p>
        </p:txBody>
      </p:sp>
      <p:sp>
        <p:nvSpPr>
          <p:cNvPr id="33" name="角丸四角形 186">
            <a:extLst>
              <a:ext uri="{FF2B5EF4-FFF2-40B4-BE49-F238E27FC236}">
                <a16:creationId xmlns:a16="http://schemas.microsoft.com/office/drawing/2014/main" id="{4FC8A607-65AF-7401-A42D-C7F6E97FF96F}"/>
              </a:ext>
            </a:extLst>
          </p:cNvPr>
          <p:cNvSpPr/>
          <p:nvPr/>
        </p:nvSpPr>
        <p:spPr>
          <a:xfrm>
            <a:off x="571500" y="4668838"/>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34" name="正方形/長方形 33">
            <a:extLst>
              <a:ext uri="{FF2B5EF4-FFF2-40B4-BE49-F238E27FC236}">
                <a16:creationId xmlns:a16="http://schemas.microsoft.com/office/drawing/2014/main" id="{A331E1B5-B91F-A3DF-BC3E-D47473187BFC}"/>
              </a:ext>
            </a:extLst>
          </p:cNvPr>
          <p:cNvSpPr/>
          <p:nvPr/>
        </p:nvSpPr>
        <p:spPr>
          <a:xfrm>
            <a:off x="500063" y="5240338"/>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35" name="正方形/長方形 34">
            <a:extLst>
              <a:ext uri="{FF2B5EF4-FFF2-40B4-BE49-F238E27FC236}">
                <a16:creationId xmlns:a16="http://schemas.microsoft.com/office/drawing/2014/main" id="{6C0A151F-F070-909C-C4A6-80940FFBBFC3}"/>
              </a:ext>
            </a:extLst>
          </p:cNvPr>
          <p:cNvSpPr/>
          <p:nvPr/>
        </p:nvSpPr>
        <p:spPr>
          <a:xfrm>
            <a:off x="500063" y="5454650"/>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6" name="正方形/長方形 35">
            <a:extLst>
              <a:ext uri="{FF2B5EF4-FFF2-40B4-BE49-F238E27FC236}">
                <a16:creationId xmlns:a16="http://schemas.microsoft.com/office/drawing/2014/main" id="{4555C03B-EB8A-9247-0D82-303548A6494A}"/>
              </a:ext>
            </a:extLst>
          </p:cNvPr>
          <p:cNvSpPr/>
          <p:nvPr/>
        </p:nvSpPr>
        <p:spPr>
          <a:xfrm>
            <a:off x="2857500" y="5240338"/>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37" name="正方形/長方形 36">
            <a:extLst>
              <a:ext uri="{FF2B5EF4-FFF2-40B4-BE49-F238E27FC236}">
                <a16:creationId xmlns:a16="http://schemas.microsoft.com/office/drawing/2014/main" id="{73999EE1-329B-F7D4-270E-BCBF337B5EC9}"/>
              </a:ext>
            </a:extLst>
          </p:cNvPr>
          <p:cNvSpPr/>
          <p:nvPr/>
        </p:nvSpPr>
        <p:spPr>
          <a:xfrm>
            <a:off x="2857500" y="5454650"/>
            <a:ext cx="3786188"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8" name="正方形/長方形 37">
            <a:extLst>
              <a:ext uri="{FF2B5EF4-FFF2-40B4-BE49-F238E27FC236}">
                <a16:creationId xmlns:a16="http://schemas.microsoft.com/office/drawing/2014/main" id="{70BCF7F4-751B-D2AC-A374-D3C7B13427AE}"/>
              </a:ext>
            </a:extLst>
          </p:cNvPr>
          <p:cNvSpPr/>
          <p:nvPr/>
        </p:nvSpPr>
        <p:spPr>
          <a:xfrm>
            <a:off x="1785938" y="7669213"/>
            <a:ext cx="5921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39" name="直線矢印コネクタ 38">
            <a:extLst>
              <a:ext uri="{FF2B5EF4-FFF2-40B4-BE49-F238E27FC236}">
                <a16:creationId xmlns:a16="http://schemas.microsoft.com/office/drawing/2014/main" id="{DB94D879-9796-8612-D96E-7FBE6AC68D8E}"/>
              </a:ext>
            </a:extLst>
          </p:cNvPr>
          <p:cNvCxnSpPr>
            <a:stCxn id="40" idx="2"/>
            <a:endCxn id="42" idx="0"/>
          </p:cNvCxnSpPr>
          <p:nvPr/>
        </p:nvCxnSpPr>
        <p:spPr>
          <a:xfrm rot="5400000">
            <a:off x="1553369" y="60983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角丸四角形 194">
            <a:extLst>
              <a:ext uri="{FF2B5EF4-FFF2-40B4-BE49-F238E27FC236}">
                <a16:creationId xmlns:a16="http://schemas.microsoft.com/office/drawing/2014/main" id="{A72D1718-51E7-AE99-A77D-28568CFB46CF}"/>
              </a:ext>
            </a:extLst>
          </p:cNvPr>
          <p:cNvSpPr/>
          <p:nvPr/>
        </p:nvSpPr>
        <p:spPr>
          <a:xfrm>
            <a:off x="554038" y="5526088"/>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41" name="角丸四角形 195">
            <a:extLst>
              <a:ext uri="{FF2B5EF4-FFF2-40B4-BE49-F238E27FC236}">
                <a16:creationId xmlns:a16="http://schemas.microsoft.com/office/drawing/2014/main" id="{21156586-C33E-1B6D-D818-6E60B1C7FE9D}"/>
              </a:ext>
            </a:extLst>
          </p:cNvPr>
          <p:cNvSpPr/>
          <p:nvPr/>
        </p:nvSpPr>
        <p:spPr>
          <a:xfrm>
            <a:off x="554038" y="6526213"/>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42" name="正方形/長方形 41">
            <a:extLst>
              <a:ext uri="{FF2B5EF4-FFF2-40B4-BE49-F238E27FC236}">
                <a16:creationId xmlns:a16="http://schemas.microsoft.com/office/drawing/2014/main" id="{D8D0CA45-88C4-A60D-131F-40A5627BB353}"/>
              </a:ext>
            </a:extLst>
          </p:cNvPr>
          <p:cNvSpPr/>
          <p:nvPr/>
        </p:nvSpPr>
        <p:spPr>
          <a:xfrm>
            <a:off x="803275" y="6169025"/>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43" name="正方形/長方形 42">
            <a:extLst>
              <a:ext uri="{FF2B5EF4-FFF2-40B4-BE49-F238E27FC236}">
                <a16:creationId xmlns:a16="http://schemas.microsoft.com/office/drawing/2014/main" id="{029952EE-D2EC-D233-D063-67195D36F2AB}"/>
              </a:ext>
            </a:extLst>
          </p:cNvPr>
          <p:cNvSpPr/>
          <p:nvPr/>
        </p:nvSpPr>
        <p:spPr>
          <a:xfrm>
            <a:off x="803275" y="6883400"/>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44" name="角丸四角形 198">
            <a:extLst>
              <a:ext uri="{FF2B5EF4-FFF2-40B4-BE49-F238E27FC236}">
                <a16:creationId xmlns:a16="http://schemas.microsoft.com/office/drawing/2014/main" id="{58B59919-D5AD-522B-269C-D8CC2D5FF417}"/>
              </a:ext>
            </a:extLst>
          </p:cNvPr>
          <p:cNvSpPr/>
          <p:nvPr/>
        </p:nvSpPr>
        <p:spPr>
          <a:xfrm>
            <a:off x="2933700" y="7526338"/>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45" name="角丸四角形 199">
            <a:extLst>
              <a:ext uri="{FF2B5EF4-FFF2-40B4-BE49-F238E27FC236}">
                <a16:creationId xmlns:a16="http://schemas.microsoft.com/office/drawing/2014/main" id="{B91F711D-774A-7BA7-B92A-213559A5F40F}"/>
              </a:ext>
            </a:extLst>
          </p:cNvPr>
          <p:cNvSpPr/>
          <p:nvPr/>
        </p:nvSpPr>
        <p:spPr>
          <a:xfrm>
            <a:off x="3000375" y="8169275"/>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46" name="正方形/長方形 45">
            <a:extLst>
              <a:ext uri="{FF2B5EF4-FFF2-40B4-BE49-F238E27FC236}">
                <a16:creationId xmlns:a16="http://schemas.microsoft.com/office/drawing/2014/main" id="{FD268510-22C8-4E43-A1D3-607A36D1F35B}"/>
              </a:ext>
            </a:extLst>
          </p:cNvPr>
          <p:cNvSpPr/>
          <p:nvPr/>
        </p:nvSpPr>
        <p:spPr>
          <a:xfrm>
            <a:off x="4714875" y="6811963"/>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47" name="正方形/長方形 46">
            <a:extLst>
              <a:ext uri="{FF2B5EF4-FFF2-40B4-BE49-F238E27FC236}">
                <a16:creationId xmlns:a16="http://schemas.microsoft.com/office/drawing/2014/main" id="{7A4B5ADB-E9A1-79E9-D6C8-A5D87E5873F8}"/>
              </a:ext>
            </a:extLst>
          </p:cNvPr>
          <p:cNvSpPr/>
          <p:nvPr/>
        </p:nvSpPr>
        <p:spPr>
          <a:xfrm>
            <a:off x="5857875" y="6597650"/>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6E5DEDE5-1BAE-F1B7-3DEA-4AE5EE4D8100}"/>
              </a:ext>
            </a:extLst>
          </p:cNvPr>
          <p:cNvSpPr/>
          <p:nvPr/>
        </p:nvSpPr>
        <p:spPr>
          <a:xfrm>
            <a:off x="3643313" y="6811963"/>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49" name="AutoShape 531">
            <a:extLst>
              <a:ext uri="{FF2B5EF4-FFF2-40B4-BE49-F238E27FC236}">
                <a16:creationId xmlns:a16="http://schemas.microsoft.com/office/drawing/2014/main" id="{198608D1-1063-0C12-E2C6-CCF57CA68414}"/>
              </a:ext>
            </a:extLst>
          </p:cNvPr>
          <p:cNvCxnSpPr>
            <a:cxnSpLocks noChangeShapeType="1"/>
          </p:cNvCxnSpPr>
          <p:nvPr/>
        </p:nvCxnSpPr>
        <p:spPr bwMode="auto">
          <a:xfrm>
            <a:off x="5772150" y="6491288"/>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0" name="直線矢印コネクタ 49">
            <a:extLst>
              <a:ext uri="{FF2B5EF4-FFF2-40B4-BE49-F238E27FC236}">
                <a16:creationId xmlns:a16="http://schemas.microsoft.com/office/drawing/2014/main" id="{82CD5617-ED9F-3B0C-B055-9CCEEC4E532E}"/>
              </a:ext>
            </a:extLst>
          </p:cNvPr>
          <p:cNvCxnSpPr/>
          <p:nvPr/>
        </p:nvCxnSpPr>
        <p:spPr>
          <a:xfrm rot="5400000">
            <a:off x="3392488" y="691832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872805FE-3178-2105-D6B9-26BEFECF4F52}"/>
              </a:ext>
            </a:extLst>
          </p:cNvPr>
          <p:cNvCxnSpPr/>
          <p:nvPr/>
        </p:nvCxnSpPr>
        <p:spPr>
          <a:xfrm rot="5400000">
            <a:off x="4214813" y="7169150"/>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206">
            <a:extLst>
              <a:ext uri="{FF2B5EF4-FFF2-40B4-BE49-F238E27FC236}">
                <a16:creationId xmlns:a16="http://schemas.microsoft.com/office/drawing/2014/main" id="{9833425B-ADB4-FB68-F82B-0EA02B6ADDD9}"/>
              </a:ext>
            </a:extLst>
          </p:cNvPr>
          <p:cNvSpPr/>
          <p:nvPr/>
        </p:nvSpPr>
        <p:spPr>
          <a:xfrm>
            <a:off x="3000375" y="6240463"/>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53" name="直線矢印コネクタ 52">
            <a:extLst>
              <a:ext uri="{FF2B5EF4-FFF2-40B4-BE49-F238E27FC236}">
                <a16:creationId xmlns:a16="http://schemas.microsoft.com/office/drawing/2014/main" id="{23956016-9D1F-16EC-3511-0C4791E44E29}"/>
              </a:ext>
            </a:extLst>
          </p:cNvPr>
          <p:cNvCxnSpPr/>
          <p:nvPr/>
        </p:nvCxnSpPr>
        <p:spPr>
          <a:xfrm rot="5400000">
            <a:off x="4429919" y="7954169"/>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正方形/長方形 53">
            <a:extLst>
              <a:ext uri="{FF2B5EF4-FFF2-40B4-BE49-F238E27FC236}">
                <a16:creationId xmlns:a16="http://schemas.microsoft.com/office/drawing/2014/main" id="{B15DD4BA-C5B5-EC87-9672-107CECC70D50}"/>
              </a:ext>
            </a:extLst>
          </p:cNvPr>
          <p:cNvSpPr/>
          <p:nvPr/>
        </p:nvSpPr>
        <p:spPr>
          <a:xfrm>
            <a:off x="5643563" y="7740650"/>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55" name="AutoShape 531">
            <a:extLst>
              <a:ext uri="{FF2B5EF4-FFF2-40B4-BE49-F238E27FC236}">
                <a16:creationId xmlns:a16="http://schemas.microsoft.com/office/drawing/2014/main" id="{40D6A9EB-0F2B-A7B5-6093-AE0956EA1EF5}"/>
              </a:ext>
            </a:extLst>
          </p:cNvPr>
          <p:cNvCxnSpPr>
            <a:cxnSpLocks noChangeShapeType="1"/>
            <a:stCxn id="76" idx="3"/>
            <a:endCxn id="66" idx="3"/>
          </p:cNvCxnSpPr>
          <p:nvPr/>
        </p:nvCxnSpPr>
        <p:spPr bwMode="auto">
          <a:xfrm flipH="1" flipV="1">
            <a:off x="5357813" y="5991225"/>
            <a:ext cx="214312" cy="1714500"/>
          </a:xfrm>
          <a:prstGeom prst="bentConnector3">
            <a:avLst>
              <a:gd name="adj1" fmla="val -4355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6" name="AutoShape 531">
            <a:extLst>
              <a:ext uri="{FF2B5EF4-FFF2-40B4-BE49-F238E27FC236}">
                <a16:creationId xmlns:a16="http://schemas.microsoft.com/office/drawing/2014/main" id="{0D60DDA9-4185-CFD2-D409-EE8420D82081}"/>
              </a:ext>
            </a:extLst>
          </p:cNvPr>
          <p:cNvCxnSpPr>
            <a:cxnSpLocks noChangeShapeType="1"/>
            <a:stCxn id="44" idx="3"/>
            <a:endCxn id="76" idx="1"/>
          </p:cNvCxnSpPr>
          <p:nvPr/>
        </p:nvCxnSpPr>
        <p:spPr bwMode="auto">
          <a:xfrm>
            <a:off x="4214813" y="7705725"/>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57" name="正方形/長方形 56">
            <a:extLst>
              <a:ext uri="{FF2B5EF4-FFF2-40B4-BE49-F238E27FC236}">
                <a16:creationId xmlns:a16="http://schemas.microsoft.com/office/drawing/2014/main" id="{7E8EC97A-7801-7C62-4B53-34357AD88B8F}"/>
              </a:ext>
            </a:extLst>
          </p:cNvPr>
          <p:cNvSpPr/>
          <p:nvPr/>
        </p:nvSpPr>
        <p:spPr>
          <a:xfrm>
            <a:off x="4714875" y="7883525"/>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58" name="AutoShape 531">
            <a:extLst>
              <a:ext uri="{FF2B5EF4-FFF2-40B4-BE49-F238E27FC236}">
                <a16:creationId xmlns:a16="http://schemas.microsoft.com/office/drawing/2014/main" id="{3A39BE11-6625-E914-8621-FF4FB5BDCED8}"/>
              </a:ext>
            </a:extLst>
          </p:cNvPr>
          <p:cNvCxnSpPr>
            <a:cxnSpLocks noChangeShapeType="1"/>
            <a:stCxn id="45" idx="3"/>
            <a:endCxn id="33" idx="3"/>
          </p:cNvCxnSpPr>
          <p:nvPr/>
        </p:nvCxnSpPr>
        <p:spPr bwMode="auto">
          <a:xfrm flipH="1" flipV="1">
            <a:off x="5614988" y="4776788"/>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59" name="正方形/長方形 58">
            <a:extLst>
              <a:ext uri="{FF2B5EF4-FFF2-40B4-BE49-F238E27FC236}">
                <a16:creationId xmlns:a16="http://schemas.microsoft.com/office/drawing/2014/main" id="{675D4351-FBE7-0E9C-35C5-8F2CDA01657D}"/>
              </a:ext>
            </a:extLst>
          </p:cNvPr>
          <p:cNvSpPr/>
          <p:nvPr/>
        </p:nvSpPr>
        <p:spPr>
          <a:xfrm>
            <a:off x="6143625" y="8455025"/>
            <a:ext cx="5921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0" name="AutoShape 531">
            <a:extLst>
              <a:ext uri="{FF2B5EF4-FFF2-40B4-BE49-F238E27FC236}">
                <a16:creationId xmlns:a16="http://schemas.microsoft.com/office/drawing/2014/main" id="{E4F579FC-3616-DEDC-1873-FC90709426B0}"/>
              </a:ext>
            </a:extLst>
          </p:cNvPr>
          <p:cNvCxnSpPr>
            <a:cxnSpLocks noChangeShapeType="1"/>
            <a:stCxn id="33" idx="2"/>
            <a:endCxn id="34" idx="0"/>
          </p:cNvCxnSpPr>
          <p:nvPr/>
        </p:nvCxnSpPr>
        <p:spPr bwMode="auto">
          <a:xfrm rot="5400000">
            <a:off x="2189163" y="4337050"/>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1" name="AutoShape 531">
            <a:extLst>
              <a:ext uri="{FF2B5EF4-FFF2-40B4-BE49-F238E27FC236}">
                <a16:creationId xmlns:a16="http://schemas.microsoft.com/office/drawing/2014/main" id="{68F3E936-69D1-DE00-4929-ED3A36D03C16}"/>
              </a:ext>
            </a:extLst>
          </p:cNvPr>
          <p:cNvCxnSpPr>
            <a:cxnSpLocks noChangeShapeType="1"/>
            <a:stCxn id="33" idx="2"/>
            <a:endCxn id="36" idx="0"/>
          </p:cNvCxnSpPr>
          <p:nvPr/>
        </p:nvCxnSpPr>
        <p:spPr bwMode="auto">
          <a:xfrm rot="16200000" flipH="1">
            <a:off x="3743325" y="4232275"/>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62" name="正方形/長方形 61">
            <a:extLst>
              <a:ext uri="{FF2B5EF4-FFF2-40B4-BE49-F238E27FC236}">
                <a16:creationId xmlns:a16="http://schemas.microsoft.com/office/drawing/2014/main" id="{95A7B7B9-B7CC-BB91-2A40-A3A18167DB1D}"/>
              </a:ext>
            </a:extLst>
          </p:cNvPr>
          <p:cNvSpPr/>
          <p:nvPr/>
        </p:nvSpPr>
        <p:spPr>
          <a:xfrm>
            <a:off x="4714875"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3" name="正方形/長方形 62">
            <a:extLst>
              <a:ext uri="{FF2B5EF4-FFF2-40B4-BE49-F238E27FC236}">
                <a16:creationId xmlns:a16="http://schemas.microsoft.com/office/drawing/2014/main" id="{781A0571-F9E9-C6F0-6EA3-A40BB7E846AF}"/>
              </a:ext>
            </a:extLst>
          </p:cNvPr>
          <p:cNvSpPr/>
          <p:nvPr/>
        </p:nvSpPr>
        <p:spPr>
          <a:xfrm>
            <a:off x="571500"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4" name="直線矢印コネクタ 63">
            <a:extLst>
              <a:ext uri="{FF2B5EF4-FFF2-40B4-BE49-F238E27FC236}">
                <a16:creationId xmlns:a16="http://schemas.microsoft.com/office/drawing/2014/main" id="{6731DBBB-BD3C-2DFB-252A-AEF4BA334EDA}"/>
              </a:ext>
            </a:extLst>
          </p:cNvPr>
          <p:cNvCxnSpPr/>
          <p:nvPr/>
        </p:nvCxnSpPr>
        <p:spPr>
          <a:xfrm rot="5400000">
            <a:off x="4291013" y="5815013"/>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角丸四角形 219">
            <a:extLst>
              <a:ext uri="{FF2B5EF4-FFF2-40B4-BE49-F238E27FC236}">
                <a16:creationId xmlns:a16="http://schemas.microsoft.com/office/drawing/2014/main" id="{C0CB6472-7968-0884-987C-4015D1878E84}"/>
              </a:ext>
            </a:extLst>
          </p:cNvPr>
          <p:cNvSpPr/>
          <p:nvPr/>
        </p:nvSpPr>
        <p:spPr>
          <a:xfrm>
            <a:off x="2928938" y="5526088"/>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66" name="正方形/長方形 65">
            <a:extLst>
              <a:ext uri="{FF2B5EF4-FFF2-40B4-BE49-F238E27FC236}">
                <a16:creationId xmlns:a16="http://schemas.microsoft.com/office/drawing/2014/main" id="{3642FBA2-3564-1C55-BA11-4D64BBE11F89}"/>
              </a:ext>
            </a:extLst>
          </p:cNvPr>
          <p:cNvSpPr/>
          <p:nvPr/>
        </p:nvSpPr>
        <p:spPr>
          <a:xfrm>
            <a:off x="3000375" y="5883275"/>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67" name="直線矢印コネクタ 66">
            <a:extLst>
              <a:ext uri="{FF2B5EF4-FFF2-40B4-BE49-F238E27FC236}">
                <a16:creationId xmlns:a16="http://schemas.microsoft.com/office/drawing/2014/main" id="{CC2C91DC-A14F-4DDA-777B-B19E54182E50}"/>
              </a:ext>
            </a:extLst>
          </p:cNvPr>
          <p:cNvCxnSpPr>
            <a:stCxn id="42" idx="2"/>
            <a:endCxn id="41" idx="0"/>
          </p:cNvCxnSpPr>
          <p:nvPr/>
        </p:nvCxnSpPr>
        <p:spPr>
          <a:xfrm rot="5400000">
            <a:off x="1553369" y="64555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0E51847B-E307-8A9E-40EC-E54FAA9B3C0B}"/>
              </a:ext>
            </a:extLst>
          </p:cNvPr>
          <p:cNvCxnSpPr>
            <a:stCxn id="41" idx="2"/>
            <a:endCxn id="43" idx="0"/>
          </p:cNvCxnSpPr>
          <p:nvPr/>
        </p:nvCxnSpPr>
        <p:spPr>
          <a:xfrm rot="16200000" flipH="1">
            <a:off x="1554162" y="6811963"/>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D6138F47-F5AE-F473-3600-AD1A92BD3037}"/>
              </a:ext>
            </a:extLst>
          </p:cNvPr>
          <p:cNvCxnSpPr>
            <a:stCxn id="43" idx="2"/>
            <a:endCxn id="80" idx="0"/>
          </p:cNvCxnSpPr>
          <p:nvPr/>
        </p:nvCxnSpPr>
        <p:spPr>
          <a:xfrm rot="5400000">
            <a:off x="1553369" y="71699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84A4E098-1F51-4529-680C-A9D5D90D83E7}"/>
              </a:ext>
            </a:extLst>
          </p:cNvPr>
          <p:cNvCxnSpPr/>
          <p:nvPr/>
        </p:nvCxnSpPr>
        <p:spPr>
          <a:xfrm rot="16200000" flipH="1">
            <a:off x="1371601" y="7686675"/>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34FF04DA-379D-15FE-56FA-0B5687CACBAC}"/>
              </a:ext>
            </a:extLst>
          </p:cNvPr>
          <p:cNvCxnSpPr/>
          <p:nvPr/>
        </p:nvCxnSpPr>
        <p:spPr>
          <a:xfrm rot="5400000">
            <a:off x="4289425" y="6172200"/>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7B435658-91ED-44E9-F181-E99DF21CDB93}"/>
              </a:ext>
            </a:extLst>
          </p:cNvPr>
          <p:cNvCxnSpPr/>
          <p:nvPr/>
        </p:nvCxnSpPr>
        <p:spPr>
          <a:xfrm rot="5400000">
            <a:off x="3394075" y="7346950"/>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正方形/長方形 74">
            <a:extLst>
              <a:ext uri="{FF2B5EF4-FFF2-40B4-BE49-F238E27FC236}">
                <a16:creationId xmlns:a16="http://schemas.microsoft.com/office/drawing/2014/main" id="{959EB1E8-B545-3A2E-86E6-D2FB72DE3538}"/>
              </a:ext>
            </a:extLst>
          </p:cNvPr>
          <p:cNvSpPr/>
          <p:nvPr/>
        </p:nvSpPr>
        <p:spPr>
          <a:xfrm>
            <a:off x="3143250" y="7097713"/>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76" name="正方形/長方形 75">
            <a:extLst>
              <a:ext uri="{FF2B5EF4-FFF2-40B4-BE49-F238E27FC236}">
                <a16:creationId xmlns:a16="http://schemas.microsoft.com/office/drawing/2014/main" id="{3E3BB6F0-706D-94A5-3FCF-541192AB360C}"/>
              </a:ext>
            </a:extLst>
          </p:cNvPr>
          <p:cNvSpPr/>
          <p:nvPr/>
        </p:nvSpPr>
        <p:spPr>
          <a:xfrm>
            <a:off x="4373563" y="7597775"/>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CFBC35FB-3DC9-E642-7BDE-F64CA2795065}"/>
              </a:ext>
            </a:extLst>
          </p:cNvPr>
          <p:cNvSpPr/>
          <p:nvPr/>
        </p:nvSpPr>
        <p:spPr>
          <a:xfrm>
            <a:off x="28575" y="8240713"/>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78" name="AutoShape 531">
            <a:extLst>
              <a:ext uri="{FF2B5EF4-FFF2-40B4-BE49-F238E27FC236}">
                <a16:creationId xmlns:a16="http://schemas.microsoft.com/office/drawing/2014/main" id="{114831BC-C21F-370B-EDCF-3C617BE16C03}"/>
              </a:ext>
            </a:extLst>
          </p:cNvPr>
          <p:cNvCxnSpPr>
            <a:cxnSpLocks noChangeShapeType="1"/>
            <a:stCxn id="79" idx="1"/>
            <a:endCxn id="33" idx="1"/>
          </p:cNvCxnSpPr>
          <p:nvPr/>
        </p:nvCxnSpPr>
        <p:spPr bwMode="auto">
          <a:xfrm rot="10800000">
            <a:off x="571500" y="4776788"/>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角丸四角形 234">
            <a:extLst>
              <a:ext uri="{FF2B5EF4-FFF2-40B4-BE49-F238E27FC236}">
                <a16:creationId xmlns:a16="http://schemas.microsoft.com/office/drawing/2014/main" id="{150877A2-35A4-F1BF-9CA9-4971D7A06F6C}"/>
              </a:ext>
            </a:extLst>
          </p:cNvPr>
          <p:cNvSpPr/>
          <p:nvPr/>
        </p:nvSpPr>
        <p:spPr>
          <a:xfrm>
            <a:off x="642938" y="7940675"/>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0" name="角丸四角形 235">
            <a:extLst>
              <a:ext uri="{FF2B5EF4-FFF2-40B4-BE49-F238E27FC236}">
                <a16:creationId xmlns:a16="http://schemas.microsoft.com/office/drawing/2014/main" id="{8CFB71AF-003D-CFA5-07E3-133727EE1A4C}"/>
              </a:ext>
            </a:extLst>
          </p:cNvPr>
          <p:cNvSpPr/>
          <p:nvPr/>
        </p:nvSpPr>
        <p:spPr>
          <a:xfrm>
            <a:off x="588963" y="7240588"/>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spTree>
    <p:extLst>
      <p:ext uri="{BB962C8B-B14F-4D97-AF65-F5344CB8AC3E}">
        <p14:creationId xmlns:p14="http://schemas.microsoft.com/office/powerpoint/2010/main" val="193078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番号プレースホルダ 2">
            <a:extLst>
              <a:ext uri="{FF2B5EF4-FFF2-40B4-BE49-F238E27FC236}">
                <a16:creationId xmlns:a16="http://schemas.microsoft.com/office/drawing/2014/main" id="{F71C2E60-1009-3DD9-1790-8568B826F1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1BFD3E7-15E7-4248-A466-64440988EC64}"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9ECADBE1-FE63-7B1C-E319-7AAD2EA2B09F}"/>
              </a:ext>
            </a:extLst>
          </p:cNvPr>
          <p:cNvSpPr txBox="1">
            <a:spLocks noChangeArrowheads="1"/>
          </p:cNvSpPr>
          <p:nvPr/>
        </p:nvSpPr>
        <p:spPr bwMode="auto">
          <a:xfrm>
            <a:off x="67130" y="415359"/>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７．スマートデバイス用アプリケーション</a:t>
            </a:r>
            <a:endParaRPr lang="en-US" altLang="ja-JP" sz="2400" dirty="0">
              <a:solidFill>
                <a:srgbClr val="0070C0"/>
              </a:solidFill>
            </a:endParaRPr>
          </a:p>
        </p:txBody>
      </p:sp>
      <p:sp>
        <p:nvSpPr>
          <p:cNvPr id="46088" name="テキスト ボックス 56">
            <a:extLst>
              <a:ext uri="{FF2B5EF4-FFF2-40B4-BE49-F238E27FC236}">
                <a16:creationId xmlns:a16="http://schemas.microsoft.com/office/drawing/2014/main" id="{5DBF7DDE-2EFF-8E5B-EB86-B71E617E55E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D85639EE-FC99-84E8-2CC4-89694F867063}"/>
              </a:ext>
            </a:extLst>
          </p:cNvPr>
          <p:cNvSpPr txBox="1">
            <a:spLocks noChangeArrowheads="1"/>
          </p:cNvSpPr>
          <p:nvPr/>
        </p:nvSpPr>
        <p:spPr bwMode="auto">
          <a:xfrm>
            <a:off x="3275013" y="3300413"/>
            <a:ext cx="3348037"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p:txBody>
      </p:sp>
      <p:grpSp>
        <p:nvGrpSpPr>
          <p:cNvPr id="46090" name="グループ化 1">
            <a:extLst>
              <a:ext uri="{FF2B5EF4-FFF2-40B4-BE49-F238E27FC236}">
                <a16:creationId xmlns:a16="http://schemas.microsoft.com/office/drawing/2014/main" id="{5FA93D12-C677-560A-C451-915E31B55C4C}"/>
              </a:ext>
            </a:extLst>
          </p:cNvPr>
          <p:cNvGrpSpPr>
            <a:grpSpLocks/>
          </p:cNvGrpSpPr>
          <p:nvPr/>
        </p:nvGrpSpPr>
        <p:grpSpPr bwMode="auto">
          <a:xfrm>
            <a:off x="185738" y="2396671"/>
            <a:ext cx="5957887" cy="827087"/>
            <a:chOff x="333375" y="2411413"/>
            <a:chExt cx="5957256" cy="827087"/>
          </a:xfrm>
        </p:grpSpPr>
        <p:sp>
          <p:nvSpPr>
            <p:cNvPr id="46105" name="テキスト ボックス 23">
              <a:extLst>
                <a:ext uri="{FF2B5EF4-FFF2-40B4-BE49-F238E27FC236}">
                  <a16:creationId xmlns:a16="http://schemas.microsoft.com/office/drawing/2014/main" id="{3C0E8238-C420-A612-E316-30A299675053}"/>
                </a:ext>
              </a:extLst>
            </p:cNvPr>
            <p:cNvSpPr txBox="1">
              <a:spLocks noChangeArrowheads="1"/>
            </p:cNvSpPr>
            <p:nvPr/>
          </p:nvSpPr>
          <p:spPr bwMode="auto">
            <a:xfrm>
              <a:off x="333375" y="2411413"/>
              <a:ext cx="4294188"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-1 </a:t>
              </a:r>
              <a:r>
                <a:rPr lang="ja-JP" altLang="en-US" sz="1800" dirty="0"/>
                <a:t>アプリケーションの初期設定</a:t>
              </a:r>
            </a:p>
          </p:txBody>
        </p:sp>
        <p:sp>
          <p:nvSpPr>
            <p:cNvPr id="46106" name="テキスト ボックス 23">
              <a:extLst>
                <a:ext uri="{FF2B5EF4-FFF2-40B4-BE49-F238E27FC236}">
                  <a16:creationId xmlns:a16="http://schemas.microsoft.com/office/drawing/2014/main" id="{78F7F532-D31A-0922-1A0A-6A7C5C850D52}"/>
                </a:ext>
              </a:extLst>
            </p:cNvPr>
            <p:cNvSpPr txBox="1">
              <a:spLocks noChangeArrowheads="1"/>
            </p:cNvSpPr>
            <p:nvPr/>
          </p:nvSpPr>
          <p:spPr bwMode="auto">
            <a:xfrm>
              <a:off x="404813" y="2881313"/>
              <a:ext cx="5885818" cy="357187"/>
            </a:xfrm>
            <a:prstGeom prst="rect">
              <a:avLst/>
            </a:prstGeom>
            <a:solidFill>
              <a:schemeClr val="tx2">
                <a:lumMod val="20000"/>
                <a:lumOff val="80000"/>
              </a:schemeClr>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6E8F6799-5EEF-E38B-7A57-9FBFF512E331}"/>
              </a:ext>
            </a:extLst>
          </p:cNvPr>
          <p:cNvSpPr txBox="1">
            <a:spLocks noChangeArrowheads="1"/>
          </p:cNvSpPr>
          <p:nvPr/>
        </p:nvSpPr>
        <p:spPr bwMode="auto">
          <a:xfrm>
            <a:off x="3254375" y="49117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※Android</a:t>
            </a:r>
            <a:r>
              <a:rPr lang="ja-JP" altLang="en-US" sz="900" dirty="0">
                <a:solidFill>
                  <a:srgbClr val="FF0000"/>
                </a:solidFill>
                <a:latin typeface="+mn-ea"/>
              </a:rPr>
              <a:t>の場合、</a:t>
            </a:r>
            <a:r>
              <a:rPr lang="en-US" altLang="ja-JP" sz="900" dirty="0">
                <a:solidFill>
                  <a:srgbClr val="FF0000"/>
                </a:solidFill>
                <a:latin typeface="+mn-ea"/>
              </a:rPr>
              <a:t>Android</a:t>
            </a:r>
            <a:r>
              <a:rPr lang="ja-JP" altLang="en-US" sz="900" dirty="0">
                <a:solidFill>
                  <a:srgbClr val="FF0000"/>
                </a:solidFill>
                <a:latin typeface="+mn-ea"/>
              </a:rPr>
              <a:t>用の目メニューが表示されます。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F73182-682A-1BA7-170E-FFFEB3E94533}"/>
              </a:ext>
            </a:extLst>
          </p:cNvPr>
          <p:cNvSpPr txBox="1">
            <a:spLocks noChangeArrowheads="1"/>
          </p:cNvSpPr>
          <p:nvPr/>
        </p:nvSpPr>
        <p:spPr bwMode="auto">
          <a:xfrm>
            <a:off x="3275013" y="74596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46093" name="グループ化 1">
            <a:extLst>
              <a:ext uri="{FF2B5EF4-FFF2-40B4-BE49-F238E27FC236}">
                <a16:creationId xmlns:a16="http://schemas.microsoft.com/office/drawing/2014/main" id="{7B2BA158-8BAC-E247-E9F6-14CA0A7A8A87}"/>
              </a:ext>
            </a:extLst>
          </p:cNvPr>
          <p:cNvGrpSpPr>
            <a:grpSpLocks/>
          </p:cNvGrpSpPr>
          <p:nvPr/>
        </p:nvGrpSpPr>
        <p:grpSpPr bwMode="auto">
          <a:xfrm>
            <a:off x="3435350" y="7926388"/>
            <a:ext cx="2782888" cy="757237"/>
            <a:chOff x="3482976" y="7983448"/>
            <a:chExt cx="2782887" cy="756636"/>
          </a:xfrm>
          <a:solidFill>
            <a:srgbClr val="0070C0"/>
          </a:solidFill>
        </p:grpSpPr>
        <p:sp>
          <p:nvSpPr>
            <p:cNvPr id="31" name="角丸四角形 30">
              <a:extLst>
                <a:ext uri="{FF2B5EF4-FFF2-40B4-BE49-F238E27FC236}">
                  <a16:creationId xmlns:a16="http://schemas.microsoft.com/office/drawing/2014/main" id="{96A68415-9D50-0CE2-3C69-6655C4EDEBF1}"/>
                </a:ext>
              </a:extLst>
            </p:cNvPr>
            <p:cNvSpPr/>
            <p:nvPr/>
          </p:nvSpPr>
          <p:spPr>
            <a:xfrm>
              <a:off x="3482976" y="8316558"/>
              <a:ext cx="2782887" cy="42352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A0CEB8F7-15C8-23C3-CECA-0209E2B26EDE}"/>
                </a:ext>
              </a:extLst>
            </p:cNvPr>
            <p:cNvSpPr/>
            <p:nvPr/>
          </p:nvSpPr>
          <p:spPr>
            <a:xfrm>
              <a:off x="4537076" y="7983448"/>
              <a:ext cx="669925" cy="252212"/>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46094" name="グループ化 37">
            <a:extLst>
              <a:ext uri="{FF2B5EF4-FFF2-40B4-BE49-F238E27FC236}">
                <a16:creationId xmlns:a16="http://schemas.microsoft.com/office/drawing/2014/main" id="{6AB07EE8-A076-FCFD-653B-7AFB8B222097}"/>
              </a:ext>
            </a:extLst>
          </p:cNvPr>
          <p:cNvGrpSpPr>
            <a:grpSpLocks/>
          </p:cNvGrpSpPr>
          <p:nvPr/>
        </p:nvGrpSpPr>
        <p:grpSpPr bwMode="auto">
          <a:xfrm>
            <a:off x="712788" y="7556500"/>
            <a:ext cx="1624012" cy="1230313"/>
            <a:chOff x="549275" y="7106750"/>
            <a:chExt cx="1728788" cy="1550987"/>
          </a:xfrm>
        </p:grpSpPr>
        <p:pic>
          <p:nvPicPr>
            <p:cNvPr id="46101" name="Picture 2">
              <a:extLst>
                <a:ext uri="{FF2B5EF4-FFF2-40B4-BE49-F238E27FC236}">
                  <a16:creationId xmlns:a16="http://schemas.microsoft.com/office/drawing/2014/main" id="{26485CB4-3244-71A2-D047-CDD1AFBD2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6102" name="AutoShape 177">
              <a:extLst>
                <a:ext uri="{FF2B5EF4-FFF2-40B4-BE49-F238E27FC236}">
                  <a16:creationId xmlns:a16="http://schemas.microsoft.com/office/drawing/2014/main" id="{F868DEFC-499A-E14C-8FA9-AE4FD8633A7B}"/>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pic>
        <p:nvPicPr>
          <p:cNvPr id="11" name="図 10" descr="テキスト, 手紙&#10;&#10;自動的に生成された説明">
            <a:extLst>
              <a:ext uri="{FF2B5EF4-FFF2-40B4-BE49-F238E27FC236}">
                <a16:creationId xmlns:a16="http://schemas.microsoft.com/office/drawing/2014/main" id="{CD4D381A-0ABE-9C97-7932-DACA4EC83B11}"/>
              </a:ext>
            </a:extLst>
          </p:cNvPr>
          <p:cNvPicPr>
            <a:picLocks noChangeAspect="1"/>
          </p:cNvPicPr>
          <p:nvPr/>
        </p:nvPicPr>
        <p:blipFill>
          <a:blip r:embed="rId4"/>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021C0763-FD05-70C4-4834-DCA6DF26F476}"/>
              </a:ext>
            </a:extLst>
          </p:cNvPr>
          <p:cNvPicPr>
            <a:picLocks noChangeAspect="1"/>
          </p:cNvPicPr>
          <p:nvPr/>
        </p:nvPicPr>
        <p:blipFill>
          <a:blip r:embed="rId5"/>
          <a:stretch>
            <a:fillRect/>
          </a:stretch>
        </p:blipFill>
        <p:spPr>
          <a:xfrm>
            <a:off x="698500" y="3287713"/>
            <a:ext cx="1682750" cy="1790700"/>
          </a:xfrm>
          <a:prstGeom prst="rect">
            <a:avLst/>
          </a:prstGeom>
          <a:ln>
            <a:solidFill>
              <a:schemeClr val="tx1">
                <a:lumMod val="50000"/>
                <a:lumOff val="50000"/>
              </a:schemeClr>
            </a:solidFill>
          </a:ln>
        </p:spPr>
      </p:pic>
      <p:sp>
        <p:nvSpPr>
          <p:cNvPr id="46097" name="AutoShape 177">
            <a:extLst>
              <a:ext uri="{FF2B5EF4-FFF2-40B4-BE49-F238E27FC236}">
                <a16:creationId xmlns:a16="http://schemas.microsoft.com/office/drawing/2014/main" id="{66BEC3BB-A505-FE75-53BD-58B921DA54F5}"/>
              </a:ext>
            </a:extLst>
          </p:cNvPr>
          <p:cNvSpPr>
            <a:spLocks noChangeArrowheads="1"/>
          </p:cNvSpPr>
          <p:nvPr/>
        </p:nvSpPr>
        <p:spPr bwMode="auto">
          <a:xfrm>
            <a:off x="790575" y="4149725"/>
            <a:ext cx="717550" cy="4429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6098" name="AutoShape 177">
            <a:extLst>
              <a:ext uri="{FF2B5EF4-FFF2-40B4-BE49-F238E27FC236}">
                <a16:creationId xmlns:a16="http://schemas.microsoft.com/office/drawing/2014/main" id="{85602139-DA6C-BBFC-3C41-B229509F5649}"/>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18">
            <a:extLst>
              <a:ext uri="{FF2B5EF4-FFF2-40B4-BE49-F238E27FC236}">
                <a16:creationId xmlns:a16="http://schemas.microsoft.com/office/drawing/2014/main" id="{84ECE154-05E4-2214-5A1D-CF2F25BA90F1}"/>
              </a:ext>
            </a:extLst>
          </p:cNvPr>
          <p:cNvSpPr txBox="1">
            <a:spLocks noChangeArrowheads="1"/>
          </p:cNvSpPr>
          <p:nvPr/>
        </p:nvSpPr>
        <p:spPr bwMode="auto">
          <a:xfrm>
            <a:off x="103188" y="836613"/>
            <a:ext cx="6715125" cy="147796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エマージェンシーコールでは、スマートデバイス用のアプリケーションを利用して、</a:t>
            </a:r>
            <a:endParaRPr lang="en-US" altLang="ja-JP" sz="1200" dirty="0">
              <a:latin typeface="+mn-ea"/>
              <a:ea typeface="+mn-ea"/>
            </a:endParaRPr>
          </a:p>
          <a:p>
            <a:pPr eaLnBrk="1" hangingPunct="1">
              <a:defRPr/>
            </a:pPr>
            <a:r>
              <a:rPr lang="ja-JP" altLang="en-US" sz="1200" dirty="0">
                <a:latin typeface="+mn-ea"/>
                <a:ea typeface="+mn-ea"/>
              </a:rPr>
              <a:t>連絡確認や安否回答を行うことができます。ご利用頂く場合は、端末に適切な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en-US" altLang="ja-JP" sz="1200" dirty="0">
              <a:latin typeface="+mn-ea"/>
              <a:ea typeface="+mn-ea"/>
            </a:endParaRPr>
          </a:p>
          <a:p>
            <a:pPr eaLnBrk="1" hangingPunct="1">
              <a:defRPr/>
            </a:pPr>
            <a:r>
              <a:rPr lang="en-US" altLang="ja-JP" sz="1200" dirty="0">
                <a:solidFill>
                  <a:srgbClr val="FF0000"/>
                </a:solidFill>
                <a:latin typeface="+mn-ea"/>
                <a:ea typeface="+mn-ea"/>
              </a:rPr>
              <a:t>※</a:t>
            </a:r>
            <a:r>
              <a:rPr lang="ja-JP" altLang="en-US" sz="1200" dirty="0">
                <a:solidFill>
                  <a:srgbClr val="FF0000"/>
                </a:solidFill>
                <a:latin typeface="+mn-ea"/>
                <a:ea typeface="+mn-ea"/>
              </a:rPr>
              <a:t>アプリケーションからの操作手順は</a:t>
            </a:r>
            <a:r>
              <a:rPr lang="en-US" altLang="ja-JP" sz="1200" dirty="0">
                <a:solidFill>
                  <a:srgbClr val="FF0000"/>
                </a:solidFill>
                <a:latin typeface="+mn-ea"/>
                <a:ea typeface="+mn-ea"/>
              </a:rPr>
              <a:t>Ver5.0</a:t>
            </a:r>
            <a:r>
              <a:rPr lang="ja-JP" altLang="en-US" sz="1200" dirty="0">
                <a:solidFill>
                  <a:srgbClr val="FF0000"/>
                </a:solidFill>
                <a:latin typeface="+mn-ea"/>
                <a:ea typeface="+mn-ea"/>
              </a:rPr>
              <a:t>、</a:t>
            </a:r>
            <a:r>
              <a:rPr lang="en-US" altLang="ja-JP" sz="1200" dirty="0">
                <a:solidFill>
                  <a:srgbClr val="FF0000"/>
                </a:solidFill>
                <a:latin typeface="+mn-ea"/>
                <a:ea typeface="+mn-ea"/>
              </a:rPr>
              <a:t>Ver6.0</a:t>
            </a:r>
            <a:r>
              <a:rPr lang="ja-JP" altLang="en-US" sz="1200" dirty="0">
                <a:solidFill>
                  <a:srgbClr val="FF0000"/>
                </a:solidFill>
                <a:latin typeface="+mn-ea"/>
                <a:ea typeface="+mn-ea"/>
              </a:rPr>
              <a:t>で共通となります。</a:t>
            </a:r>
            <a:endParaRPr lang="en-US" altLang="ja-JP" sz="1200" dirty="0">
              <a:latin typeface="+mn-ea"/>
              <a:ea typeface="+mn-ea"/>
            </a:endParaRPr>
          </a:p>
          <a:p>
            <a:pPr eaLnBrk="1" hangingPunct="1">
              <a:defRPr/>
            </a:pPr>
            <a:endParaRPr lang="ja-JP" altLang="en-US" sz="1400" dirty="0">
              <a:latin typeface="+mn-ea"/>
              <a:ea typeface="+mn-ea"/>
            </a:endParaRPr>
          </a:p>
          <a:p>
            <a:pPr eaLnBrk="1" hangingPunct="1">
              <a:defRPr/>
            </a:pPr>
            <a:r>
              <a:rPr lang="ja-JP" altLang="en-US" sz="1400" dirty="0">
                <a:latin typeface="+mn-ea"/>
                <a:ea typeface="+mn-ea"/>
              </a:rPr>
              <a:t>＜動作確認している</a:t>
            </a:r>
            <a:r>
              <a:rPr lang="en-US" altLang="ja-JP" sz="1400" dirty="0">
                <a:latin typeface="+mn-ea"/>
                <a:ea typeface="+mn-ea"/>
              </a:rPr>
              <a:t>OS</a:t>
            </a:r>
            <a:r>
              <a:rPr lang="ja-JP" altLang="en-US" sz="1400" dirty="0">
                <a:latin typeface="+mn-ea"/>
                <a:ea typeface="+mn-ea"/>
              </a:rPr>
              <a:t>＞</a:t>
            </a:r>
            <a:endParaRPr lang="en-US" altLang="ja-JP" sz="1400" dirty="0">
              <a:latin typeface="+mn-ea"/>
              <a:ea typeface="+mn-ea"/>
            </a:endParaRPr>
          </a:p>
          <a:p>
            <a:pPr indent="174625" eaLnBrk="1" hangingPunct="1">
              <a:tabLst>
                <a:tab pos="177800" algn="l"/>
              </a:tabLst>
              <a:defRPr/>
            </a:pPr>
            <a:r>
              <a:rPr lang="en-US" altLang="ja-JP" sz="1400" dirty="0">
                <a:latin typeface="+mn-lt"/>
                <a:ea typeface="+mn-ea"/>
              </a:rPr>
              <a:t>iOS</a:t>
            </a:r>
            <a:r>
              <a:rPr lang="ja-JP" altLang="en-US" sz="1400" dirty="0">
                <a:latin typeface="+mn-lt"/>
                <a:ea typeface="+mn-ea"/>
              </a:rPr>
              <a:t>バージョン</a:t>
            </a:r>
            <a:r>
              <a:rPr lang="en-US" altLang="ja-JP" sz="1400" dirty="0">
                <a:latin typeface="+mn-lt"/>
                <a:ea typeface="+mn-ea"/>
              </a:rPr>
              <a:t>15</a:t>
            </a:r>
            <a:r>
              <a:rPr lang="ja-JP" altLang="en-US" sz="1400" dirty="0">
                <a:latin typeface="+mn-lt"/>
                <a:ea typeface="+mn-ea"/>
              </a:rPr>
              <a:t>、</a:t>
            </a:r>
            <a:r>
              <a:rPr lang="en-US" altLang="ja-JP" sz="1400" dirty="0">
                <a:latin typeface="+mn-lt"/>
                <a:ea typeface="+mn-ea"/>
              </a:rPr>
              <a:t>16</a:t>
            </a:r>
            <a:r>
              <a:rPr lang="ja-JP" altLang="en-US" sz="1400" dirty="0">
                <a:latin typeface="+mn-lt"/>
                <a:ea typeface="+mn-ea"/>
              </a:rPr>
              <a:t>、</a:t>
            </a:r>
            <a:r>
              <a:rPr lang="en-US" altLang="ja-JP" sz="1400" dirty="0">
                <a:latin typeface="+mn-lt"/>
                <a:ea typeface="+mn-ea"/>
              </a:rPr>
              <a:t>17</a:t>
            </a:r>
            <a:r>
              <a:rPr lang="ja-JP" altLang="en-US" sz="1400" dirty="0">
                <a:latin typeface="+mn-lt"/>
                <a:ea typeface="+mn-ea"/>
              </a:rPr>
              <a:t>　　</a:t>
            </a:r>
            <a:r>
              <a:rPr lang="en-US" altLang="ja-JP" sz="1400" dirty="0">
                <a:latin typeface="+mn-lt"/>
                <a:ea typeface="+mn-ea"/>
              </a:rPr>
              <a:t>Android</a:t>
            </a:r>
            <a:r>
              <a:rPr lang="ja-JP" altLang="en-US" sz="1400" dirty="0">
                <a:latin typeface="+mn-lt"/>
                <a:ea typeface="+mn-ea"/>
              </a:rPr>
              <a:t>バージョン</a:t>
            </a:r>
            <a:r>
              <a:rPr lang="en-US" altLang="ja-JP" sz="1400" dirty="0">
                <a:latin typeface="+mn-lt"/>
              </a:rPr>
              <a:t>5</a:t>
            </a:r>
            <a:r>
              <a:rPr lang="ja-JP" altLang="en-US" sz="1400" dirty="0">
                <a:latin typeface="+mn-lt"/>
              </a:rPr>
              <a:t>、</a:t>
            </a:r>
            <a:r>
              <a:rPr lang="en-US" altLang="ja-JP" sz="1400" dirty="0">
                <a:latin typeface="+mn-lt"/>
              </a:rPr>
              <a:t>6</a:t>
            </a:r>
            <a:r>
              <a:rPr lang="ja-JP" altLang="en-US" sz="1400" dirty="0">
                <a:latin typeface="+mn-lt"/>
              </a:rPr>
              <a:t>、</a:t>
            </a:r>
            <a:r>
              <a:rPr lang="en-US" altLang="ja-JP" sz="1400" dirty="0">
                <a:latin typeface="+mn-lt"/>
              </a:rPr>
              <a:t>7</a:t>
            </a:r>
            <a:r>
              <a:rPr lang="ja-JP" altLang="en-US" sz="1400" dirty="0">
                <a:latin typeface="+mn-lt"/>
              </a:rPr>
              <a:t>、</a:t>
            </a:r>
            <a:r>
              <a:rPr lang="en-US" altLang="ja-JP" sz="1400" dirty="0">
                <a:latin typeface="+mn-lt"/>
              </a:rPr>
              <a:t>8</a:t>
            </a:r>
            <a:r>
              <a:rPr lang="ja-JP" altLang="en-US" sz="1400" dirty="0">
                <a:latin typeface="+mn-lt"/>
              </a:rPr>
              <a:t>、</a:t>
            </a:r>
            <a:r>
              <a:rPr lang="en-US" altLang="ja-JP" sz="1400" dirty="0">
                <a:latin typeface="+mn-lt"/>
              </a:rPr>
              <a:t>9</a:t>
            </a:r>
            <a:r>
              <a:rPr lang="ja-JP" altLang="en-US" sz="1400" dirty="0">
                <a:latin typeface="+mn-lt"/>
              </a:rPr>
              <a:t>、</a:t>
            </a:r>
            <a:r>
              <a:rPr lang="en-US" altLang="ja-JP" sz="1400" dirty="0">
                <a:latin typeface="+mn-lt"/>
              </a:rPr>
              <a:t>10</a:t>
            </a:r>
            <a:r>
              <a:rPr lang="ja-JP" altLang="en-US" sz="1400" dirty="0">
                <a:latin typeface="+mn-lt"/>
              </a:rPr>
              <a:t>、</a:t>
            </a:r>
            <a:r>
              <a:rPr lang="en-US" altLang="ja-JP" sz="1400" dirty="0">
                <a:latin typeface="+mn-lt"/>
              </a:rPr>
              <a:t>11</a:t>
            </a:r>
            <a:r>
              <a:rPr lang="ja-JP" altLang="en-US" sz="1400" dirty="0">
                <a:latin typeface="+mn-lt"/>
              </a:rPr>
              <a:t>、</a:t>
            </a:r>
            <a:r>
              <a:rPr lang="en-US" altLang="ja-JP" sz="1400" dirty="0">
                <a:latin typeface="+mn-lt"/>
              </a:rPr>
              <a:t>12</a:t>
            </a:r>
            <a:r>
              <a:rPr lang="ja-JP" altLang="en-US" sz="1400" dirty="0">
                <a:latin typeface="+mn-lt"/>
              </a:rPr>
              <a:t>、</a:t>
            </a:r>
            <a:r>
              <a:rPr lang="en-US" altLang="ja-JP" sz="1400" dirty="0">
                <a:latin typeface="+mn-lt"/>
              </a:rPr>
              <a:t>13</a:t>
            </a:r>
            <a:endParaRPr lang="en-US" altLang="ja-JP" sz="1400" dirty="0">
              <a:latin typeface="+mn-lt"/>
              <a:ea typeface="+mn-ea"/>
            </a:endParaRPr>
          </a:p>
        </p:txBody>
      </p:sp>
      <p:sp>
        <p:nvSpPr>
          <p:cNvPr id="3" name="正方形/長方形 2">
            <a:extLst>
              <a:ext uri="{FF2B5EF4-FFF2-40B4-BE49-F238E27FC236}">
                <a16:creationId xmlns:a16="http://schemas.microsoft.com/office/drawing/2014/main" id="{908A6B9B-5E62-A2CA-223A-28EB834855C8}"/>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8" name="正方形/長方形 7">
            <a:extLst>
              <a:ext uri="{FF2B5EF4-FFF2-40B4-BE49-F238E27FC236}">
                <a16:creationId xmlns:a16="http://schemas.microsoft.com/office/drawing/2014/main" id="{4C0F9151-9037-11DC-513B-EBD6DE757B0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9" name="正方形/長方形 8">
            <a:extLst>
              <a:ext uri="{FF2B5EF4-FFF2-40B4-BE49-F238E27FC236}">
                <a16:creationId xmlns:a16="http://schemas.microsoft.com/office/drawing/2014/main" id="{398EE3B2-1438-0731-F71D-8453A96002D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0" name="正方形/長方形 9">
            <a:extLst>
              <a:ext uri="{FF2B5EF4-FFF2-40B4-BE49-F238E27FC236}">
                <a16:creationId xmlns:a16="http://schemas.microsoft.com/office/drawing/2014/main" id="{15832C51-9A49-F4CC-D819-5CDF30832C4E}"/>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2" name="正方形/長方形 11">
            <a:extLst>
              <a:ext uri="{FF2B5EF4-FFF2-40B4-BE49-F238E27FC236}">
                <a16:creationId xmlns:a16="http://schemas.microsoft.com/office/drawing/2014/main" id="{87FB7959-2FEC-6A03-D52A-AE4551BB8D0B}"/>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4" name="正方形/長方形 13">
            <a:extLst>
              <a:ext uri="{FF2B5EF4-FFF2-40B4-BE49-F238E27FC236}">
                <a16:creationId xmlns:a16="http://schemas.microsoft.com/office/drawing/2014/main" id="{E7E45384-C8EB-F8C4-479D-30EAD8BA490A}"/>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番号プレースホルダ 2">
            <a:extLst>
              <a:ext uri="{FF2B5EF4-FFF2-40B4-BE49-F238E27FC236}">
                <a16:creationId xmlns:a16="http://schemas.microsoft.com/office/drawing/2014/main" id="{5B0D22A6-2391-F58D-CE93-BD1F93A93F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58C3F51-6DD5-4B59-8060-DBEDDC879884}"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2D956A4A-B420-7E1A-622F-879CFAA200A1}"/>
              </a:ext>
            </a:extLst>
          </p:cNvPr>
          <p:cNvSpPr txBox="1">
            <a:spLocks noChangeArrowheads="1"/>
          </p:cNvSpPr>
          <p:nvPr/>
        </p:nvSpPr>
        <p:spPr bwMode="auto">
          <a:xfrm>
            <a:off x="2884488" y="1116837"/>
            <a:ext cx="3614737" cy="31083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②「起動または初期設定」をタップしますと、</a:t>
            </a:r>
            <a:endParaRPr lang="en-US" altLang="ja-JP" sz="1400" dirty="0">
              <a:latin typeface="Calibri" pitchFamily="34" charset="0"/>
            </a:endParaRPr>
          </a:p>
          <a:p>
            <a:pPr eaLnBrk="1" hangingPunct="1">
              <a:defRPr/>
            </a:pPr>
            <a:r>
              <a:rPr lang="ja-JP" altLang="en-US" sz="1400" dirty="0">
                <a:latin typeface="Calibri" pitchFamily="34" charset="0"/>
              </a:rPr>
              <a:t>　　エマージェンシーコールのアプリケー</a:t>
            </a:r>
            <a:endParaRPr lang="en-US" altLang="ja-JP" sz="1400" dirty="0">
              <a:latin typeface="Calibri" pitchFamily="34" charset="0"/>
            </a:endParaRPr>
          </a:p>
          <a:p>
            <a:pPr eaLnBrk="1" hangingPunct="1">
              <a:defRPr/>
            </a:pPr>
            <a:r>
              <a:rPr lang="ja-JP" altLang="en-US" sz="1400" dirty="0">
                <a:latin typeface="Calibri" pitchFamily="34" charset="0"/>
              </a:rPr>
              <a:t>　　ションが起動します。</a:t>
            </a:r>
            <a:endParaRPr lang="en-US" altLang="ja-JP" sz="1050" dirty="0">
              <a:solidFill>
                <a:srgbClr val="FF0000"/>
              </a:solidFill>
              <a:latin typeface="+mn-ea"/>
            </a:endParaRPr>
          </a:p>
        </p:txBody>
      </p:sp>
      <p:sp>
        <p:nvSpPr>
          <p:cNvPr id="48136" name="テキスト ボックス 23">
            <a:extLst>
              <a:ext uri="{FF2B5EF4-FFF2-40B4-BE49-F238E27FC236}">
                <a16:creationId xmlns:a16="http://schemas.microsoft.com/office/drawing/2014/main" id="{4C340DB9-3951-4976-C428-80F6CA189ADD}"/>
              </a:ext>
            </a:extLst>
          </p:cNvPr>
          <p:cNvSpPr txBox="1">
            <a:spLocks noChangeArrowheads="1"/>
          </p:cNvSpPr>
          <p:nvPr/>
        </p:nvSpPr>
        <p:spPr bwMode="auto">
          <a:xfrm>
            <a:off x="404813" y="592138"/>
            <a:ext cx="5137150" cy="357187"/>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●スマートフォン</a:t>
            </a:r>
            <a:r>
              <a:rPr lang="en-US" altLang="ja-JP" sz="1600"/>
              <a:t>WEB</a:t>
            </a:r>
            <a:r>
              <a:rPr lang="ja-JP" altLang="en-US" sz="1600"/>
              <a:t>からのアプリケーションの初期設定</a:t>
            </a:r>
          </a:p>
        </p:txBody>
      </p:sp>
      <p:grpSp>
        <p:nvGrpSpPr>
          <p:cNvPr id="48137" name="グループ化 33">
            <a:extLst>
              <a:ext uri="{FF2B5EF4-FFF2-40B4-BE49-F238E27FC236}">
                <a16:creationId xmlns:a16="http://schemas.microsoft.com/office/drawing/2014/main" id="{30268AAB-420B-BAE5-9F79-71589692813E}"/>
              </a:ext>
            </a:extLst>
          </p:cNvPr>
          <p:cNvGrpSpPr>
            <a:grpSpLocks/>
          </p:cNvGrpSpPr>
          <p:nvPr/>
        </p:nvGrpSpPr>
        <p:grpSpPr bwMode="auto">
          <a:xfrm>
            <a:off x="265113" y="5838825"/>
            <a:ext cx="2363787" cy="3024188"/>
            <a:chOff x="377825" y="5576888"/>
            <a:chExt cx="2363788" cy="3024187"/>
          </a:xfrm>
        </p:grpSpPr>
        <p:pic>
          <p:nvPicPr>
            <p:cNvPr id="48144" name="Picture 23">
              <a:extLst>
                <a:ext uri="{FF2B5EF4-FFF2-40B4-BE49-F238E27FC236}">
                  <a16:creationId xmlns:a16="http://schemas.microsoft.com/office/drawing/2014/main" id="{D825FD35-9EF1-00F3-8ED6-E9E9FB082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145" name="Text Box 68">
              <a:extLst>
                <a:ext uri="{FF2B5EF4-FFF2-40B4-BE49-F238E27FC236}">
                  <a16:creationId xmlns:a16="http://schemas.microsoft.com/office/drawing/2014/main" id="{0958C8BE-E1D6-A012-FC03-F4D15811CF20}"/>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48146" name="AutoShape 177">
              <a:extLst>
                <a:ext uri="{FF2B5EF4-FFF2-40B4-BE49-F238E27FC236}">
                  <a16:creationId xmlns:a16="http://schemas.microsoft.com/office/drawing/2014/main" id="{C36B14C0-BDDF-34A5-1405-933C0783C7FD}"/>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8147" name="AutoShape 177">
              <a:extLst>
                <a:ext uri="{FF2B5EF4-FFF2-40B4-BE49-F238E27FC236}">
                  <a16:creationId xmlns:a16="http://schemas.microsoft.com/office/drawing/2014/main" id="{F6DD6D54-5174-9866-A084-500FC4E38767}"/>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8148" name="Text Box 68">
              <a:extLst>
                <a:ext uri="{FF2B5EF4-FFF2-40B4-BE49-F238E27FC236}">
                  <a16:creationId xmlns:a16="http://schemas.microsoft.com/office/drawing/2014/main" id="{EC841AEC-939A-F0EA-A666-CAB67EA08F06}"/>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3C561106-B853-8C85-3187-CD88F450ECB7}"/>
              </a:ext>
            </a:extLst>
          </p:cNvPr>
          <p:cNvPicPr>
            <a:picLocks noChangeAspect="1"/>
          </p:cNvPicPr>
          <p:nvPr/>
        </p:nvPicPr>
        <p:blipFill>
          <a:blip r:embed="rId4"/>
          <a:stretch>
            <a:fillRect/>
          </a:stretch>
        </p:blipFill>
        <p:spPr>
          <a:xfrm>
            <a:off x="674688" y="1071563"/>
            <a:ext cx="1897062" cy="2046287"/>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468580D2-133D-0903-E897-50823E7F7894}"/>
              </a:ext>
            </a:extLst>
          </p:cNvPr>
          <p:cNvPicPr>
            <a:picLocks noChangeAspect="1"/>
          </p:cNvPicPr>
          <p:nvPr/>
        </p:nvPicPr>
        <p:blipFill>
          <a:blip r:embed="rId5"/>
          <a:stretch>
            <a:fillRect/>
          </a:stretch>
        </p:blipFill>
        <p:spPr>
          <a:xfrm>
            <a:off x="617538" y="3362325"/>
            <a:ext cx="1954212" cy="2252663"/>
          </a:xfrm>
          <a:prstGeom prst="rect">
            <a:avLst/>
          </a:prstGeom>
          <a:ln>
            <a:solidFill>
              <a:schemeClr val="tx1">
                <a:lumMod val="65000"/>
                <a:lumOff val="35000"/>
              </a:schemeClr>
            </a:solidFill>
          </a:ln>
        </p:spPr>
      </p:pic>
      <p:sp>
        <p:nvSpPr>
          <p:cNvPr id="48141" name="AutoShape 177">
            <a:extLst>
              <a:ext uri="{FF2B5EF4-FFF2-40B4-BE49-F238E27FC236}">
                <a16:creationId xmlns:a16="http://schemas.microsoft.com/office/drawing/2014/main" id="{AED9BBFF-879F-64C4-61A7-2FB70FC71358}"/>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8142" name="AutoShape 177">
            <a:extLst>
              <a:ext uri="{FF2B5EF4-FFF2-40B4-BE49-F238E27FC236}">
                <a16:creationId xmlns:a16="http://schemas.microsoft.com/office/drawing/2014/main" id="{2374BD3A-CD17-A8B9-9E49-2635774F4360}"/>
              </a:ext>
            </a:extLst>
          </p:cNvPr>
          <p:cNvSpPr>
            <a:spLocks noChangeArrowheads="1"/>
          </p:cNvSpPr>
          <p:nvPr/>
        </p:nvSpPr>
        <p:spPr bwMode="auto">
          <a:xfrm>
            <a:off x="1120775" y="5229225"/>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D54DD282-E890-1804-CDC0-3A8E376C507A}"/>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2AEF4441-A85D-A86B-CE61-67F3CFBDCCA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9FB50FC2-F436-AD52-13B6-4077BD9AB8E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92DAFD76-BD05-CA0D-2D8C-ECCC996CC66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565F9FF6-F7BF-581E-1C33-865FFC06F864}"/>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908C3940-569D-1BCD-20E6-98BA5D85E3E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4" name="テキスト ボックス 3">
            <a:extLst>
              <a:ext uri="{FF2B5EF4-FFF2-40B4-BE49-F238E27FC236}">
                <a16:creationId xmlns:a16="http://schemas.microsoft.com/office/drawing/2014/main" id="{2759EA67-DEB5-8606-4CDD-78DD53A086C1}"/>
              </a:ext>
            </a:extLst>
          </p:cNvPr>
          <p:cNvSpPr txBox="1"/>
          <p:nvPr/>
        </p:nvSpPr>
        <p:spPr>
          <a:xfrm>
            <a:off x="2973388" y="6075393"/>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図 18" descr="【アプリ】TOP_android（V5.1）.png">
            <a:extLst>
              <a:ext uri="{FF2B5EF4-FFF2-40B4-BE49-F238E27FC236}">
                <a16:creationId xmlns:a16="http://schemas.microsoft.com/office/drawing/2014/main" id="{E368C5A3-73EE-56D4-BBBC-9CE73C9918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79" name="スライド番号プレースホルダ 2">
            <a:extLst>
              <a:ext uri="{FF2B5EF4-FFF2-40B4-BE49-F238E27FC236}">
                <a16:creationId xmlns:a16="http://schemas.microsoft.com/office/drawing/2014/main" id="{0EF349A8-9DB3-1D81-C2AB-2BBB8F544CA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DA74D76-6819-4D7A-BA83-E0157B3DA528}" type="slidenum">
              <a:rPr lang="ja-JP" altLang="en-US" sz="1800" smtClean="0">
                <a:solidFill>
                  <a:schemeClr val="bg1"/>
                </a:solidFill>
              </a:rPr>
              <a:pPr>
                <a:spcBef>
                  <a:spcPct val="0"/>
                </a:spcBef>
                <a:buFontTx/>
                <a:buNone/>
              </a:pPr>
              <a:t>25</a:t>
            </a:fld>
            <a:endParaRPr lang="ja-JP" altLang="en-US" sz="1800">
              <a:solidFill>
                <a:schemeClr val="bg1"/>
              </a:solidFill>
            </a:endParaRPr>
          </a:p>
        </p:txBody>
      </p:sp>
      <p:grpSp>
        <p:nvGrpSpPr>
          <p:cNvPr id="50184" name="グループ化 2">
            <a:extLst>
              <a:ext uri="{FF2B5EF4-FFF2-40B4-BE49-F238E27FC236}">
                <a16:creationId xmlns:a16="http://schemas.microsoft.com/office/drawing/2014/main" id="{F2268E7E-FA09-A606-FE34-1C2B2AF4D637}"/>
              </a:ext>
            </a:extLst>
          </p:cNvPr>
          <p:cNvGrpSpPr>
            <a:grpSpLocks/>
          </p:cNvGrpSpPr>
          <p:nvPr/>
        </p:nvGrpSpPr>
        <p:grpSpPr bwMode="auto">
          <a:xfrm>
            <a:off x="341313" y="4751388"/>
            <a:ext cx="5845175" cy="1514475"/>
            <a:chOff x="188913" y="4645025"/>
            <a:chExt cx="5864868" cy="1513931"/>
          </a:xfrm>
          <a:solidFill>
            <a:schemeClr val="accent3">
              <a:lumMod val="20000"/>
              <a:lumOff val="80000"/>
            </a:schemeClr>
          </a:solidFill>
        </p:grpSpPr>
        <p:sp>
          <p:nvSpPr>
            <p:cNvPr id="21" name="Text Box 59">
              <a:extLst>
                <a:ext uri="{FF2B5EF4-FFF2-40B4-BE49-F238E27FC236}">
                  <a16:creationId xmlns:a16="http://schemas.microsoft.com/office/drawing/2014/main" id="{F4F41ABB-C22B-5FF5-609B-78799DE223A3}"/>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50206" name="Picture 154" descr="アイコン注意">
              <a:extLst>
                <a:ext uri="{FF2B5EF4-FFF2-40B4-BE49-F238E27FC236}">
                  <a16:creationId xmlns:a16="http://schemas.microsoft.com/office/drawing/2014/main" id="{F4530F81-CED6-F8E0-B80F-4604217EB299}"/>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26" name="テキスト ボックス 56">
              <a:extLst>
                <a:ext uri="{FF2B5EF4-FFF2-40B4-BE49-F238E27FC236}">
                  <a16:creationId xmlns:a16="http://schemas.microsoft.com/office/drawing/2014/main" id="{F21392FD-8ABC-5BFF-12FA-3937A1F50491}"/>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50185" name="グループ化 1">
            <a:extLst>
              <a:ext uri="{FF2B5EF4-FFF2-40B4-BE49-F238E27FC236}">
                <a16:creationId xmlns:a16="http://schemas.microsoft.com/office/drawing/2014/main" id="{49B1E8CE-103E-23A3-5C5F-6382DDF6EE51}"/>
              </a:ext>
            </a:extLst>
          </p:cNvPr>
          <p:cNvGrpSpPr>
            <a:grpSpLocks/>
          </p:cNvGrpSpPr>
          <p:nvPr/>
        </p:nvGrpSpPr>
        <p:grpSpPr bwMode="auto">
          <a:xfrm>
            <a:off x="331788" y="3098800"/>
            <a:ext cx="5805487" cy="1368425"/>
            <a:chOff x="188913" y="3132138"/>
            <a:chExt cx="5688012" cy="1368425"/>
          </a:xfrm>
          <a:solidFill>
            <a:schemeClr val="accent3">
              <a:lumMod val="20000"/>
              <a:lumOff val="80000"/>
            </a:schemeClr>
          </a:solidFill>
        </p:grpSpPr>
        <p:sp>
          <p:nvSpPr>
            <p:cNvPr id="50201" name="Text Box 59">
              <a:extLst>
                <a:ext uri="{FF2B5EF4-FFF2-40B4-BE49-F238E27FC236}">
                  <a16:creationId xmlns:a16="http://schemas.microsoft.com/office/drawing/2014/main" id="{5090206C-E72D-DE03-E190-930C77CCCD14}"/>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50202" name="Picture 154" descr="アイコン注意">
              <a:extLst>
                <a:ext uri="{FF2B5EF4-FFF2-40B4-BE49-F238E27FC236}">
                  <a16:creationId xmlns:a16="http://schemas.microsoft.com/office/drawing/2014/main" id="{95076994-E15C-E456-5FC6-057F9E3FADF5}"/>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37" name="テキスト ボックス 56">
              <a:extLst>
                <a:ext uri="{FF2B5EF4-FFF2-40B4-BE49-F238E27FC236}">
                  <a16:creationId xmlns:a16="http://schemas.microsoft.com/office/drawing/2014/main" id="{CCEA3773-BE0A-13C3-9428-A99D47794F31}"/>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50204" name="Picture 22">
              <a:extLst>
                <a:ext uri="{FF2B5EF4-FFF2-40B4-BE49-F238E27FC236}">
                  <a16:creationId xmlns:a16="http://schemas.microsoft.com/office/drawing/2014/main" id="{D17C576D-1FE3-C1A0-592D-62AAD1BCCB9C}"/>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42" name="テキスト ボックス 56">
            <a:extLst>
              <a:ext uri="{FF2B5EF4-FFF2-40B4-BE49-F238E27FC236}">
                <a16:creationId xmlns:a16="http://schemas.microsoft.com/office/drawing/2014/main" id="{A9CAE5D1-531E-53A1-23C6-047D047F1A3E}"/>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sp>
        <p:nvSpPr>
          <p:cNvPr id="50187" name="AutoShape 177">
            <a:extLst>
              <a:ext uri="{FF2B5EF4-FFF2-40B4-BE49-F238E27FC236}">
                <a16:creationId xmlns:a16="http://schemas.microsoft.com/office/drawing/2014/main" id="{B5ECDBB2-CF22-06B7-0395-AC3BC17E8460}"/>
              </a:ext>
            </a:extLst>
          </p:cNvPr>
          <p:cNvSpPr>
            <a:spLocks noChangeArrowheads="1"/>
          </p:cNvSpPr>
          <p:nvPr/>
        </p:nvSpPr>
        <p:spPr bwMode="auto">
          <a:xfrm>
            <a:off x="700088" y="3744913"/>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50188" name="グループ化 1">
            <a:extLst>
              <a:ext uri="{FF2B5EF4-FFF2-40B4-BE49-F238E27FC236}">
                <a16:creationId xmlns:a16="http://schemas.microsoft.com/office/drawing/2014/main" id="{F7698D27-2CAD-FDE4-D262-6FA734214B82}"/>
              </a:ext>
            </a:extLst>
          </p:cNvPr>
          <p:cNvGrpSpPr>
            <a:grpSpLocks/>
          </p:cNvGrpSpPr>
          <p:nvPr/>
        </p:nvGrpSpPr>
        <p:grpSpPr bwMode="auto">
          <a:xfrm>
            <a:off x="3209925" y="1839913"/>
            <a:ext cx="2659063" cy="1008062"/>
            <a:chOff x="3573463" y="2051050"/>
            <a:chExt cx="2658612" cy="1008063"/>
          </a:xfrm>
        </p:grpSpPr>
        <p:sp>
          <p:nvSpPr>
            <p:cNvPr id="30" name="角丸四角形 29">
              <a:extLst>
                <a:ext uri="{FF2B5EF4-FFF2-40B4-BE49-F238E27FC236}">
                  <a16:creationId xmlns:a16="http://schemas.microsoft.com/office/drawing/2014/main" id="{90770785-4774-A4DB-BFEB-A1C86C8529C1}"/>
                </a:ext>
              </a:extLst>
            </p:cNvPr>
            <p:cNvSpPr/>
            <p:nvPr/>
          </p:nvSpPr>
          <p:spPr>
            <a:xfrm>
              <a:off x="3573463" y="2484437"/>
              <a:ext cx="2658612" cy="57467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初期設定完了</a:t>
              </a:r>
            </a:p>
          </p:txBody>
        </p:sp>
        <p:sp>
          <p:nvSpPr>
            <p:cNvPr id="32" name="下矢印 31">
              <a:extLst>
                <a:ext uri="{FF2B5EF4-FFF2-40B4-BE49-F238E27FC236}">
                  <a16:creationId xmlns:a16="http://schemas.microsoft.com/office/drawing/2014/main" id="{F6A528E0-ED53-57E9-CCB6-4299306DC33E}"/>
                </a:ext>
              </a:extLst>
            </p:cNvPr>
            <p:cNvSpPr/>
            <p:nvPr/>
          </p:nvSpPr>
          <p:spPr>
            <a:xfrm>
              <a:off x="4536913" y="2051050"/>
              <a:ext cx="795202" cy="25558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grpSp>
        <p:nvGrpSpPr>
          <p:cNvPr id="50189" name="グループ化 3">
            <a:extLst>
              <a:ext uri="{FF2B5EF4-FFF2-40B4-BE49-F238E27FC236}">
                <a16:creationId xmlns:a16="http://schemas.microsoft.com/office/drawing/2014/main" id="{69A8760A-C29B-2F10-3A5E-4C5D9AFF8DDF}"/>
              </a:ext>
            </a:extLst>
          </p:cNvPr>
          <p:cNvGrpSpPr>
            <a:grpSpLocks/>
          </p:cNvGrpSpPr>
          <p:nvPr/>
        </p:nvGrpSpPr>
        <p:grpSpPr bwMode="auto">
          <a:xfrm>
            <a:off x="376238" y="6515100"/>
            <a:ext cx="5810250" cy="2017713"/>
            <a:chOff x="169863" y="6657975"/>
            <a:chExt cx="5688012" cy="2017713"/>
          </a:xfrm>
          <a:solidFill>
            <a:schemeClr val="accent3">
              <a:lumMod val="20000"/>
              <a:lumOff val="80000"/>
            </a:schemeClr>
          </a:solidFill>
        </p:grpSpPr>
        <p:sp>
          <p:nvSpPr>
            <p:cNvPr id="31" name="Text Box 59">
              <a:extLst>
                <a:ext uri="{FF2B5EF4-FFF2-40B4-BE49-F238E27FC236}">
                  <a16:creationId xmlns:a16="http://schemas.microsoft.com/office/drawing/2014/main" id="{D87DD888-1C6C-8CE3-BB42-92022ED509EE}"/>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0196" name="Picture 154" descr="アイコン注意">
              <a:extLst>
                <a:ext uri="{FF2B5EF4-FFF2-40B4-BE49-F238E27FC236}">
                  <a16:creationId xmlns:a16="http://schemas.microsoft.com/office/drawing/2014/main" id="{4ED043A0-3556-A23A-640C-088B12B1719F}"/>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29" name="テキスト ボックス 56">
              <a:extLst>
                <a:ext uri="{FF2B5EF4-FFF2-40B4-BE49-F238E27FC236}">
                  <a16:creationId xmlns:a16="http://schemas.microsoft.com/office/drawing/2014/main" id="{5C94EB10-0B92-D744-B9A8-0683D6FB08D3}"/>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0198" name="Picture 28">
              <a:extLst>
                <a:ext uri="{FF2B5EF4-FFF2-40B4-BE49-F238E27FC236}">
                  <a16:creationId xmlns:a16="http://schemas.microsoft.com/office/drawing/2014/main" id="{1929218E-F5BD-ADD4-5498-C60F682E719C}"/>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sp>
        <p:nvSpPr>
          <p:cNvPr id="50190" name="AutoShape 177">
            <a:extLst>
              <a:ext uri="{FF2B5EF4-FFF2-40B4-BE49-F238E27FC236}">
                <a16:creationId xmlns:a16="http://schemas.microsoft.com/office/drawing/2014/main" id="{9D73AB63-A540-7727-7621-5DA5A73DEB81}"/>
              </a:ext>
            </a:extLst>
          </p:cNvPr>
          <p:cNvSpPr>
            <a:spLocks noChangeArrowheads="1"/>
          </p:cNvSpPr>
          <p:nvPr/>
        </p:nvSpPr>
        <p:spPr bwMode="auto">
          <a:xfrm>
            <a:off x="327025" y="939574"/>
            <a:ext cx="2266950" cy="1908402"/>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91" name="Text Box 68">
            <a:extLst>
              <a:ext uri="{FF2B5EF4-FFF2-40B4-BE49-F238E27FC236}">
                <a16:creationId xmlns:a16="http://schemas.microsoft.com/office/drawing/2014/main" id="{6EC9D800-12B1-9B88-2082-0EDC596A84FD}"/>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pic>
        <p:nvPicPr>
          <p:cNvPr id="50192" name="図 2">
            <a:extLst>
              <a:ext uri="{FF2B5EF4-FFF2-40B4-BE49-F238E27FC236}">
                <a16:creationId xmlns:a16="http://schemas.microsoft.com/office/drawing/2014/main" id="{384D373F-2C5A-77AE-3CFF-1487DF578E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22888"/>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3" name="AutoShape 177">
            <a:extLst>
              <a:ext uri="{FF2B5EF4-FFF2-40B4-BE49-F238E27FC236}">
                <a16:creationId xmlns:a16="http://schemas.microsoft.com/office/drawing/2014/main" id="{73713990-CE07-624A-C005-3371689E2DF7}"/>
              </a:ext>
            </a:extLst>
          </p:cNvPr>
          <p:cNvSpPr>
            <a:spLocks noChangeArrowheads="1"/>
          </p:cNvSpPr>
          <p:nvPr/>
        </p:nvSpPr>
        <p:spPr bwMode="auto">
          <a:xfrm>
            <a:off x="433388" y="5584825"/>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9995F965-F162-A817-B1BD-F5DE18EE211B}"/>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378BDFD2-DFD2-73E8-F745-67296E18145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4" name="正方形/長方形 3">
            <a:extLst>
              <a:ext uri="{FF2B5EF4-FFF2-40B4-BE49-F238E27FC236}">
                <a16:creationId xmlns:a16="http://schemas.microsoft.com/office/drawing/2014/main" id="{31FB7FC0-28C8-2D55-A4A4-D9EBA87C5F7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F710F472-3407-6B48-F495-3DEE1EB61B0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A3AEBAC5-EC5E-96F6-16AA-E3573B401095}"/>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100F91C6-41C4-768E-F66D-3AB5C20D4EA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番号プレースホルダ 2">
            <a:extLst>
              <a:ext uri="{FF2B5EF4-FFF2-40B4-BE49-F238E27FC236}">
                <a16:creationId xmlns:a16="http://schemas.microsoft.com/office/drawing/2014/main" id="{FE0DE5DF-A1E6-6B5C-133F-65E93104821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5DC3753-F3FF-4F84-B545-1F72EE70A574}"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52231" name="テキスト ボックス 56">
            <a:extLst>
              <a:ext uri="{FF2B5EF4-FFF2-40B4-BE49-F238E27FC236}">
                <a16:creationId xmlns:a16="http://schemas.microsoft.com/office/drawing/2014/main" id="{C19DAF77-5E7B-5519-92C5-BAD79B1C261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52232" name="テキスト ボックス 23">
            <a:extLst>
              <a:ext uri="{FF2B5EF4-FFF2-40B4-BE49-F238E27FC236}">
                <a16:creationId xmlns:a16="http://schemas.microsoft.com/office/drawing/2014/main" id="{C932F444-DF12-E9FE-4CB0-AC152078B4DE}"/>
              </a:ext>
            </a:extLst>
          </p:cNvPr>
          <p:cNvSpPr txBox="1">
            <a:spLocks noChangeArrowheads="1"/>
          </p:cNvSpPr>
          <p:nvPr/>
        </p:nvSpPr>
        <p:spPr bwMode="auto">
          <a:xfrm>
            <a:off x="215900" y="544513"/>
            <a:ext cx="5213350" cy="358775"/>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からのアプリケーションのインストール方法</a:t>
            </a:r>
          </a:p>
        </p:txBody>
      </p:sp>
      <p:sp>
        <p:nvSpPr>
          <p:cNvPr id="26" name="テキスト ボックス 56">
            <a:extLst>
              <a:ext uri="{FF2B5EF4-FFF2-40B4-BE49-F238E27FC236}">
                <a16:creationId xmlns:a16="http://schemas.microsoft.com/office/drawing/2014/main" id="{2D1A2590-8A4A-C9A3-903B-DC395A6739DF}"/>
              </a:ext>
            </a:extLst>
          </p:cNvPr>
          <p:cNvSpPr txBox="1">
            <a:spLocks noChangeArrowheads="1"/>
          </p:cNvSpPr>
          <p:nvPr/>
        </p:nvSpPr>
        <p:spPr bwMode="auto">
          <a:xfrm>
            <a:off x="3336925" y="3614738"/>
            <a:ext cx="3543300" cy="2138362"/>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、アプリ</a:t>
            </a:r>
            <a:endParaRPr lang="en-US" altLang="ja-JP" sz="1400" dirty="0">
              <a:latin typeface="Calibri" pitchFamily="34" charset="0"/>
            </a:endParaRPr>
          </a:p>
          <a:p>
            <a:pPr marL="174625" eaLnBrk="1" hangingPunct="1">
              <a:defRPr/>
            </a:pPr>
            <a:r>
              <a:rPr lang="ja-JP" altLang="en-US" sz="1400" dirty="0">
                <a:latin typeface="Calibri" pitchFamily="34" charset="0"/>
              </a:rPr>
              <a:t>ケーションのインストール画面が表示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アプリケーションのインストールには、「</a:t>
            </a:r>
            <a:r>
              <a:rPr lang="en-US" altLang="ja-JP" sz="900" dirty="0">
                <a:solidFill>
                  <a:srgbClr val="FF0000"/>
                </a:solidFill>
                <a:latin typeface="+mn-ea"/>
              </a:rPr>
              <a:t>Apple ID</a:t>
            </a:r>
            <a:r>
              <a:rPr lang="ja-JP" altLang="en-US" sz="900" dirty="0">
                <a:solidFill>
                  <a:srgbClr val="FF0000"/>
                </a:solidFill>
                <a:latin typeface="+mn-ea"/>
              </a:rPr>
              <a:t>」又は、</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a:t>
            </a:r>
            <a:r>
              <a:rPr lang="en-US" altLang="ja-JP" sz="900" dirty="0">
                <a:solidFill>
                  <a:srgbClr val="FF0000"/>
                </a:solidFill>
                <a:latin typeface="+mn-ea"/>
              </a:rPr>
              <a:t>Google</a:t>
            </a:r>
            <a:r>
              <a:rPr lang="ja-JP" altLang="en-US" sz="900" dirty="0">
                <a:solidFill>
                  <a:srgbClr val="FF0000"/>
                </a:solidFill>
                <a:latin typeface="+mn-ea"/>
              </a:rPr>
              <a:t>アカウント」が必要となります。</a:t>
            </a: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本メニューが表示されていない場合は、</a:t>
            </a:r>
            <a:r>
              <a:rPr lang="en-US" altLang="ja-JP" sz="900" dirty="0">
                <a:solidFill>
                  <a:srgbClr val="FF0000"/>
                </a:solidFill>
                <a:latin typeface="+mn-ea"/>
              </a:rPr>
              <a:t> </a:t>
            </a:r>
            <a:r>
              <a:rPr lang="ja-JP" altLang="en-US" sz="900" dirty="0">
                <a:solidFill>
                  <a:srgbClr val="FF0000"/>
                </a:solidFill>
                <a:latin typeface="+mn-ea"/>
              </a:rPr>
              <a:t>「</a:t>
            </a:r>
            <a:r>
              <a:rPr lang="en-US" altLang="ja-JP" sz="900" dirty="0">
                <a:solidFill>
                  <a:srgbClr val="FF0000"/>
                </a:solidFill>
                <a:latin typeface="+mn-ea"/>
              </a:rPr>
              <a:t>App Store</a:t>
            </a:r>
            <a:r>
              <a:rPr lang="ja-JP" altLang="en-US" sz="900" dirty="0">
                <a:solidFill>
                  <a:srgbClr val="FF0000"/>
                </a:solidFill>
                <a:latin typeface="+mn-ea"/>
              </a:rPr>
              <a:t>」</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又は、「Ｐｌａｙストア」から直接アプリケーションの</a:t>
            </a:r>
            <a:endParaRPr lang="en-US" altLang="ja-JP" sz="900" dirty="0">
              <a:solidFill>
                <a:srgbClr val="FF0000"/>
              </a:solidFill>
              <a:latin typeface="+mn-ea"/>
            </a:endParaRPr>
          </a:p>
          <a:p>
            <a:pPr marL="271463" eaLnBrk="1" hangingPunct="1">
              <a:defRPr/>
            </a:pPr>
            <a:r>
              <a:rPr lang="ja-JP" altLang="en-US" sz="900" dirty="0">
                <a:solidFill>
                  <a:srgbClr val="FF0000"/>
                </a:solidFill>
                <a:latin typeface="+mn-ea"/>
              </a:rPr>
              <a:t>インストールを実施してください。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219E9F1E-7352-602B-5264-5F80640F7816}"/>
              </a:ext>
            </a:extLst>
          </p:cNvPr>
          <p:cNvSpPr txBox="1">
            <a:spLocks noChangeArrowheads="1"/>
          </p:cNvSpPr>
          <p:nvPr/>
        </p:nvSpPr>
        <p:spPr bwMode="auto">
          <a:xfrm>
            <a:off x="3336925" y="6532563"/>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52235" name="グループ化 1">
            <a:extLst>
              <a:ext uri="{FF2B5EF4-FFF2-40B4-BE49-F238E27FC236}">
                <a16:creationId xmlns:a16="http://schemas.microsoft.com/office/drawing/2014/main" id="{0BE13473-7B62-1AF9-0399-FE237DE6E2C1}"/>
              </a:ext>
            </a:extLst>
          </p:cNvPr>
          <p:cNvGrpSpPr>
            <a:grpSpLocks/>
          </p:cNvGrpSpPr>
          <p:nvPr/>
        </p:nvGrpSpPr>
        <p:grpSpPr bwMode="auto">
          <a:xfrm>
            <a:off x="3525838" y="7454900"/>
            <a:ext cx="2927350" cy="1016000"/>
            <a:chOff x="3573463" y="7695276"/>
            <a:chExt cx="2927350" cy="1015337"/>
          </a:xfrm>
          <a:solidFill>
            <a:schemeClr val="accent1"/>
          </a:solidFill>
        </p:grpSpPr>
        <p:sp>
          <p:nvSpPr>
            <p:cNvPr id="31" name="角丸四角形 30">
              <a:extLst>
                <a:ext uri="{FF2B5EF4-FFF2-40B4-BE49-F238E27FC236}">
                  <a16:creationId xmlns:a16="http://schemas.microsoft.com/office/drawing/2014/main" id="{986A5D80-0F26-7FF3-B765-585D15CCAD72}"/>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インストール完了</a:t>
              </a:r>
            </a:p>
          </p:txBody>
        </p:sp>
        <p:sp>
          <p:nvSpPr>
            <p:cNvPr id="32" name="下矢印 31">
              <a:extLst>
                <a:ext uri="{FF2B5EF4-FFF2-40B4-BE49-F238E27FC236}">
                  <a16:creationId xmlns:a16="http://schemas.microsoft.com/office/drawing/2014/main" id="{C1AC4AF8-E8AB-E082-2E8F-0825046F5C15}"/>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52236" name="グループ化 37">
            <a:extLst>
              <a:ext uri="{FF2B5EF4-FFF2-40B4-BE49-F238E27FC236}">
                <a16:creationId xmlns:a16="http://schemas.microsoft.com/office/drawing/2014/main" id="{C4443569-63C0-E6AA-8CD4-E7FD57343494}"/>
              </a:ext>
            </a:extLst>
          </p:cNvPr>
          <p:cNvGrpSpPr>
            <a:grpSpLocks/>
          </p:cNvGrpSpPr>
          <p:nvPr/>
        </p:nvGrpSpPr>
        <p:grpSpPr bwMode="auto">
          <a:xfrm>
            <a:off x="254000" y="6734175"/>
            <a:ext cx="2017713" cy="1550988"/>
            <a:chOff x="260350" y="7106750"/>
            <a:chExt cx="2017713" cy="1550987"/>
          </a:xfrm>
        </p:grpSpPr>
        <p:pic>
          <p:nvPicPr>
            <p:cNvPr id="52244" name="Picture 2">
              <a:extLst>
                <a:ext uri="{FF2B5EF4-FFF2-40B4-BE49-F238E27FC236}">
                  <a16:creationId xmlns:a16="http://schemas.microsoft.com/office/drawing/2014/main" id="{8784D9A4-142B-329E-B2A9-D33338584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45" name="AutoShape 177">
              <a:extLst>
                <a:ext uri="{FF2B5EF4-FFF2-40B4-BE49-F238E27FC236}">
                  <a16:creationId xmlns:a16="http://schemas.microsoft.com/office/drawing/2014/main" id="{22C43AFE-EE42-F14C-611C-8F84DC3232B6}"/>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2246" name="Text Box 68">
              <a:extLst>
                <a:ext uri="{FF2B5EF4-FFF2-40B4-BE49-F238E27FC236}">
                  <a16:creationId xmlns:a16="http://schemas.microsoft.com/office/drawing/2014/main" id="{490B4A84-F151-6F3E-5ABD-CE5B6853372D}"/>
                </a:ext>
              </a:extLst>
            </p:cNvPr>
            <p:cNvSpPr txBox="1">
              <a:spLocks noChangeArrowheads="1"/>
            </p:cNvSpPr>
            <p:nvPr/>
          </p:nvSpPr>
          <p:spPr bwMode="auto">
            <a:xfrm>
              <a:off x="260350" y="7114687"/>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A9BF0D3F-AE8B-EAE6-0393-2D8BFA36FDDC}"/>
              </a:ext>
            </a:extLst>
          </p:cNvPr>
          <p:cNvPicPr>
            <a:picLocks noChangeAspect="1"/>
          </p:cNvPicPr>
          <p:nvPr/>
        </p:nvPicPr>
        <p:blipFill>
          <a:blip r:embed="rId4"/>
          <a:stretch>
            <a:fillRect/>
          </a:stretch>
        </p:blipFill>
        <p:spPr>
          <a:xfrm>
            <a:off x="254000" y="1182688"/>
            <a:ext cx="2925763" cy="1860550"/>
          </a:xfrm>
          <a:prstGeom prst="rect">
            <a:avLst/>
          </a:prstGeom>
          <a:ln>
            <a:solidFill>
              <a:schemeClr val="tx1">
                <a:lumMod val="50000"/>
                <a:lumOff val="50000"/>
              </a:schemeClr>
            </a:solidFill>
          </a:ln>
        </p:spPr>
      </p:pic>
      <p:sp>
        <p:nvSpPr>
          <p:cNvPr id="52238" name="テキスト ボックス 32">
            <a:extLst>
              <a:ext uri="{FF2B5EF4-FFF2-40B4-BE49-F238E27FC236}">
                <a16:creationId xmlns:a16="http://schemas.microsoft.com/office/drawing/2014/main" id="{82264F1E-4794-4C0B-3B42-AF6C1E80A8F6}"/>
              </a:ext>
            </a:extLst>
          </p:cNvPr>
          <p:cNvSpPr txBox="1">
            <a:spLocks noChangeArrowheads="1"/>
          </p:cNvSpPr>
          <p:nvPr/>
        </p:nvSpPr>
        <p:spPr bwMode="auto">
          <a:xfrm>
            <a:off x="3378200" y="1136650"/>
            <a:ext cx="3446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①マイメニューの中の「マイページ」</a:t>
            </a:r>
            <a:endParaRPr lang="en-US" altLang="ja-JP" sz="1400"/>
          </a:p>
          <a:p>
            <a:pPr eaLnBrk="1" hangingPunct="1">
              <a:spcBef>
                <a:spcPct val="0"/>
              </a:spcBef>
              <a:buFontTx/>
              <a:buNone/>
            </a:pPr>
            <a:r>
              <a:rPr lang="ja-JP" altLang="en-US" sz="1400"/>
              <a:t>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9E315C98-3F3D-A3AF-14D4-110B4BBF632C}"/>
              </a:ext>
            </a:extLst>
          </p:cNvPr>
          <p:cNvPicPr>
            <a:picLocks noChangeAspect="1"/>
          </p:cNvPicPr>
          <p:nvPr/>
        </p:nvPicPr>
        <p:blipFill>
          <a:blip r:embed="rId5"/>
          <a:stretch>
            <a:fillRect/>
          </a:stretch>
        </p:blipFill>
        <p:spPr>
          <a:xfrm>
            <a:off x="254000" y="3557588"/>
            <a:ext cx="2925763" cy="2195512"/>
          </a:xfrm>
          <a:prstGeom prst="rect">
            <a:avLst/>
          </a:prstGeom>
          <a:ln>
            <a:solidFill>
              <a:schemeClr val="tx1">
                <a:lumMod val="50000"/>
                <a:lumOff val="50000"/>
              </a:schemeClr>
            </a:solidFill>
          </a:ln>
        </p:spPr>
      </p:pic>
      <p:sp>
        <p:nvSpPr>
          <p:cNvPr id="52240" name="AutoShape 177">
            <a:extLst>
              <a:ext uri="{FF2B5EF4-FFF2-40B4-BE49-F238E27FC236}">
                <a16:creationId xmlns:a16="http://schemas.microsoft.com/office/drawing/2014/main" id="{A361BF47-917F-F02C-0FF3-7F24FAE59446}"/>
              </a:ext>
            </a:extLst>
          </p:cNvPr>
          <p:cNvSpPr>
            <a:spLocks noChangeArrowheads="1"/>
          </p:cNvSpPr>
          <p:nvPr/>
        </p:nvSpPr>
        <p:spPr bwMode="auto">
          <a:xfrm>
            <a:off x="254000" y="1592263"/>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2241" name="AutoShape 177">
            <a:extLst>
              <a:ext uri="{FF2B5EF4-FFF2-40B4-BE49-F238E27FC236}">
                <a16:creationId xmlns:a16="http://schemas.microsoft.com/office/drawing/2014/main" id="{FF4C2F37-F61B-9F70-B4E8-E009873B46D1}"/>
              </a:ext>
            </a:extLst>
          </p:cNvPr>
          <p:cNvSpPr>
            <a:spLocks noChangeArrowheads="1"/>
          </p:cNvSpPr>
          <p:nvPr/>
        </p:nvSpPr>
        <p:spPr bwMode="auto">
          <a:xfrm>
            <a:off x="1047750" y="1816100"/>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2242" name="AutoShape 177">
            <a:extLst>
              <a:ext uri="{FF2B5EF4-FFF2-40B4-BE49-F238E27FC236}">
                <a16:creationId xmlns:a16="http://schemas.microsoft.com/office/drawing/2014/main" id="{B7794811-8A4B-F0A0-EE9B-E1E83515EEEA}"/>
              </a:ext>
            </a:extLst>
          </p:cNvPr>
          <p:cNvSpPr>
            <a:spLocks noChangeArrowheads="1"/>
          </p:cNvSpPr>
          <p:nvPr/>
        </p:nvSpPr>
        <p:spPr bwMode="auto">
          <a:xfrm>
            <a:off x="1214438" y="4298950"/>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EB8CDAA-E4E0-E677-0E3A-51E8761D76BB}"/>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BA9AD761-42BF-2472-8CDC-FDE6D1BE3C02}"/>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FB1FB0DE-F29C-CDEA-AA51-837143433C27}"/>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3F17CCB6-572C-7BD2-28F0-275BE1C7AA7E}"/>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301233EA-3F52-0B13-C836-F6E555E108EE}"/>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03D63058-9A73-7DDC-97B9-E17E37AC34A9}"/>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番号プレースホルダ 2">
            <a:extLst>
              <a:ext uri="{FF2B5EF4-FFF2-40B4-BE49-F238E27FC236}">
                <a16:creationId xmlns:a16="http://schemas.microsoft.com/office/drawing/2014/main" id="{974718C2-5FB0-AD98-5E5E-E70483B25BD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1BE2CC8-8283-4EDC-A08E-F638A836D82B}"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22177C9D-8CF6-C69A-EFBE-6D750B5E8399}"/>
              </a:ext>
            </a:extLst>
          </p:cNvPr>
          <p:cNvSpPr txBox="1">
            <a:spLocks noChangeArrowheads="1"/>
          </p:cNvSpPr>
          <p:nvPr/>
        </p:nvSpPr>
        <p:spPr bwMode="auto">
          <a:xfrm>
            <a:off x="3810000" y="1209675"/>
            <a:ext cx="2840038" cy="36639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a:t>
            </a:r>
            <a:r>
              <a:rPr lang="ja-JP" altLang="en-US" sz="1400" dirty="0" err="1">
                <a:latin typeface="Calibri" pitchFamily="34" charset="0"/>
              </a:rPr>
              <a:t>読む込むと</a:t>
            </a:r>
            <a:r>
              <a:rPr lang="ja-JP" altLang="en-US" sz="1400" dirty="0">
                <a:latin typeface="Calibri" pitchFamily="34" charset="0"/>
              </a:rPr>
              <a:t>、エマージェンシーコールのアプリケーションが起動します。</a:t>
            </a:r>
            <a:endParaRPr lang="en-US" altLang="ja-JP" sz="105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a:t>
            </a:r>
            <a:endParaRPr lang="en-US" altLang="ja-JP" sz="900" dirty="0">
              <a:solidFill>
                <a:srgbClr val="FF0000"/>
              </a:solidFill>
              <a:latin typeface="+mn-ea"/>
            </a:endParaRPr>
          </a:p>
          <a:p>
            <a:pPr marL="271463" indent="-96838" eaLnBrk="1" hangingPunct="1">
              <a:defRPr/>
            </a:pPr>
            <a:r>
              <a:rPr lang="ja-JP" altLang="en-US" sz="900" dirty="0">
                <a:solidFill>
                  <a:srgbClr val="FF0000"/>
                </a:solidFill>
                <a:latin typeface="+mn-ea"/>
              </a:rPr>
              <a:t>　読み取り可能なカメラアプリをインストールしてください。</a:t>
            </a:r>
            <a:endParaRPr lang="en-US" altLang="ja-JP" sz="900" dirty="0">
              <a:solidFill>
                <a:srgbClr val="FF0000"/>
              </a:solidFill>
              <a:latin typeface="+mn-ea"/>
            </a:endParaRPr>
          </a:p>
        </p:txBody>
      </p:sp>
      <p:sp>
        <p:nvSpPr>
          <p:cNvPr id="54280" name="テキスト ボックス 23">
            <a:extLst>
              <a:ext uri="{FF2B5EF4-FFF2-40B4-BE49-F238E27FC236}">
                <a16:creationId xmlns:a16="http://schemas.microsoft.com/office/drawing/2014/main" id="{EC70A708-B693-3A4D-06D3-B0AB7B49B503}"/>
              </a:ext>
            </a:extLst>
          </p:cNvPr>
          <p:cNvSpPr txBox="1">
            <a:spLocks noChangeArrowheads="1"/>
          </p:cNvSpPr>
          <p:nvPr/>
        </p:nvSpPr>
        <p:spPr bwMode="auto">
          <a:xfrm>
            <a:off x="404813" y="592138"/>
            <a:ext cx="4864100" cy="357187"/>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●パソコン</a:t>
            </a:r>
            <a:r>
              <a:rPr lang="en-US" altLang="ja-JP" sz="1600"/>
              <a:t>WEB</a:t>
            </a:r>
            <a:r>
              <a:rPr lang="ja-JP" altLang="en-US" sz="1600"/>
              <a:t>からのアプリケーションの初期設定</a:t>
            </a:r>
          </a:p>
        </p:txBody>
      </p:sp>
      <p:grpSp>
        <p:nvGrpSpPr>
          <p:cNvPr id="54281" name="グループ化 33">
            <a:extLst>
              <a:ext uri="{FF2B5EF4-FFF2-40B4-BE49-F238E27FC236}">
                <a16:creationId xmlns:a16="http://schemas.microsoft.com/office/drawing/2014/main" id="{7F8D0AD6-B823-0217-8EE7-83915E4C5FEF}"/>
              </a:ext>
            </a:extLst>
          </p:cNvPr>
          <p:cNvGrpSpPr>
            <a:grpSpLocks/>
          </p:cNvGrpSpPr>
          <p:nvPr/>
        </p:nvGrpSpPr>
        <p:grpSpPr bwMode="auto">
          <a:xfrm>
            <a:off x="350838" y="5835650"/>
            <a:ext cx="2363787" cy="3024188"/>
            <a:chOff x="377825" y="5576888"/>
            <a:chExt cx="2363788" cy="3024187"/>
          </a:xfrm>
        </p:grpSpPr>
        <p:pic>
          <p:nvPicPr>
            <p:cNvPr id="54291" name="Picture 23">
              <a:extLst>
                <a:ext uri="{FF2B5EF4-FFF2-40B4-BE49-F238E27FC236}">
                  <a16:creationId xmlns:a16="http://schemas.microsoft.com/office/drawing/2014/main" id="{1882B848-799E-F7D9-2C8A-443D766BA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50" y="5576888"/>
              <a:ext cx="2049463" cy="3024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92" name="Text Box 68">
              <a:extLst>
                <a:ext uri="{FF2B5EF4-FFF2-40B4-BE49-F238E27FC236}">
                  <a16:creationId xmlns:a16="http://schemas.microsoft.com/office/drawing/2014/main" id="{5A0BF6CF-4363-813B-A83D-D4EEA7A47D19}"/>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54293" name="AutoShape 177">
              <a:extLst>
                <a:ext uri="{FF2B5EF4-FFF2-40B4-BE49-F238E27FC236}">
                  <a16:creationId xmlns:a16="http://schemas.microsoft.com/office/drawing/2014/main" id="{8D05E82F-4CAF-CE6C-2BAA-1C78A9292F39}"/>
                </a:ext>
              </a:extLst>
            </p:cNvPr>
            <p:cNvSpPr>
              <a:spLocks noChangeArrowheads="1"/>
            </p:cNvSpPr>
            <p:nvPr/>
          </p:nvSpPr>
          <p:spPr bwMode="auto">
            <a:xfrm>
              <a:off x="709613" y="8164513"/>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94" name="AutoShape 177">
              <a:extLst>
                <a:ext uri="{FF2B5EF4-FFF2-40B4-BE49-F238E27FC236}">
                  <a16:creationId xmlns:a16="http://schemas.microsoft.com/office/drawing/2014/main" id="{06198464-CFF0-41CD-9BA4-828919357A4E}"/>
                </a:ext>
              </a:extLst>
            </p:cNvPr>
            <p:cNvSpPr>
              <a:spLocks noChangeArrowheads="1"/>
            </p:cNvSpPr>
            <p:nvPr/>
          </p:nvSpPr>
          <p:spPr bwMode="auto">
            <a:xfrm>
              <a:off x="731838" y="7300913"/>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95" name="Text Box 68">
              <a:extLst>
                <a:ext uri="{FF2B5EF4-FFF2-40B4-BE49-F238E27FC236}">
                  <a16:creationId xmlns:a16="http://schemas.microsoft.com/office/drawing/2014/main" id="{B990BD2A-3F32-A156-6BD6-24EFF8DC7AED}"/>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2F659A34-C5D8-B925-5613-348F2DB021A3}"/>
              </a:ext>
            </a:extLst>
          </p:cNvPr>
          <p:cNvPicPr>
            <a:picLocks noChangeAspect="1"/>
          </p:cNvPicPr>
          <p:nvPr/>
        </p:nvPicPr>
        <p:blipFill>
          <a:blip r:embed="rId4"/>
          <a:stretch>
            <a:fillRect/>
          </a:stretch>
        </p:blipFill>
        <p:spPr>
          <a:xfrm>
            <a:off x="458788" y="3416300"/>
            <a:ext cx="32956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0A3CBF43-1C21-D10B-CB87-3A5C78C05C47}"/>
              </a:ext>
            </a:extLst>
          </p:cNvPr>
          <p:cNvPicPr>
            <a:picLocks noChangeAspect="1"/>
          </p:cNvPicPr>
          <p:nvPr/>
        </p:nvPicPr>
        <p:blipFill>
          <a:blip r:embed="rId5"/>
          <a:stretch>
            <a:fillRect/>
          </a:stretch>
        </p:blipFill>
        <p:spPr>
          <a:xfrm>
            <a:off x="369888" y="1182688"/>
            <a:ext cx="3384550" cy="1928812"/>
          </a:xfrm>
          <a:prstGeom prst="rect">
            <a:avLst/>
          </a:prstGeom>
          <a:ln>
            <a:solidFill>
              <a:schemeClr val="tx1">
                <a:lumMod val="50000"/>
                <a:lumOff val="50000"/>
              </a:schemeClr>
            </a:solidFill>
          </a:ln>
        </p:spPr>
      </p:pic>
      <p:grpSp>
        <p:nvGrpSpPr>
          <p:cNvPr id="54285" name="グループ化 27">
            <a:extLst>
              <a:ext uri="{FF2B5EF4-FFF2-40B4-BE49-F238E27FC236}">
                <a16:creationId xmlns:a16="http://schemas.microsoft.com/office/drawing/2014/main" id="{29E1784C-3C72-0FE0-82F4-AA32FAAA1E20}"/>
              </a:ext>
            </a:extLst>
          </p:cNvPr>
          <p:cNvGrpSpPr>
            <a:grpSpLocks/>
          </p:cNvGrpSpPr>
          <p:nvPr/>
        </p:nvGrpSpPr>
        <p:grpSpPr bwMode="auto">
          <a:xfrm>
            <a:off x="1255713" y="5156200"/>
            <a:ext cx="1349375" cy="455613"/>
            <a:chOff x="164871" y="5587348"/>
            <a:chExt cx="1348737" cy="454762"/>
          </a:xfrm>
        </p:grpSpPr>
        <p:sp>
          <p:nvSpPr>
            <p:cNvPr id="54289" name="Text Box 68">
              <a:extLst>
                <a:ext uri="{FF2B5EF4-FFF2-40B4-BE49-F238E27FC236}">
                  <a16:creationId xmlns:a16="http://schemas.microsoft.com/office/drawing/2014/main" id="{BCA3FBAB-584E-3397-C096-B8FA15EDE07B}"/>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54290" name="AutoShape 177">
              <a:extLst>
                <a:ext uri="{FF2B5EF4-FFF2-40B4-BE49-F238E27FC236}">
                  <a16:creationId xmlns:a16="http://schemas.microsoft.com/office/drawing/2014/main" id="{C19CC68C-8621-D25B-E4A7-8A42448EE36E}"/>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54286" name="AutoShape 177">
            <a:extLst>
              <a:ext uri="{FF2B5EF4-FFF2-40B4-BE49-F238E27FC236}">
                <a16:creationId xmlns:a16="http://schemas.microsoft.com/office/drawing/2014/main" id="{C8ED564D-662E-D6EC-1655-71D16C1F6F8E}"/>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4287" name="AutoShape 177">
            <a:extLst>
              <a:ext uri="{FF2B5EF4-FFF2-40B4-BE49-F238E27FC236}">
                <a16:creationId xmlns:a16="http://schemas.microsoft.com/office/drawing/2014/main" id="{EE19F9AB-89DE-6C51-8A19-8E92B72DEECC}"/>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604D6A1E-C844-A8D2-D63F-7DDCF9CD3853}"/>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1D7DD633-EE4E-9C0E-AEDF-A20F840BE97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95CDA4F9-AAF7-B555-4B90-F1F25C3EE2A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1160567A-B62D-BDE6-CFC3-FF5FDAFC8FC2}"/>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 name="正方形/長方形 10">
            <a:extLst>
              <a:ext uri="{FF2B5EF4-FFF2-40B4-BE49-F238E27FC236}">
                <a16:creationId xmlns:a16="http://schemas.microsoft.com/office/drawing/2014/main" id="{31D33B53-3077-E684-418E-B1AEAB4E14DE}"/>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2" name="正方形/長方形 11">
            <a:extLst>
              <a:ext uri="{FF2B5EF4-FFF2-40B4-BE49-F238E27FC236}">
                <a16:creationId xmlns:a16="http://schemas.microsoft.com/office/drawing/2014/main" id="{138D81A0-8867-9D3A-E141-10793974DF3E}"/>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4" name="テキスト ボックス 3">
            <a:extLst>
              <a:ext uri="{FF2B5EF4-FFF2-40B4-BE49-F238E27FC236}">
                <a16:creationId xmlns:a16="http://schemas.microsoft.com/office/drawing/2014/main" id="{9CAB014A-09E7-C208-F965-CE990849FFCF}"/>
              </a:ext>
            </a:extLst>
          </p:cNvPr>
          <p:cNvSpPr txBox="1"/>
          <p:nvPr/>
        </p:nvSpPr>
        <p:spPr>
          <a:xfrm>
            <a:off x="2973388" y="6075393"/>
            <a:ext cx="3805918" cy="2262158"/>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③初期設定画面が表示されます。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は自動的に入力された状態と</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④「登録」（もしくは「ログイン」）ボタンを</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1000" dirty="0">
                <a:latin typeface="Calibri" pitchFamily="34" charset="0"/>
              </a:rPr>
              <a:t>※</a:t>
            </a:r>
            <a:r>
              <a:rPr lang="ja-JP" altLang="en-US" sz="1000" dirty="0">
                <a:latin typeface="Calibri" pitchFamily="34" charset="0"/>
              </a:rPr>
              <a:t>「ユーザＩＤとパスワードを保存する」にチェック（☑）を入れて</a:t>
            </a:r>
            <a:endParaRPr lang="en-US" altLang="ja-JP" sz="1000" dirty="0">
              <a:latin typeface="Calibri" pitchFamily="34" charset="0"/>
            </a:endParaRPr>
          </a:p>
          <a:p>
            <a:pPr marL="271463" eaLnBrk="1" hangingPunct="1">
              <a:defRPr/>
            </a:pPr>
            <a:r>
              <a:rPr lang="ja-JP" altLang="en-US" sz="1000" dirty="0">
                <a:latin typeface="Calibri" pitchFamily="34" charset="0"/>
              </a:rPr>
              <a:t>ログインを行いますと、次回からログイン操作を省略できます。</a:t>
            </a:r>
            <a:endParaRPr lang="en-US" altLang="ja-JP" sz="1000" dirty="0">
              <a:latin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図 18" descr="【アプリ】TOP_android（V5.1）.png">
            <a:extLst>
              <a:ext uri="{FF2B5EF4-FFF2-40B4-BE49-F238E27FC236}">
                <a16:creationId xmlns:a16="http://schemas.microsoft.com/office/drawing/2014/main" id="{638CE315-FFBC-4565-BFBF-99AB7A37D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460375"/>
            <a:ext cx="2247900" cy="243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6323" name="スライド番号プレースホルダ 2">
            <a:extLst>
              <a:ext uri="{FF2B5EF4-FFF2-40B4-BE49-F238E27FC236}">
                <a16:creationId xmlns:a16="http://schemas.microsoft.com/office/drawing/2014/main" id="{2A9CD7FF-8A27-EDB6-8CAA-BEE4187B6B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D4DDF6B-CF5C-49B9-B4EC-E4B07FCA4D0C}" type="slidenum">
              <a:rPr lang="ja-JP" altLang="en-US" sz="1800" smtClean="0">
                <a:solidFill>
                  <a:schemeClr val="bg1"/>
                </a:solidFill>
              </a:rPr>
              <a:pPr>
                <a:spcBef>
                  <a:spcPct val="0"/>
                </a:spcBef>
                <a:buFontTx/>
                <a:buNone/>
              </a:pPr>
              <a:t>28</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B2B94ADE-E2CC-FE57-F8C5-077191E00160}"/>
              </a:ext>
            </a:extLst>
          </p:cNvPr>
          <p:cNvSpPr txBox="1">
            <a:spLocks noChangeArrowheads="1"/>
          </p:cNvSpPr>
          <p:nvPr/>
        </p:nvSpPr>
        <p:spPr bwMode="auto">
          <a:xfrm>
            <a:off x="2943225" y="77470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56329" name="グループ化 1">
            <a:extLst>
              <a:ext uri="{FF2B5EF4-FFF2-40B4-BE49-F238E27FC236}">
                <a16:creationId xmlns:a16="http://schemas.microsoft.com/office/drawing/2014/main" id="{EADD9D8D-36F3-090C-CB57-B27777CD9B78}"/>
              </a:ext>
            </a:extLst>
          </p:cNvPr>
          <p:cNvGrpSpPr>
            <a:grpSpLocks/>
          </p:cNvGrpSpPr>
          <p:nvPr/>
        </p:nvGrpSpPr>
        <p:grpSpPr bwMode="auto">
          <a:xfrm>
            <a:off x="3537857" y="2046513"/>
            <a:ext cx="2599418" cy="801461"/>
            <a:chOff x="3573463" y="2051050"/>
            <a:chExt cx="2927350" cy="1008063"/>
          </a:xfrm>
          <a:solidFill>
            <a:srgbClr val="0070C0"/>
          </a:solidFill>
        </p:grpSpPr>
        <p:sp>
          <p:nvSpPr>
            <p:cNvPr id="30" name="角丸四角形 29">
              <a:extLst>
                <a:ext uri="{FF2B5EF4-FFF2-40B4-BE49-F238E27FC236}">
                  <a16:creationId xmlns:a16="http://schemas.microsoft.com/office/drawing/2014/main" id="{A46D84AD-30A1-1B2E-563B-BE7728B2C7D5}"/>
                </a:ext>
              </a:extLst>
            </p:cNvPr>
            <p:cNvSpPr/>
            <p:nvPr/>
          </p:nvSpPr>
          <p:spPr>
            <a:xfrm>
              <a:off x="3573463" y="2484437"/>
              <a:ext cx="2927350"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アプリケーションの</a:t>
              </a:r>
              <a:endParaRPr lang="en-US" altLang="ja-JP" sz="1400" b="1" dirty="0">
                <a:solidFill>
                  <a:schemeClr val="bg1"/>
                </a:solidFill>
              </a:endParaRPr>
            </a:p>
            <a:p>
              <a:pPr algn="ctr" eaLnBrk="1" hangingPunct="1">
                <a:defRPr/>
              </a:pPr>
              <a:r>
                <a:rPr lang="ja-JP" altLang="en-US" sz="1400" b="1" dirty="0">
                  <a:solidFill>
                    <a:schemeClr val="bg1"/>
                  </a:solidFill>
                </a:rPr>
                <a:t>初期設定完了</a:t>
              </a:r>
            </a:p>
          </p:txBody>
        </p:sp>
        <p:sp>
          <p:nvSpPr>
            <p:cNvPr id="32" name="下矢印 31">
              <a:extLst>
                <a:ext uri="{FF2B5EF4-FFF2-40B4-BE49-F238E27FC236}">
                  <a16:creationId xmlns:a16="http://schemas.microsoft.com/office/drawing/2014/main" id="{C97CB58A-F045-ECD1-6617-971E6B039037}"/>
                </a:ext>
              </a:extLst>
            </p:cNvPr>
            <p:cNvSpPr/>
            <p:nvPr/>
          </p:nvSpPr>
          <p:spPr>
            <a:xfrm>
              <a:off x="4537076" y="2051050"/>
              <a:ext cx="1000125" cy="3571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56330" name="AutoShape 177">
            <a:extLst>
              <a:ext uri="{FF2B5EF4-FFF2-40B4-BE49-F238E27FC236}">
                <a16:creationId xmlns:a16="http://schemas.microsoft.com/office/drawing/2014/main" id="{3E1E6646-2E2D-42F4-AFC6-CF6C4943EE3D}"/>
              </a:ext>
            </a:extLst>
          </p:cNvPr>
          <p:cNvSpPr>
            <a:spLocks noChangeArrowheads="1"/>
          </p:cNvSpPr>
          <p:nvPr/>
        </p:nvSpPr>
        <p:spPr bwMode="auto">
          <a:xfrm>
            <a:off x="327025" y="935038"/>
            <a:ext cx="2238375" cy="1803400"/>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6331" name="Text Box 68">
            <a:extLst>
              <a:ext uri="{FF2B5EF4-FFF2-40B4-BE49-F238E27FC236}">
                <a16:creationId xmlns:a16="http://schemas.microsoft.com/office/drawing/2014/main" id="{D0C671B6-8C45-E30C-6207-A2B0CCCC5EF1}"/>
              </a:ext>
            </a:extLst>
          </p:cNvPr>
          <p:cNvSpPr txBox="1">
            <a:spLocks noChangeArrowheads="1"/>
          </p:cNvSpPr>
          <p:nvPr/>
        </p:nvSpPr>
        <p:spPr bwMode="auto">
          <a:xfrm>
            <a:off x="0" y="11160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⑤</a:t>
            </a:r>
          </a:p>
        </p:txBody>
      </p:sp>
      <p:grpSp>
        <p:nvGrpSpPr>
          <p:cNvPr id="35" name="グループ化 2">
            <a:extLst>
              <a:ext uri="{FF2B5EF4-FFF2-40B4-BE49-F238E27FC236}">
                <a16:creationId xmlns:a16="http://schemas.microsoft.com/office/drawing/2014/main" id="{C1053C07-F9FA-5C0C-7FDA-A1AF0F074FE8}"/>
              </a:ext>
            </a:extLst>
          </p:cNvPr>
          <p:cNvGrpSpPr>
            <a:grpSpLocks/>
          </p:cNvGrpSpPr>
          <p:nvPr/>
        </p:nvGrpSpPr>
        <p:grpSpPr bwMode="auto">
          <a:xfrm>
            <a:off x="341313" y="4824413"/>
            <a:ext cx="5845175" cy="1514475"/>
            <a:chOff x="188913" y="4645025"/>
            <a:chExt cx="5864868" cy="1513931"/>
          </a:xfrm>
          <a:solidFill>
            <a:schemeClr val="accent3">
              <a:lumMod val="20000"/>
              <a:lumOff val="80000"/>
            </a:schemeClr>
          </a:solidFill>
        </p:grpSpPr>
        <p:sp>
          <p:nvSpPr>
            <p:cNvPr id="38" name="Text Box 59">
              <a:extLst>
                <a:ext uri="{FF2B5EF4-FFF2-40B4-BE49-F238E27FC236}">
                  <a16:creationId xmlns:a16="http://schemas.microsoft.com/office/drawing/2014/main" id="{6E2E293C-ACED-8F95-5706-B66035856E2F}"/>
                </a:ext>
              </a:extLst>
            </p:cNvPr>
            <p:cNvSpPr txBox="1">
              <a:spLocks noChangeArrowheads="1"/>
            </p:cNvSpPr>
            <p:nvPr/>
          </p:nvSpPr>
          <p:spPr bwMode="auto">
            <a:xfrm>
              <a:off x="188913" y="4645025"/>
              <a:ext cx="5864868" cy="1513931"/>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初期設定後は、緊急連絡先にアプリケーションの情報が登録されます。</a:t>
              </a:r>
              <a:endParaRPr lang="ja-JP" altLang="en-US" sz="1050" dirty="0">
                <a:latin typeface="ＭＳ Ｐゴシック"/>
              </a:endParaRPr>
            </a:p>
          </p:txBody>
        </p:sp>
        <p:pic>
          <p:nvPicPr>
            <p:cNvPr id="39" name="Picture 154" descr="アイコン注意">
              <a:extLst>
                <a:ext uri="{FF2B5EF4-FFF2-40B4-BE49-F238E27FC236}">
                  <a16:creationId xmlns:a16="http://schemas.microsoft.com/office/drawing/2014/main" id="{9E84C31C-59A4-40EB-C559-748E9621C551}"/>
                </a:ext>
              </a:extLst>
            </p:cNvPr>
            <p:cNvPicPr>
              <a:picLocks noChangeAspect="1" noChangeArrowheads="1"/>
            </p:cNvPicPr>
            <p:nvPr/>
          </p:nvPicPr>
          <p:blipFill>
            <a:blip r:embed="rId4"/>
            <a:srcRect/>
            <a:stretch>
              <a:fillRect/>
            </a:stretch>
          </p:blipFill>
          <p:spPr bwMode="auto">
            <a:xfrm>
              <a:off x="236538" y="4732338"/>
              <a:ext cx="223837" cy="161925"/>
            </a:xfrm>
            <a:prstGeom prst="rect">
              <a:avLst/>
            </a:prstGeom>
            <a:grpFill/>
            <a:ln>
              <a:noFill/>
            </a:ln>
          </p:spPr>
        </p:pic>
        <p:sp>
          <p:nvSpPr>
            <p:cNvPr id="40" name="テキスト ボックス 56">
              <a:extLst>
                <a:ext uri="{FF2B5EF4-FFF2-40B4-BE49-F238E27FC236}">
                  <a16:creationId xmlns:a16="http://schemas.microsoft.com/office/drawing/2014/main" id="{17A25454-330D-DC82-113E-C4BBCEE86C60}"/>
                </a:ext>
              </a:extLst>
            </p:cNvPr>
            <p:cNvSpPr txBox="1">
              <a:spLocks noChangeArrowheads="1"/>
            </p:cNvSpPr>
            <p:nvPr/>
          </p:nvSpPr>
          <p:spPr bwMode="auto">
            <a:xfrm>
              <a:off x="3051568" y="5182994"/>
              <a:ext cx="2825357" cy="853768"/>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 「スマートデバイス」については、緊急連絡先の</a:t>
              </a:r>
              <a:endParaRPr lang="en-US" altLang="ja-JP" sz="900" dirty="0">
                <a:solidFill>
                  <a:srgbClr val="FF0000"/>
                </a:solidFill>
                <a:latin typeface="ＭＳ Ｐゴシック"/>
                <a:ea typeface="ＭＳ Ｐゴシック" charset="-128"/>
              </a:endParaRPr>
            </a:p>
            <a:p>
              <a:pPr indent="174625"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順番を変えることはできません。</a:t>
              </a:r>
              <a:endParaRPr lang="en-US" altLang="ja-JP" sz="900" dirty="0">
                <a:solidFill>
                  <a:srgbClr val="FF0000"/>
                </a:solidFill>
                <a:latin typeface="ＭＳ Ｐゴシック"/>
                <a:ea typeface="ＭＳ Ｐゴシック" charset="-128"/>
              </a:endParaRPr>
            </a:p>
          </p:txBody>
        </p:sp>
      </p:grpSp>
      <p:grpSp>
        <p:nvGrpSpPr>
          <p:cNvPr id="41" name="グループ化 1">
            <a:extLst>
              <a:ext uri="{FF2B5EF4-FFF2-40B4-BE49-F238E27FC236}">
                <a16:creationId xmlns:a16="http://schemas.microsoft.com/office/drawing/2014/main" id="{6859918A-42B0-5A8C-E947-66A9EADE335E}"/>
              </a:ext>
            </a:extLst>
          </p:cNvPr>
          <p:cNvGrpSpPr>
            <a:grpSpLocks/>
          </p:cNvGrpSpPr>
          <p:nvPr/>
        </p:nvGrpSpPr>
        <p:grpSpPr bwMode="auto">
          <a:xfrm>
            <a:off x="331788" y="3171825"/>
            <a:ext cx="5805487" cy="1368425"/>
            <a:chOff x="188913" y="3132138"/>
            <a:chExt cx="5688012" cy="1368425"/>
          </a:xfrm>
          <a:solidFill>
            <a:schemeClr val="accent3">
              <a:lumMod val="20000"/>
              <a:lumOff val="80000"/>
            </a:schemeClr>
          </a:solidFill>
        </p:grpSpPr>
        <p:sp>
          <p:nvSpPr>
            <p:cNvPr id="43" name="Text Box 59">
              <a:extLst>
                <a:ext uri="{FF2B5EF4-FFF2-40B4-BE49-F238E27FC236}">
                  <a16:creationId xmlns:a16="http://schemas.microsoft.com/office/drawing/2014/main" id="{1AADDF13-7B74-78E6-229B-ECF7863283A1}"/>
                </a:ext>
              </a:extLst>
            </p:cNvPr>
            <p:cNvSpPr txBox="1">
              <a:spLocks noChangeArrowheads="1"/>
            </p:cNvSpPr>
            <p:nvPr/>
          </p:nvSpPr>
          <p:spPr bwMode="auto">
            <a:xfrm>
              <a:off x="188913" y="3132138"/>
              <a:ext cx="5688012" cy="1368425"/>
            </a:xfrm>
            <a:prstGeom prst="rect">
              <a:avLst/>
            </a:prstGeom>
            <a:grpFill/>
            <a:ln w="28575">
              <a:solidFill>
                <a:schemeClr val="accent3">
                  <a:lumMod val="75000"/>
                </a:schemeClr>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a:solidFill>
                    <a:srgbClr val="FF0000"/>
                  </a:solidFill>
                  <a:latin typeface="ＭＳ Ｐゴシック" panose="020B0600070205080204" pitchFamily="50" charset="-128"/>
                </a:rPr>
                <a:t>　　</a:t>
              </a:r>
              <a:r>
                <a:rPr lang="ja-JP" altLang="en-US" sz="1400" b="1">
                  <a:solidFill>
                    <a:srgbClr val="FF0000"/>
                  </a:solidFill>
                  <a:latin typeface="ＭＳ Ｐゴシック" panose="020B0600070205080204" pitchFamily="50" charset="-128"/>
                </a:rPr>
                <a:t>「端末情報を登録できません。」と表示された場合。</a:t>
              </a:r>
              <a:endParaRPr lang="en-US" altLang="ja-JP" sz="1400" b="1">
                <a:solidFill>
                  <a:srgbClr val="FF0000"/>
                </a:solidFill>
                <a:latin typeface="ＭＳ Ｐゴシック" panose="020B0600070205080204" pitchFamily="50" charset="-128"/>
              </a:endParaRPr>
            </a:p>
          </p:txBody>
        </p:sp>
        <p:pic>
          <p:nvPicPr>
            <p:cNvPr id="44" name="Picture 154" descr="アイコン注意">
              <a:extLst>
                <a:ext uri="{FF2B5EF4-FFF2-40B4-BE49-F238E27FC236}">
                  <a16:creationId xmlns:a16="http://schemas.microsoft.com/office/drawing/2014/main" id="{9BBD8C8F-1EEF-C72E-7EBE-AD39C25F754C}"/>
                </a:ext>
              </a:extLst>
            </p:cNvPr>
            <p:cNvPicPr>
              <a:picLocks noChangeAspect="1" noChangeArrowheads="1"/>
            </p:cNvPicPr>
            <p:nvPr/>
          </p:nvPicPr>
          <p:blipFill>
            <a:blip r:embed="rId4"/>
            <a:srcRect/>
            <a:stretch>
              <a:fillRect/>
            </a:stretch>
          </p:blipFill>
          <p:spPr bwMode="auto">
            <a:xfrm>
              <a:off x="236538" y="3219450"/>
              <a:ext cx="223837" cy="161925"/>
            </a:xfrm>
            <a:prstGeom prst="rect">
              <a:avLst/>
            </a:prstGeom>
            <a:grpFill/>
            <a:ln w="9525">
              <a:solidFill>
                <a:srgbClr val="000000"/>
              </a:solidFill>
              <a:miter lim="800000"/>
              <a:headEnd/>
              <a:tailEnd/>
            </a:ln>
          </p:spPr>
        </p:pic>
        <p:sp>
          <p:nvSpPr>
            <p:cNvPr id="45" name="テキスト ボックス 56">
              <a:extLst>
                <a:ext uri="{FF2B5EF4-FFF2-40B4-BE49-F238E27FC236}">
                  <a16:creationId xmlns:a16="http://schemas.microsoft.com/office/drawing/2014/main" id="{93B9FEAE-8E8E-02A5-B0AA-5B44297A07AB}"/>
                </a:ext>
              </a:extLst>
            </p:cNvPr>
            <p:cNvSpPr txBox="1">
              <a:spLocks noChangeArrowheads="1"/>
            </p:cNvSpPr>
            <p:nvPr/>
          </p:nvSpPr>
          <p:spPr bwMode="auto">
            <a:xfrm>
              <a:off x="2405324" y="3492501"/>
              <a:ext cx="3095200" cy="830262"/>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solidFill>
                    <a:srgbClr val="FF0000"/>
                  </a:solidFill>
                  <a:latin typeface="ＭＳ Ｐゴシック"/>
                  <a:ea typeface="ＭＳ Ｐゴシック" charset="-128"/>
                </a:rPr>
                <a:t>※</a:t>
              </a:r>
              <a:r>
                <a:rPr lang="ja-JP" altLang="en-US" sz="900" dirty="0">
                  <a:solidFill>
                    <a:srgbClr val="FF0000"/>
                  </a:solidFill>
                  <a:latin typeface="ＭＳ Ｐゴシック"/>
                  <a:ea typeface="ＭＳ Ｐゴシック" charset="-128"/>
                </a:rPr>
                <a:t>登録されている緊急連絡先が</a:t>
              </a:r>
              <a:r>
                <a:rPr lang="en-US" altLang="ja-JP" sz="900" dirty="0">
                  <a:solidFill>
                    <a:srgbClr val="FF0000"/>
                  </a:solidFill>
                  <a:latin typeface="ＭＳ Ｐゴシック"/>
                  <a:ea typeface="ＭＳ Ｐゴシック" charset="-128"/>
                </a:rPr>
                <a:t>10</a:t>
              </a:r>
              <a:r>
                <a:rPr lang="ja-JP" altLang="en-US" sz="900" dirty="0">
                  <a:solidFill>
                    <a:srgbClr val="FF0000"/>
                  </a:solidFill>
                  <a:latin typeface="ＭＳ Ｐゴシック"/>
                  <a:ea typeface="ＭＳ Ｐゴシック" charset="-128"/>
                </a:rPr>
                <a:t>件未満の場合、</a:t>
              </a:r>
              <a:endParaRPr lang="en-US" altLang="ja-JP" sz="900" dirty="0">
                <a:solidFill>
                  <a:srgbClr val="FF0000"/>
                </a:solidFill>
                <a:latin typeface="ＭＳ Ｐゴシック"/>
                <a:ea typeface="ＭＳ Ｐゴシック" charset="-128"/>
              </a:endParaRPr>
            </a:p>
            <a:p>
              <a:pPr marL="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アプリケーションの登録を制御されている場合が</a:t>
              </a:r>
              <a:endParaRPr lang="en-US" altLang="ja-JP" sz="900" dirty="0">
                <a:solidFill>
                  <a:srgbClr val="FF0000"/>
                </a:solidFill>
                <a:latin typeface="ＭＳ Ｐゴシック"/>
                <a:ea typeface="ＭＳ Ｐゴシック" charset="-128"/>
              </a:endParaRPr>
            </a:p>
            <a:p>
              <a:pPr indent="87313" eaLnBrk="1" fontAlgn="auto" hangingPunct="1">
                <a:spcBef>
                  <a:spcPts val="0"/>
                </a:spcBef>
                <a:spcAft>
                  <a:spcPts val="0"/>
                </a:spcAft>
                <a:defRPr sz="1000"/>
              </a:pPr>
              <a:r>
                <a:rPr lang="ja-JP" altLang="en-US" sz="900" dirty="0">
                  <a:solidFill>
                    <a:srgbClr val="FF0000"/>
                  </a:solidFill>
                  <a:latin typeface="ＭＳ Ｐゴシック"/>
                  <a:ea typeface="ＭＳ Ｐゴシック" charset="-128"/>
                </a:rPr>
                <a:t> ありますので、御社ご担当者様にお問い合わせください。</a:t>
              </a:r>
              <a:endParaRPr lang="en-US" altLang="ja-JP" sz="900" dirty="0">
                <a:solidFill>
                  <a:srgbClr val="FF0000"/>
                </a:solidFill>
                <a:latin typeface="ＭＳ Ｐゴシック"/>
                <a:ea typeface="ＭＳ Ｐゴシック" charset="-128"/>
              </a:endParaRPr>
            </a:p>
          </p:txBody>
        </p:sp>
        <p:pic>
          <p:nvPicPr>
            <p:cNvPr id="46" name="Picture 22">
              <a:extLst>
                <a:ext uri="{FF2B5EF4-FFF2-40B4-BE49-F238E27FC236}">
                  <a16:creationId xmlns:a16="http://schemas.microsoft.com/office/drawing/2014/main" id="{354ADA4B-C657-312F-C17E-90618151D366}"/>
                </a:ext>
              </a:extLst>
            </p:cNvPr>
            <p:cNvPicPr>
              <a:picLocks noChangeAspect="1" noChangeArrowheads="1"/>
            </p:cNvPicPr>
            <p:nvPr/>
          </p:nvPicPr>
          <p:blipFill>
            <a:blip r:embed="rId5"/>
            <a:srcRect/>
            <a:stretch>
              <a:fillRect/>
            </a:stretch>
          </p:blipFill>
          <p:spPr bwMode="auto">
            <a:xfrm>
              <a:off x="549275" y="3492500"/>
              <a:ext cx="1584325" cy="917575"/>
            </a:xfrm>
            <a:prstGeom prst="rect">
              <a:avLst/>
            </a:prstGeom>
            <a:grpFill/>
            <a:ln w="9525">
              <a:solidFill>
                <a:schemeClr val="accent3">
                  <a:lumMod val="75000"/>
                </a:schemeClr>
              </a:solidFill>
              <a:miter lim="800000"/>
              <a:headEnd/>
              <a:tailEnd/>
            </a:ln>
          </p:spPr>
        </p:pic>
      </p:grpSp>
      <p:sp>
        <p:nvSpPr>
          <p:cNvPr id="56335" name="AutoShape 177">
            <a:extLst>
              <a:ext uri="{FF2B5EF4-FFF2-40B4-BE49-F238E27FC236}">
                <a16:creationId xmlns:a16="http://schemas.microsoft.com/office/drawing/2014/main" id="{AD9FCD6F-48D9-0797-B1B5-25535F0CC6F0}"/>
              </a:ext>
            </a:extLst>
          </p:cNvPr>
          <p:cNvSpPr>
            <a:spLocks noChangeArrowheads="1"/>
          </p:cNvSpPr>
          <p:nvPr/>
        </p:nvSpPr>
        <p:spPr bwMode="auto">
          <a:xfrm>
            <a:off x="700088" y="3817938"/>
            <a:ext cx="1244600" cy="3016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8" name="グループ化 3">
            <a:extLst>
              <a:ext uri="{FF2B5EF4-FFF2-40B4-BE49-F238E27FC236}">
                <a16:creationId xmlns:a16="http://schemas.microsoft.com/office/drawing/2014/main" id="{31003C3F-E2A8-4204-A7CF-66EF5FD38C7D}"/>
              </a:ext>
            </a:extLst>
          </p:cNvPr>
          <p:cNvGrpSpPr>
            <a:grpSpLocks/>
          </p:cNvGrpSpPr>
          <p:nvPr/>
        </p:nvGrpSpPr>
        <p:grpSpPr bwMode="auto">
          <a:xfrm>
            <a:off x="376238" y="6588125"/>
            <a:ext cx="5810250" cy="2017713"/>
            <a:chOff x="169863" y="6657975"/>
            <a:chExt cx="5688012" cy="2017713"/>
          </a:xfrm>
          <a:solidFill>
            <a:schemeClr val="accent3">
              <a:lumMod val="20000"/>
              <a:lumOff val="80000"/>
            </a:schemeClr>
          </a:solidFill>
        </p:grpSpPr>
        <p:sp>
          <p:nvSpPr>
            <p:cNvPr id="49" name="Text Box 59">
              <a:extLst>
                <a:ext uri="{FF2B5EF4-FFF2-40B4-BE49-F238E27FC236}">
                  <a16:creationId xmlns:a16="http://schemas.microsoft.com/office/drawing/2014/main" id="{C79C07A5-D9AD-801C-F76B-08352C57A82E}"/>
                </a:ext>
              </a:extLst>
            </p:cNvPr>
            <p:cNvSpPr txBox="1">
              <a:spLocks noChangeArrowheads="1"/>
            </p:cNvSpPr>
            <p:nvPr/>
          </p:nvSpPr>
          <p:spPr bwMode="auto">
            <a:xfrm>
              <a:off x="169863" y="6657975"/>
              <a:ext cx="5688012" cy="2017713"/>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初期設定後は、</a:t>
              </a:r>
              <a:r>
                <a:rPr lang="en-US" altLang="ja-JP" sz="1400" b="1" dirty="0">
                  <a:solidFill>
                    <a:srgbClr val="FF0000"/>
                  </a:solidFill>
                  <a:latin typeface="ＭＳ Ｐゴシック"/>
                </a:rPr>
                <a:t>WEB</a:t>
              </a:r>
              <a:r>
                <a:rPr lang="ja-JP" altLang="en-US" sz="1400" b="1" dirty="0">
                  <a:solidFill>
                    <a:srgbClr val="FF0000"/>
                  </a:solidFill>
                  <a:latin typeface="ＭＳ Ｐゴシック"/>
                </a:rPr>
                <a:t>画面同様のログイン画面が表示されます。</a:t>
              </a:r>
              <a:endParaRPr lang="ja-JP" altLang="en-US" sz="1050" dirty="0">
                <a:latin typeface="ＭＳ Ｐゴシック"/>
              </a:endParaRPr>
            </a:p>
          </p:txBody>
        </p:sp>
        <p:pic>
          <p:nvPicPr>
            <p:cNvPr id="50" name="Picture 154" descr="アイコン注意">
              <a:extLst>
                <a:ext uri="{FF2B5EF4-FFF2-40B4-BE49-F238E27FC236}">
                  <a16:creationId xmlns:a16="http://schemas.microsoft.com/office/drawing/2014/main" id="{ADB613E3-3882-96F5-8AD8-11A0BF71EB35}"/>
                </a:ext>
              </a:extLst>
            </p:cNvPr>
            <p:cNvPicPr>
              <a:picLocks noChangeAspect="1" noChangeArrowheads="1"/>
            </p:cNvPicPr>
            <p:nvPr/>
          </p:nvPicPr>
          <p:blipFill>
            <a:blip r:embed="rId4"/>
            <a:srcRect/>
            <a:stretch>
              <a:fillRect/>
            </a:stretch>
          </p:blipFill>
          <p:spPr bwMode="auto">
            <a:xfrm>
              <a:off x="260350" y="6731000"/>
              <a:ext cx="223838" cy="161925"/>
            </a:xfrm>
            <a:prstGeom prst="rect">
              <a:avLst/>
            </a:prstGeom>
            <a:grpFill/>
            <a:ln w="9525">
              <a:solidFill>
                <a:srgbClr val="000000"/>
              </a:solidFill>
              <a:miter lim="800000"/>
              <a:headEnd/>
              <a:tailEnd/>
            </a:ln>
          </p:spPr>
        </p:pic>
        <p:sp>
          <p:nvSpPr>
            <p:cNvPr id="51" name="テキスト ボックス 56">
              <a:extLst>
                <a:ext uri="{FF2B5EF4-FFF2-40B4-BE49-F238E27FC236}">
                  <a16:creationId xmlns:a16="http://schemas.microsoft.com/office/drawing/2014/main" id="{EBD83CFC-30E2-1F14-DE94-66C64D7D441D}"/>
                </a:ext>
              </a:extLst>
            </p:cNvPr>
            <p:cNvSpPr txBox="1">
              <a:spLocks noChangeArrowheads="1"/>
            </p:cNvSpPr>
            <p:nvPr/>
          </p:nvSpPr>
          <p:spPr bwMode="auto">
            <a:xfrm>
              <a:off x="2389120" y="7285038"/>
              <a:ext cx="2797383" cy="993775"/>
            </a:xfrm>
            <a:prstGeom prst="rect">
              <a:avLst/>
            </a:prstGeom>
            <a:grpFill/>
            <a:ln w="9525">
              <a:no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次回からは、</a:t>
              </a:r>
              <a:r>
                <a:rPr lang="en-US" altLang="ja-JP" sz="1050" dirty="0">
                  <a:latin typeface="ＭＳ Ｐゴシック"/>
                  <a:ea typeface="ＭＳ Ｐゴシック" charset="-128"/>
                </a:rPr>
                <a:t>WEB</a:t>
              </a:r>
              <a:r>
                <a:rPr lang="ja-JP" altLang="en-US" sz="1050" dirty="0">
                  <a:latin typeface="ＭＳ Ｐゴシック"/>
                  <a:ea typeface="ＭＳ Ｐゴシック" charset="-128"/>
                </a:rPr>
                <a:t>画面同様のログイン画面が</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表示されます。</a:t>
              </a:r>
              <a:endParaRPr lang="en-US" altLang="ja-JP" sz="900" dirty="0">
                <a:latin typeface="ＭＳ Ｐゴシック"/>
                <a:ea typeface="ＭＳ Ｐゴシック" charset="-128"/>
              </a:endParaRPr>
            </a:p>
            <a:p>
              <a:pPr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入れてログインを行いますと、次回からログイン操作</a:t>
              </a:r>
              <a:endParaRPr lang="en-US" altLang="ja-JP" sz="900" dirty="0">
                <a:solidFill>
                  <a:srgbClr val="FF0000"/>
                </a:solidFill>
                <a:latin typeface="Calibri" pitchFamily="34" charset="0"/>
              </a:endParaRPr>
            </a:p>
            <a:p>
              <a:pPr indent="87313" eaLnBrk="1" hangingPunct="1">
                <a:defRPr/>
              </a:pPr>
              <a:r>
                <a:rPr lang="en-US" altLang="ja-JP" sz="900" dirty="0">
                  <a:solidFill>
                    <a:srgbClr val="FF0000"/>
                  </a:solidFill>
                  <a:latin typeface="Calibri" pitchFamily="34" charset="0"/>
                </a:rPr>
                <a:t> </a:t>
              </a:r>
              <a:r>
                <a:rPr lang="ja-JP" altLang="en-US" sz="900" dirty="0">
                  <a:solidFill>
                    <a:srgbClr val="FF0000"/>
                  </a:solidFill>
                  <a:latin typeface="Calibri" pitchFamily="34" charset="0"/>
                </a:rPr>
                <a:t>を省略できます。</a:t>
              </a:r>
              <a:endParaRPr lang="en-US" altLang="ja-JP" sz="900" dirty="0">
                <a:latin typeface="ＭＳ Ｐゴシック"/>
                <a:ea typeface="ＭＳ Ｐゴシック" charset="-128"/>
              </a:endParaRPr>
            </a:p>
          </p:txBody>
        </p:sp>
        <p:pic>
          <p:nvPicPr>
            <p:cNvPr id="52" name="Picture 28">
              <a:extLst>
                <a:ext uri="{FF2B5EF4-FFF2-40B4-BE49-F238E27FC236}">
                  <a16:creationId xmlns:a16="http://schemas.microsoft.com/office/drawing/2014/main" id="{F70BBFAA-C4AD-8831-DAAC-39DB30CF3D71}"/>
                </a:ext>
              </a:extLst>
            </p:cNvPr>
            <p:cNvPicPr>
              <a:picLocks noChangeAspect="1" noChangeArrowheads="1"/>
            </p:cNvPicPr>
            <p:nvPr/>
          </p:nvPicPr>
          <p:blipFill>
            <a:blip r:embed="rId6"/>
            <a:srcRect/>
            <a:stretch>
              <a:fillRect/>
            </a:stretch>
          </p:blipFill>
          <p:spPr bwMode="auto">
            <a:xfrm>
              <a:off x="678405" y="7037388"/>
              <a:ext cx="1295400" cy="1543050"/>
            </a:xfrm>
            <a:prstGeom prst="rect">
              <a:avLst/>
            </a:prstGeom>
            <a:grpFill/>
            <a:ln w="38100">
              <a:noFill/>
              <a:miter lim="800000"/>
              <a:headEnd/>
              <a:tailEnd/>
            </a:ln>
          </p:spPr>
        </p:pic>
      </p:grpSp>
      <p:pic>
        <p:nvPicPr>
          <p:cNvPr id="56337" name="図 2">
            <a:extLst>
              <a:ext uri="{FF2B5EF4-FFF2-40B4-BE49-F238E27FC236}">
                <a16:creationId xmlns:a16="http://schemas.microsoft.com/office/drawing/2014/main" id="{3C7CD3A8-AF20-EF8A-7643-6D796B930E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8" y="5395913"/>
            <a:ext cx="27305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8" name="AutoShape 177">
            <a:extLst>
              <a:ext uri="{FF2B5EF4-FFF2-40B4-BE49-F238E27FC236}">
                <a16:creationId xmlns:a16="http://schemas.microsoft.com/office/drawing/2014/main" id="{DDA47D33-897B-0FA7-E524-2947626A5EB1}"/>
              </a:ext>
            </a:extLst>
          </p:cNvPr>
          <p:cNvSpPr>
            <a:spLocks noChangeArrowheads="1"/>
          </p:cNvSpPr>
          <p:nvPr/>
        </p:nvSpPr>
        <p:spPr bwMode="auto">
          <a:xfrm>
            <a:off x="433388" y="5657850"/>
            <a:ext cx="2524125" cy="2444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F7F446CE-4EB8-0AA8-147C-EFDE5D509DE2}"/>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4FD8ECFC-00B8-0A77-3027-DD49DF62610E}"/>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4" name="正方形/長方形 3">
            <a:extLst>
              <a:ext uri="{FF2B5EF4-FFF2-40B4-BE49-F238E27FC236}">
                <a16:creationId xmlns:a16="http://schemas.microsoft.com/office/drawing/2014/main" id="{18116A7D-6F8F-0172-418C-EB2A56317A9E}"/>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C1189343-A95B-1A93-BC53-C30E4049496C}"/>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A7AF0435-880A-26F5-B046-2782AC7C7537}"/>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87775E1C-8C04-8DBF-50B9-7A519BBFEAE4}"/>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番号プレースホルダ 2">
            <a:extLst>
              <a:ext uri="{FF2B5EF4-FFF2-40B4-BE49-F238E27FC236}">
                <a16:creationId xmlns:a16="http://schemas.microsoft.com/office/drawing/2014/main" id="{3C00D065-802C-42CB-7CEE-FD7E3A3F224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225F74-5ADB-435C-A7A3-D4DDD729021C}" type="slidenum">
              <a:rPr lang="ja-JP" altLang="en-US" sz="1800" smtClean="0">
                <a:solidFill>
                  <a:schemeClr val="bg1"/>
                </a:solidFill>
              </a:rPr>
              <a:pPr>
                <a:spcBef>
                  <a:spcPct val="0"/>
                </a:spcBef>
                <a:buFontTx/>
                <a:buNone/>
              </a:pPr>
              <a:t>29</a:t>
            </a:fld>
            <a:endParaRPr lang="ja-JP" altLang="en-US" sz="1800">
              <a:solidFill>
                <a:schemeClr val="bg1"/>
              </a:solidFill>
            </a:endParaRPr>
          </a:p>
        </p:txBody>
      </p:sp>
      <p:sp>
        <p:nvSpPr>
          <p:cNvPr id="58374" name="テキスト ボックス 23">
            <a:extLst>
              <a:ext uri="{FF2B5EF4-FFF2-40B4-BE49-F238E27FC236}">
                <a16:creationId xmlns:a16="http://schemas.microsoft.com/office/drawing/2014/main" id="{E38EAC60-288F-7297-5862-2064B1D9C197}"/>
              </a:ext>
            </a:extLst>
          </p:cNvPr>
          <p:cNvSpPr txBox="1">
            <a:spLocks noChangeArrowheads="1"/>
          </p:cNvSpPr>
          <p:nvPr/>
        </p:nvSpPr>
        <p:spPr bwMode="auto">
          <a:xfrm>
            <a:off x="142875" y="539750"/>
            <a:ext cx="4864554"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-2 </a:t>
            </a:r>
            <a:r>
              <a:rPr lang="ja-JP" altLang="en-US" sz="1800" dirty="0"/>
              <a:t>アプリケーションからログインする方法</a:t>
            </a:r>
          </a:p>
        </p:txBody>
      </p:sp>
      <p:grpSp>
        <p:nvGrpSpPr>
          <p:cNvPr id="58375" name="グループ化 1">
            <a:extLst>
              <a:ext uri="{FF2B5EF4-FFF2-40B4-BE49-F238E27FC236}">
                <a16:creationId xmlns:a16="http://schemas.microsoft.com/office/drawing/2014/main" id="{13B1E82F-FCE2-A773-C8F1-294E02E178E2}"/>
              </a:ext>
            </a:extLst>
          </p:cNvPr>
          <p:cNvGrpSpPr>
            <a:grpSpLocks/>
          </p:cNvGrpSpPr>
          <p:nvPr/>
        </p:nvGrpSpPr>
        <p:grpSpPr bwMode="auto">
          <a:xfrm>
            <a:off x="142875" y="1341438"/>
            <a:ext cx="2565400" cy="2851150"/>
            <a:chOff x="190500" y="1187450"/>
            <a:chExt cx="2541588" cy="2657475"/>
          </a:xfrm>
        </p:grpSpPr>
        <p:pic>
          <p:nvPicPr>
            <p:cNvPr id="58388" name="Picture 19">
              <a:extLst>
                <a:ext uri="{FF2B5EF4-FFF2-40B4-BE49-F238E27FC236}">
                  <a16:creationId xmlns:a16="http://schemas.microsoft.com/office/drawing/2014/main" id="{49D2EB22-33F5-173C-7AC7-C0EEE0767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1187450"/>
              <a:ext cx="2232025" cy="2657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8389" name="AutoShape 177">
              <a:extLst>
                <a:ext uri="{FF2B5EF4-FFF2-40B4-BE49-F238E27FC236}">
                  <a16:creationId xmlns:a16="http://schemas.microsoft.com/office/drawing/2014/main" id="{1FCBBA09-0879-7042-F3EC-2846510F5FFB}"/>
                </a:ext>
              </a:extLst>
            </p:cNvPr>
            <p:cNvSpPr>
              <a:spLocks noChangeArrowheads="1"/>
            </p:cNvSpPr>
            <p:nvPr/>
          </p:nvSpPr>
          <p:spPr bwMode="auto">
            <a:xfrm>
              <a:off x="446088" y="2114550"/>
              <a:ext cx="2286000" cy="1565275"/>
            </a:xfrm>
            <a:prstGeom prst="roundRect">
              <a:avLst>
                <a:gd name="adj" fmla="val 1072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8390" name="Text Box 68">
              <a:extLst>
                <a:ext uri="{FF2B5EF4-FFF2-40B4-BE49-F238E27FC236}">
                  <a16:creationId xmlns:a16="http://schemas.microsoft.com/office/drawing/2014/main" id="{74DF0D5B-1F4A-0F4F-7CC0-810613370446}"/>
                </a:ext>
              </a:extLst>
            </p:cNvPr>
            <p:cNvSpPr txBox="1">
              <a:spLocks noChangeArrowheads="1"/>
            </p:cNvSpPr>
            <p:nvPr/>
          </p:nvSpPr>
          <p:spPr bwMode="auto">
            <a:xfrm>
              <a:off x="190500" y="17637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sp>
        <p:nvSpPr>
          <p:cNvPr id="45069" name="テキスト ボックス 56">
            <a:extLst>
              <a:ext uri="{FF2B5EF4-FFF2-40B4-BE49-F238E27FC236}">
                <a16:creationId xmlns:a16="http://schemas.microsoft.com/office/drawing/2014/main" id="{E625C0C8-E294-FB98-3EC1-8F21A312035B}"/>
              </a:ext>
            </a:extLst>
          </p:cNvPr>
          <p:cNvSpPr txBox="1">
            <a:spLocks noChangeArrowheads="1"/>
          </p:cNvSpPr>
          <p:nvPr/>
        </p:nvSpPr>
        <p:spPr bwMode="auto">
          <a:xfrm>
            <a:off x="2933700" y="5891213"/>
            <a:ext cx="3543300" cy="446087"/>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②連絡履歴画面が表示されます。</a:t>
            </a:r>
            <a:endParaRPr lang="en-US" altLang="ja-JP" sz="900" dirty="0">
              <a:solidFill>
                <a:srgbClr val="FF0000"/>
              </a:solidFill>
            </a:endParaRPr>
          </a:p>
          <a:p>
            <a:pPr indent="174625" eaLnBrk="1" hangingPunct="1">
              <a:spcBef>
                <a:spcPct val="0"/>
              </a:spcBef>
              <a:buFontTx/>
              <a:buNone/>
              <a:defRPr/>
            </a:pPr>
            <a:r>
              <a:rPr lang="en-US" altLang="ja-JP" sz="900" dirty="0">
                <a:solidFill>
                  <a:srgbClr val="FF0000"/>
                </a:solidFill>
              </a:rPr>
              <a:t>※</a:t>
            </a:r>
            <a:r>
              <a:rPr lang="ja-JP" altLang="en-US" sz="900" dirty="0">
                <a:solidFill>
                  <a:srgbClr val="FF0000"/>
                </a:solidFill>
              </a:rPr>
              <a:t>受信した緊急連絡の一覧が表示されます。</a:t>
            </a:r>
            <a:endParaRPr lang="en-US" altLang="ja-JP" sz="900" dirty="0">
              <a:solidFill>
                <a:srgbClr val="FF0000"/>
              </a:solidFill>
            </a:endParaRPr>
          </a:p>
        </p:txBody>
      </p:sp>
      <p:grpSp>
        <p:nvGrpSpPr>
          <p:cNvPr id="58379" name="グループ化 1">
            <a:extLst>
              <a:ext uri="{FF2B5EF4-FFF2-40B4-BE49-F238E27FC236}">
                <a16:creationId xmlns:a16="http://schemas.microsoft.com/office/drawing/2014/main" id="{8B07279A-FD99-0050-D51B-D0BD6076CE09}"/>
              </a:ext>
            </a:extLst>
          </p:cNvPr>
          <p:cNvGrpSpPr>
            <a:grpSpLocks/>
          </p:cNvGrpSpPr>
          <p:nvPr/>
        </p:nvGrpSpPr>
        <p:grpSpPr bwMode="auto">
          <a:xfrm>
            <a:off x="0" y="4602163"/>
            <a:ext cx="2708275" cy="3055937"/>
            <a:chOff x="207963" y="4284663"/>
            <a:chExt cx="2592387" cy="2451100"/>
          </a:xfrm>
        </p:grpSpPr>
        <p:pic>
          <p:nvPicPr>
            <p:cNvPr id="58385" name="図 18" descr="【アプリ】TOP_android（V5.1）.png">
              <a:extLst>
                <a:ext uri="{FF2B5EF4-FFF2-40B4-BE49-F238E27FC236}">
                  <a16:creationId xmlns:a16="http://schemas.microsoft.com/office/drawing/2014/main" id="{DDA53C81-8226-BF79-A58E-4A48D52B76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 y="4500563"/>
              <a:ext cx="2232025" cy="223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 Box 68">
              <a:extLst>
                <a:ext uri="{FF2B5EF4-FFF2-40B4-BE49-F238E27FC236}">
                  <a16:creationId xmlns:a16="http://schemas.microsoft.com/office/drawing/2014/main" id="{0F9C5FB7-F5BA-4EC2-280E-B437E117D648}"/>
                </a:ext>
              </a:extLst>
            </p:cNvPr>
            <p:cNvSpPr txBox="1">
              <a:spLocks noChangeArrowheads="1"/>
            </p:cNvSpPr>
            <p:nvPr/>
          </p:nvSpPr>
          <p:spPr bwMode="auto">
            <a:xfrm>
              <a:off x="207963" y="4284663"/>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58387" name="AutoShape 177">
              <a:extLst>
                <a:ext uri="{FF2B5EF4-FFF2-40B4-BE49-F238E27FC236}">
                  <a16:creationId xmlns:a16="http://schemas.microsoft.com/office/drawing/2014/main" id="{A6DB4C61-2673-B14D-1DFF-7FFBFF3A4F15}"/>
                </a:ext>
              </a:extLst>
            </p:cNvPr>
            <p:cNvSpPr>
              <a:spLocks noChangeArrowheads="1"/>
            </p:cNvSpPr>
            <p:nvPr/>
          </p:nvSpPr>
          <p:spPr bwMode="auto">
            <a:xfrm>
              <a:off x="549275" y="4932363"/>
              <a:ext cx="2251075" cy="1773237"/>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58380" name="グループ化 1">
            <a:extLst>
              <a:ext uri="{FF2B5EF4-FFF2-40B4-BE49-F238E27FC236}">
                <a16:creationId xmlns:a16="http://schemas.microsoft.com/office/drawing/2014/main" id="{6BFC5BB2-4921-4C3A-5E82-8E757E918A4F}"/>
              </a:ext>
            </a:extLst>
          </p:cNvPr>
          <p:cNvGrpSpPr>
            <a:grpSpLocks/>
          </p:cNvGrpSpPr>
          <p:nvPr/>
        </p:nvGrpSpPr>
        <p:grpSpPr bwMode="auto">
          <a:xfrm>
            <a:off x="3216275" y="6955971"/>
            <a:ext cx="2672896" cy="702129"/>
            <a:chOff x="3573463" y="6227763"/>
            <a:chExt cx="2927350" cy="865187"/>
          </a:xfrm>
          <a:solidFill>
            <a:srgbClr val="0070C0"/>
          </a:solidFill>
        </p:grpSpPr>
        <p:sp>
          <p:nvSpPr>
            <p:cNvPr id="24" name="角丸四角形 23">
              <a:extLst>
                <a:ext uri="{FF2B5EF4-FFF2-40B4-BE49-F238E27FC236}">
                  <a16:creationId xmlns:a16="http://schemas.microsoft.com/office/drawing/2014/main" id="{69C50AA6-9A2F-560D-B1E0-FE8D718C5918}"/>
                </a:ext>
              </a:extLst>
            </p:cNvPr>
            <p:cNvSpPr/>
            <p:nvPr/>
          </p:nvSpPr>
          <p:spPr>
            <a:xfrm>
              <a:off x="3573463" y="6661150"/>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ログイン完了</a:t>
              </a:r>
            </a:p>
          </p:txBody>
        </p:sp>
        <p:sp>
          <p:nvSpPr>
            <p:cNvPr id="25" name="下矢印 24">
              <a:extLst>
                <a:ext uri="{FF2B5EF4-FFF2-40B4-BE49-F238E27FC236}">
                  <a16:creationId xmlns:a16="http://schemas.microsoft.com/office/drawing/2014/main" id="{C9EF0424-A813-949E-3541-8EF9162ACAC1}"/>
                </a:ext>
              </a:extLst>
            </p:cNvPr>
            <p:cNvSpPr/>
            <p:nvPr/>
          </p:nvSpPr>
          <p:spPr>
            <a:xfrm>
              <a:off x="4537076" y="6227763"/>
              <a:ext cx="1000125" cy="3571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grpSp>
        <p:nvGrpSpPr>
          <p:cNvPr id="58381" name="グループ化 20">
            <a:extLst>
              <a:ext uri="{FF2B5EF4-FFF2-40B4-BE49-F238E27FC236}">
                <a16:creationId xmlns:a16="http://schemas.microsoft.com/office/drawing/2014/main" id="{D47C58C1-7783-4208-E0B7-BD6FE5AC0674}"/>
              </a:ext>
            </a:extLst>
          </p:cNvPr>
          <p:cNvGrpSpPr>
            <a:grpSpLocks/>
          </p:cNvGrpSpPr>
          <p:nvPr/>
        </p:nvGrpSpPr>
        <p:grpSpPr bwMode="auto">
          <a:xfrm>
            <a:off x="2997200" y="3292475"/>
            <a:ext cx="3600450" cy="1860550"/>
            <a:chOff x="3051710" y="6248778"/>
            <a:chExt cx="3600450" cy="1860462"/>
          </a:xfrm>
          <a:solidFill>
            <a:schemeClr val="accent3">
              <a:lumMod val="20000"/>
              <a:lumOff val="80000"/>
            </a:schemeClr>
          </a:solidFill>
        </p:grpSpPr>
        <p:grpSp>
          <p:nvGrpSpPr>
            <p:cNvPr id="58383" name="グループ化 1">
              <a:extLst>
                <a:ext uri="{FF2B5EF4-FFF2-40B4-BE49-F238E27FC236}">
                  <a16:creationId xmlns:a16="http://schemas.microsoft.com/office/drawing/2014/main" id="{E6E081BE-372B-4F94-989C-6A08E37D5AE3}"/>
                </a:ext>
              </a:extLst>
            </p:cNvPr>
            <p:cNvGrpSpPr>
              <a:grpSpLocks/>
            </p:cNvGrpSpPr>
            <p:nvPr/>
          </p:nvGrpSpPr>
          <p:grpSpPr bwMode="auto">
            <a:xfrm>
              <a:off x="3051710" y="6248778"/>
              <a:ext cx="3600450" cy="1860462"/>
              <a:chOff x="3068638" y="1906588"/>
              <a:chExt cx="3599999" cy="1860462"/>
            </a:xfrm>
            <a:grpFill/>
          </p:grpSpPr>
          <p:sp>
            <p:nvSpPr>
              <p:cNvPr id="27" name="Text Box 59">
                <a:extLst>
                  <a:ext uri="{FF2B5EF4-FFF2-40B4-BE49-F238E27FC236}">
                    <a16:creationId xmlns:a16="http://schemas.microsoft.com/office/drawing/2014/main" id="{AB14C0E1-B65A-2A93-3F25-AD54C9A0F9C4}"/>
                  </a:ext>
                </a:extLst>
              </p:cNvPr>
              <p:cNvSpPr txBox="1">
                <a:spLocks noChangeArrowheads="1"/>
              </p:cNvSpPr>
              <p:nvPr/>
            </p:nvSpPr>
            <p:spPr bwMode="auto">
              <a:xfrm>
                <a:off x="3068638" y="1906588"/>
                <a:ext cx="3599999" cy="1860462"/>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400" b="1" dirty="0">
                    <a:solidFill>
                      <a:srgbClr val="FF0000"/>
                    </a:solidFill>
                    <a:latin typeface="ＭＳ Ｐゴシック"/>
                  </a:rPr>
                  <a:t>●マルチアカウント機能について</a:t>
                </a:r>
                <a:br>
                  <a:rPr lang="en-US" altLang="ja-JP" sz="1600" b="1" dirty="0">
                    <a:solidFill>
                      <a:srgbClr val="FF0000"/>
                    </a:solidFill>
                    <a:latin typeface="ＭＳ Ｐゴシック"/>
                  </a:rPr>
                </a:br>
                <a:r>
                  <a:rPr lang="ja-JP" altLang="en-US" sz="900" b="1" dirty="0">
                    <a:solidFill>
                      <a:srgbClr val="FF0000"/>
                    </a:solidFill>
                    <a:latin typeface="ＭＳ Ｐゴシック"/>
                  </a:rPr>
                  <a:t>　</a:t>
                </a:r>
                <a:endParaRPr lang="ja-JP" altLang="en-US" sz="1050" dirty="0">
                  <a:latin typeface="ＭＳ Ｐゴシック"/>
                </a:endParaRPr>
              </a:p>
            </p:txBody>
          </p:sp>
          <p:sp>
            <p:nvSpPr>
              <p:cNvPr id="58386" name="テキスト ボックス 56">
                <a:extLst>
                  <a:ext uri="{FF2B5EF4-FFF2-40B4-BE49-F238E27FC236}">
                    <a16:creationId xmlns:a16="http://schemas.microsoft.com/office/drawing/2014/main" id="{F18E2888-2FC6-D8C9-FDEC-254DC1D5975E}"/>
                  </a:ext>
                </a:extLst>
              </p:cNvPr>
              <p:cNvSpPr txBox="1">
                <a:spLocks noChangeArrowheads="1"/>
              </p:cNvSpPr>
              <p:nvPr/>
            </p:nvSpPr>
            <p:spPr bwMode="auto">
              <a:xfrm>
                <a:off x="4725079" y="2253545"/>
                <a:ext cx="1821846" cy="1384930"/>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a:latin typeface="Arial" panose="020B0604020202020204" pitchFamily="34" charset="0"/>
                  </a:rPr>
                  <a:t>設定メニューでマルチアカウント機能を有効にした場合、ログイン画面下部に「アカウント切替」ボタンが表示されます。</a:t>
                </a:r>
                <a:endParaRPr lang="en-US" altLang="ja-JP" sz="1400">
                  <a:latin typeface="Arial" panose="020B0604020202020204" pitchFamily="34" charset="0"/>
                </a:endParaRPr>
              </a:p>
            </p:txBody>
          </p:sp>
        </p:grpSp>
        <p:pic>
          <p:nvPicPr>
            <p:cNvPr id="58384" name="図 22">
              <a:extLst>
                <a:ext uri="{FF2B5EF4-FFF2-40B4-BE49-F238E27FC236}">
                  <a16:creationId xmlns:a16="http://schemas.microsoft.com/office/drawing/2014/main" id="{6A388C2A-559E-00E6-7B65-BDD9891C1E4F}"/>
                </a:ext>
              </a:extLst>
            </p:cNvPr>
            <p:cNvPicPr>
              <a:picLocks noChangeAspect="1"/>
            </p:cNvPicPr>
            <p:nvPr/>
          </p:nvPicPr>
          <p:blipFill>
            <a:blip r:embed="rId5"/>
            <a:srcRect/>
            <a:stretch>
              <a:fillRect/>
            </a:stretch>
          </p:blipFill>
          <p:spPr bwMode="auto">
            <a:xfrm>
              <a:off x="3286400" y="6545877"/>
              <a:ext cx="1300233" cy="1484647"/>
            </a:xfrm>
            <a:prstGeom prst="rect">
              <a:avLst/>
            </a:prstGeom>
            <a:grpFill/>
            <a:ln w="9525">
              <a:solidFill>
                <a:schemeClr val="accent3">
                  <a:lumMod val="75000"/>
                </a:schemeClr>
              </a:solidFill>
              <a:miter lim="800000"/>
              <a:headEnd/>
              <a:tailEnd/>
            </a:ln>
          </p:spPr>
        </p:pic>
      </p:grpSp>
      <p:sp>
        <p:nvSpPr>
          <p:cNvPr id="3" name="正方形/長方形 2">
            <a:extLst>
              <a:ext uri="{FF2B5EF4-FFF2-40B4-BE49-F238E27FC236}">
                <a16:creationId xmlns:a16="http://schemas.microsoft.com/office/drawing/2014/main" id="{65E75DFB-EAF9-66F9-3199-ED1B6D6FBDD7}"/>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7" name="正方形/長方形 6">
            <a:extLst>
              <a:ext uri="{FF2B5EF4-FFF2-40B4-BE49-F238E27FC236}">
                <a16:creationId xmlns:a16="http://schemas.microsoft.com/office/drawing/2014/main" id="{46780C76-F25A-74AE-6312-4215549683A7}"/>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58A5B5C6-50B6-5A2B-DD8A-D27E0600EE0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7D1F14B5-1D62-24A3-A246-7B0A16C443A5}"/>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25D4C72B-0127-C681-1BFF-A0A6B6159E2B}"/>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53276C31-669E-DE9E-E1E0-77E263CF7793}"/>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4" name="テキスト ボックス 56">
            <a:extLst>
              <a:ext uri="{FF2B5EF4-FFF2-40B4-BE49-F238E27FC236}">
                <a16:creationId xmlns:a16="http://schemas.microsoft.com/office/drawing/2014/main" id="{C44EE7FD-66DB-6383-D72A-EE177EBE7DBE}"/>
              </a:ext>
            </a:extLst>
          </p:cNvPr>
          <p:cNvSpPr txBox="1">
            <a:spLocks noChangeArrowheads="1"/>
          </p:cNvSpPr>
          <p:nvPr/>
        </p:nvSpPr>
        <p:spPr bwMode="auto">
          <a:xfrm>
            <a:off x="2738718" y="1225893"/>
            <a:ext cx="3976407" cy="1815882"/>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①エマージェンシーコールのアプリケーションを起動します。</a:t>
            </a:r>
            <a:endParaRPr lang="en-US" altLang="ja-JP" sz="1400" dirty="0"/>
          </a:p>
          <a:p>
            <a:pPr marL="174625" indent="-174625" eaLnBrk="1" hangingPunct="1">
              <a:spcBef>
                <a:spcPct val="0"/>
              </a:spcBef>
              <a:buFontTx/>
              <a:buNone/>
              <a:defRPr/>
            </a:pPr>
            <a:r>
              <a:rPr lang="ja-JP" altLang="en-US" sz="1400" dirty="0"/>
              <a:t>　ログイン画面が表示された場合には、ユーザＩＤ及び、パスワードを入力し、「ログイン」ボタンをタップします。</a:t>
            </a:r>
            <a:endParaRPr lang="en-US" altLang="ja-JP" sz="1400" dirty="0"/>
          </a:p>
          <a:p>
            <a:pPr marL="174625" indent="-174625" eaLnBrk="1" hangingPunct="1">
              <a:spcBef>
                <a:spcPct val="0"/>
              </a:spcBef>
              <a:buFontTx/>
              <a:buNone/>
              <a:defRPr/>
            </a:pPr>
            <a:endParaRPr lang="en-US" altLang="ja-JP" sz="900" dirty="0"/>
          </a:p>
          <a:p>
            <a:pPr marL="174625" eaLnBrk="1" hangingPunct="1">
              <a:spcBef>
                <a:spcPct val="0"/>
              </a:spcBef>
              <a:buFontTx/>
              <a:buNone/>
              <a:defRPr/>
            </a:pPr>
            <a:r>
              <a:rPr lang="en-US" altLang="ja-JP" sz="1100" dirty="0">
                <a:latin typeface="Arial" panose="020B0604020202020204" pitchFamily="34" charset="0"/>
              </a:rPr>
              <a:t>※</a:t>
            </a:r>
            <a:r>
              <a:rPr lang="ja-JP" altLang="en-US" sz="1100" dirty="0">
                <a:latin typeface="Arial" panose="020B0604020202020204" pitchFamily="34" charset="0"/>
              </a:rPr>
              <a:t>「ユーザＩＤとパスワードを保存する」にチェック（☑）を入れて</a:t>
            </a:r>
            <a:endParaRPr lang="en-US" altLang="ja-JP" sz="1100" dirty="0">
              <a:latin typeface="Arial" panose="020B0604020202020204" pitchFamily="34" charset="0"/>
            </a:endParaRPr>
          </a:p>
          <a:p>
            <a:pPr marL="271463" eaLnBrk="1" hangingPunct="1">
              <a:spcBef>
                <a:spcPct val="0"/>
              </a:spcBef>
              <a:buFontTx/>
              <a:buNone/>
              <a:defRPr/>
            </a:pPr>
            <a:r>
              <a:rPr lang="ja-JP" altLang="en-US" sz="1100" dirty="0">
                <a:latin typeface="Arial" panose="020B0604020202020204" pitchFamily="34" charset="0"/>
              </a:rPr>
              <a:t>ログインを行いますと、次回からログイン操作を省略できます。</a:t>
            </a:r>
            <a:endParaRPr lang="en-US" altLang="ja-JP" sz="1100" dirty="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番号プレースホルダ 2">
            <a:extLst>
              <a:ext uri="{FF2B5EF4-FFF2-40B4-BE49-F238E27FC236}">
                <a16:creationId xmlns:a16="http://schemas.microsoft.com/office/drawing/2014/main" id="{B66974B5-5207-7D24-5F3F-065F181FC3A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E2208E0-A253-44AA-9DE3-B964BD4F38E9}" type="slidenum">
              <a:rPr lang="ja-JP" altLang="en-US" sz="1800" smtClean="0">
                <a:solidFill>
                  <a:schemeClr val="bg1"/>
                </a:solidFill>
              </a:rPr>
              <a:pPr>
                <a:spcBef>
                  <a:spcPct val="0"/>
                </a:spcBef>
                <a:buFontTx/>
                <a:buNone/>
              </a:pPr>
              <a:t>30</a:t>
            </a:fld>
            <a:endParaRPr lang="ja-JP" altLang="en-US" sz="1800">
              <a:solidFill>
                <a:schemeClr val="bg1"/>
              </a:solidFill>
            </a:endParaRPr>
          </a:p>
        </p:txBody>
      </p:sp>
      <p:sp>
        <p:nvSpPr>
          <p:cNvPr id="60425" name="テキスト ボックス 23">
            <a:extLst>
              <a:ext uri="{FF2B5EF4-FFF2-40B4-BE49-F238E27FC236}">
                <a16:creationId xmlns:a16="http://schemas.microsoft.com/office/drawing/2014/main" id="{FA46B807-2950-FAAB-876A-EA7CEEEBA492}"/>
              </a:ext>
            </a:extLst>
          </p:cNvPr>
          <p:cNvSpPr txBox="1">
            <a:spLocks noChangeArrowheads="1"/>
          </p:cNvSpPr>
          <p:nvPr/>
        </p:nvSpPr>
        <p:spPr bwMode="auto">
          <a:xfrm>
            <a:off x="142875" y="611188"/>
            <a:ext cx="429418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）アプリケーションで緊急連絡を受信</a:t>
            </a:r>
          </a:p>
        </p:txBody>
      </p:sp>
      <p:pic>
        <p:nvPicPr>
          <p:cNvPr id="60427" name="図 32" descr="【アプリ】緊急連絡受信時のメッセージ_壁紙有り.png">
            <a:extLst>
              <a:ext uri="{FF2B5EF4-FFF2-40B4-BE49-F238E27FC236}">
                <a16:creationId xmlns:a16="http://schemas.microsoft.com/office/drawing/2014/main" id="{697E6A59-7D55-6659-25BB-F1EA172AC9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4813" y="1331913"/>
            <a:ext cx="1944687" cy="1252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0428" name="AutoShape 7">
            <a:extLst>
              <a:ext uri="{FF2B5EF4-FFF2-40B4-BE49-F238E27FC236}">
                <a16:creationId xmlns:a16="http://schemas.microsoft.com/office/drawing/2014/main" id="{CB8F6AC5-13EE-7B1D-BAC9-CD9999966F44}"/>
              </a:ext>
            </a:extLst>
          </p:cNvPr>
          <p:cNvSpPr>
            <a:spLocks noChangeArrowheads="1"/>
          </p:cNvSpPr>
          <p:nvPr/>
        </p:nvSpPr>
        <p:spPr bwMode="auto">
          <a:xfrm>
            <a:off x="1557338" y="1187450"/>
            <a:ext cx="2447925" cy="360363"/>
          </a:xfrm>
          <a:prstGeom prst="wedgeRectCallout">
            <a:avLst>
              <a:gd name="adj1" fmla="val -69949"/>
              <a:gd name="adj2" fmla="val 9903"/>
            </a:avLst>
          </a:prstGeom>
          <a:solidFill>
            <a:srgbClr val="FFFF99"/>
          </a:solidFill>
          <a:ln w="9525">
            <a:solidFill>
              <a:srgbClr val="000000"/>
            </a:solidFill>
            <a:miter lim="800000"/>
            <a:headEnd/>
            <a:tailEnd/>
          </a:ln>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endParaRPr lang="ja-JP" altLang="ja-JP" sz="1800">
              <a:latin typeface="Arial" panose="020B0604020202020204" pitchFamily="34" charset="0"/>
            </a:endParaRPr>
          </a:p>
        </p:txBody>
      </p:sp>
      <p:pic>
        <p:nvPicPr>
          <p:cNvPr id="60429" name="Picture 5">
            <a:extLst>
              <a:ext uri="{FF2B5EF4-FFF2-40B4-BE49-F238E27FC236}">
                <a16:creationId xmlns:a16="http://schemas.microsoft.com/office/drawing/2014/main" id="{443BFA99-5467-73DE-A45A-9FCC59E57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258888"/>
            <a:ext cx="23145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3" name="テキスト ボックス 56">
            <a:extLst>
              <a:ext uri="{FF2B5EF4-FFF2-40B4-BE49-F238E27FC236}">
                <a16:creationId xmlns:a16="http://schemas.microsoft.com/office/drawing/2014/main" id="{5AD1DEFE-6C68-F18C-FAB3-E44FE72EDF76}"/>
              </a:ext>
            </a:extLst>
          </p:cNvPr>
          <p:cNvSpPr txBox="1">
            <a:spLocks noChangeArrowheads="1"/>
          </p:cNvSpPr>
          <p:nvPr/>
        </p:nvSpPr>
        <p:spPr bwMode="auto">
          <a:xfrm>
            <a:off x="2906713" y="1846263"/>
            <a:ext cx="3543300" cy="7381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①緊急連絡を受信した場合、上記メッセージ</a:t>
            </a:r>
            <a:endParaRPr lang="en-US" altLang="ja-JP" sz="1400" dirty="0">
              <a:latin typeface="Calibri" pitchFamily="34" charset="0"/>
            </a:endParaRPr>
          </a:p>
          <a:p>
            <a:pPr marL="174625" eaLnBrk="1" hangingPunct="1">
              <a:defRPr/>
            </a:pPr>
            <a:r>
              <a:rPr lang="ja-JP" altLang="en-US" sz="1400" dirty="0">
                <a:latin typeface="Calibri" pitchFamily="34" charset="0"/>
              </a:rPr>
              <a:t>がスマートフォン端末の画面上部に表示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されます。メッセージをタップ（選択）します。</a:t>
            </a:r>
            <a:endParaRPr lang="ja-JP" altLang="en-US" sz="900" dirty="0">
              <a:latin typeface="+mj-ea"/>
              <a:ea typeface="+mj-ea"/>
            </a:endParaRPr>
          </a:p>
        </p:txBody>
      </p:sp>
      <p:grpSp>
        <p:nvGrpSpPr>
          <p:cNvPr id="60431" name="グループ化 1">
            <a:extLst>
              <a:ext uri="{FF2B5EF4-FFF2-40B4-BE49-F238E27FC236}">
                <a16:creationId xmlns:a16="http://schemas.microsoft.com/office/drawing/2014/main" id="{4A488D89-5C26-22E7-DD6C-A2B4DCDFC2B2}"/>
              </a:ext>
            </a:extLst>
          </p:cNvPr>
          <p:cNvGrpSpPr>
            <a:grpSpLocks/>
          </p:cNvGrpSpPr>
          <p:nvPr/>
        </p:nvGrpSpPr>
        <p:grpSpPr bwMode="auto">
          <a:xfrm>
            <a:off x="98425" y="3328988"/>
            <a:ext cx="2408238" cy="4492625"/>
            <a:chOff x="98425" y="3328988"/>
            <a:chExt cx="2408238" cy="4492625"/>
          </a:xfrm>
        </p:grpSpPr>
        <p:pic>
          <p:nvPicPr>
            <p:cNvPr id="60437" name="Picture 27" descr="P">
              <a:extLst>
                <a:ext uri="{FF2B5EF4-FFF2-40B4-BE49-F238E27FC236}">
                  <a16:creationId xmlns:a16="http://schemas.microsoft.com/office/drawing/2014/main" id="{D109DB2D-B3BE-44E4-71C2-222D06D1C0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838" y="3328988"/>
              <a:ext cx="2155825" cy="4492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0438" name="Text Box 68">
              <a:extLst>
                <a:ext uri="{FF2B5EF4-FFF2-40B4-BE49-F238E27FC236}">
                  <a16:creationId xmlns:a16="http://schemas.microsoft.com/office/drawing/2014/main" id="{BF185B2A-32C4-F087-438A-F21D6095AE67}"/>
                </a:ext>
              </a:extLst>
            </p:cNvPr>
            <p:cNvSpPr txBox="1">
              <a:spLocks noChangeArrowheads="1"/>
            </p:cNvSpPr>
            <p:nvPr/>
          </p:nvSpPr>
          <p:spPr bwMode="auto">
            <a:xfrm>
              <a:off x="98425" y="44704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sp>
          <p:nvSpPr>
            <p:cNvPr id="60439" name="AutoShape 177">
              <a:extLst>
                <a:ext uri="{FF2B5EF4-FFF2-40B4-BE49-F238E27FC236}">
                  <a16:creationId xmlns:a16="http://schemas.microsoft.com/office/drawing/2014/main" id="{3FBFCE6E-CC5E-6BB5-82E2-D8D8B82B97DB}"/>
                </a:ext>
              </a:extLst>
            </p:cNvPr>
            <p:cNvSpPr>
              <a:spLocks noChangeArrowheads="1"/>
            </p:cNvSpPr>
            <p:nvPr/>
          </p:nvSpPr>
          <p:spPr bwMode="auto">
            <a:xfrm>
              <a:off x="350838" y="5148263"/>
              <a:ext cx="2141537" cy="2303462"/>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0440" name="AutoShape 177">
              <a:extLst>
                <a:ext uri="{FF2B5EF4-FFF2-40B4-BE49-F238E27FC236}">
                  <a16:creationId xmlns:a16="http://schemas.microsoft.com/office/drawing/2014/main" id="{7A64586E-BF97-03B5-9430-F3F45CFF846A}"/>
                </a:ext>
              </a:extLst>
            </p:cNvPr>
            <p:cNvSpPr>
              <a:spLocks noChangeArrowheads="1"/>
            </p:cNvSpPr>
            <p:nvPr/>
          </p:nvSpPr>
          <p:spPr bwMode="auto">
            <a:xfrm>
              <a:off x="393700" y="7475538"/>
              <a:ext cx="2098675" cy="336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0441" name="Text Box 68">
              <a:extLst>
                <a:ext uri="{FF2B5EF4-FFF2-40B4-BE49-F238E27FC236}">
                  <a16:creationId xmlns:a16="http://schemas.microsoft.com/office/drawing/2014/main" id="{BFA95E20-2E7C-E8A4-E15C-AB14B0C8C510}"/>
                </a:ext>
              </a:extLst>
            </p:cNvPr>
            <p:cNvSpPr txBox="1">
              <a:spLocks noChangeArrowheads="1"/>
            </p:cNvSpPr>
            <p:nvPr/>
          </p:nvSpPr>
          <p:spPr bwMode="auto">
            <a:xfrm>
              <a:off x="98425" y="72898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③</a:t>
              </a:r>
            </a:p>
          </p:txBody>
        </p:sp>
      </p:grpSp>
      <p:sp>
        <p:nvSpPr>
          <p:cNvPr id="60432" name="AutoShape 177">
            <a:extLst>
              <a:ext uri="{FF2B5EF4-FFF2-40B4-BE49-F238E27FC236}">
                <a16:creationId xmlns:a16="http://schemas.microsoft.com/office/drawing/2014/main" id="{18AAD663-1384-7827-B394-A125325095EF}"/>
              </a:ext>
            </a:extLst>
          </p:cNvPr>
          <p:cNvSpPr>
            <a:spLocks noChangeArrowheads="1"/>
          </p:cNvSpPr>
          <p:nvPr/>
        </p:nvSpPr>
        <p:spPr bwMode="auto">
          <a:xfrm>
            <a:off x="1557338" y="1187450"/>
            <a:ext cx="2447925" cy="3603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0433" name="Text Box 68">
            <a:extLst>
              <a:ext uri="{FF2B5EF4-FFF2-40B4-BE49-F238E27FC236}">
                <a16:creationId xmlns:a16="http://schemas.microsoft.com/office/drawing/2014/main" id="{1C7731C3-38B4-9712-D75F-C3F0E728C9DE}"/>
              </a:ext>
            </a:extLst>
          </p:cNvPr>
          <p:cNvSpPr txBox="1">
            <a:spLocks noChangeArrowheads="1"/>
          </p:cNvSpPr>
          <p:nvPr/>
        </p:nvSpPr>
        <p:spPr bwMode="auto">
          <a:xfrm>
            <a:off x="1216025" y="97155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sp>
        <p:nvSpPr>
          <p:cNvPr id="25" name="テキスト ボックス 56">
            <a:extLst>
              <a:ext uri="{FF2B5EF4-FFF2-40B4-BE49-F238E27FC236}">
                <a16:creationId xmlns:a16="http://schemas.microsoft.com/office/drawing/2014/main" id="{83678C00-6379-B1AD-AD07-D6DE6E06CF29}"/>
              </a:ext>
            </a:extLst>
          </p:cNvPr>
          <p:cNvSpPr txBox="1">
            <a:spLocks noChangeArrowheads="1"/>
          </p:cNvSpPr>
          <p:nvPr/>
        </p:nvSpPr>
        <p:spPr bwMode="auto">
          <a:xfrm>
            <a:off x="2906713" y="3886200"/>
            <a:ext cx="4071937" cy="5842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②各確認項目への回答を選択します。</a:t>
            </a:r>
            <a:endParaRPr lang="en-US" altLang="ja-JP" sz="1400" dirty="0">
              <a:latin typeface="Calibri" pitchFamily="34" charset="0"/>
            </a:endParaRPr>
          </a:p>
          <a:p>
            <a:pPr indent="174625"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全ての安否確認項目が表示されていない場合は、</a:t>
            </a:r>
            <a:endParaRPr lang="en-US" altLang="ja-JP" sz="900" dirty="0">
              <a:solidFill>
                <a:srgbClr val="FF0000"/>
              </a:solidFill>
              <a:latin typeface="Calibri" pitchFamily="34" charset="0"/>
            </a:endParaRPr>
          </a:p>
          <a:p>
            <a:pPr marL="174625" indent="96838" eaLnBrk="1" hangingPunct="1">
              <a:defRPr/>
            </a:pPr>
            <a:r>
              <a:rPr lang="ja-JP" altLang="en-US" sz="900" dirty="0">
                <a:solidFill>
                  <a:srgbClr val="FF0000"/>
                </a:solidFill>
                <a:latin typeface="Calibri" pitchFamily="34" charset="0"/>
              </a:rPr>
              <a:t>画面を下にスクロールして、各項目に回答してください。</a:t>
            </a:r>
            <a:endParaRPr lang="ja-JP" altLang="en-US" sz="900" dirty="0">
              <a:latin typeface="+mj-ea"/>
              <a:ea typeface="+mj-ea"/>
            </a:endParaRPr>
          </a:p>
        </p:txBody>
      </p:sp>
      <p:sp>
        <p:nvSpPr>
          <p:cNvPr id="27" name="テキスト ボックス 56">
            <a:extLst>
              <a:ext uri="{FF2B5EF4-FFF2-40B4-BE49-F238E27FC236}">
                <a16:creationId xmlns:a16="http://schemas.microsoft.com/office/drawing/2014/main" id="{1DF9BA32-F3BE-FF60-1CCD-85C936520148}"/>
              </a:ext>
            </a:extLst>
          </p:cNvPr>
          <p:cNvSpPr txBox="1">
            <a:spLocks noChangeArrowheads="1"/>
          </p:cNvSpPr>
          <p:nvPr/>
        </p:nvSpPr>
        <p:spPr bwMode="auto">
          <a:xfrm>
            <a:off x="2906713" y="5757863"/>
            <a:ext cx="3543300" cy="6619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③「回答」又は「確認」ボタンをタップ（選択）</a:t>
            </a:r>
            <a:endParaRPr lang="en-US" altLang="ja-JP" sz="1400" dirty="0">
              <a:latin typeface="Calibri" pitchFamily="34" charset="0"/>
            </a:endParaRPr>
          </a:p>
          <a:p>
            <a:pPr eaLnBrk="1" hangingPunct="1">
              <a:defRPr/>
            </a:pPr>
            <a:r>
              <a:rPr lang="ja-JP" altLang="en-US" sz="1400" dirty="0">
                <a:latin typeface="Calibri" pitchFamily="34" charset="0"/>
              </a:rPr>
              <a:t>　　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 name="正方形/長方形 1">
            <a:extLst>
              <a:ext uri="{FF2B5EF4-FFF2-40B4-BE49-F238E27FC236}">
                <a16:creationId xmlns:a16="http://schemas.microsoft.com/office/drawing/2014/main" id="{978AD98D-606A-B4B4-3FEC-E2F1C7542BB4}"/>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C7F32EEE-B06B-B3BC-3BD7-27F24C3C38C9}"/>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8B669474-5147-0F30-AA7E-6EAFEC105E5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AC4FE3F0-5DD9-0179-4FF3-359528FE6956}"/>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2C53ADC4-2B7F-A164-E86E-40F03EF7ABF0}"/>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2C25825F-9F85-3543-A393-D30E8EBB5606}"/>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図 1">
            <a:extLst>
              <a:ext uri="{FF2B5EF4-FFF2-40B4-BE49-F238E27FC236}">
                <a16:creationId xmlns:a16="http://schemas.microsoft.com/office/drawing/2014/main" id="{98E57EAE-4C4F-958A-B422-3A43AB846C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425" y="715963"/>
            <a:ext cx="2171700" cy="4535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2467" name="スライド番号プレースホルダ 2">
            <a:extLst>
              <a:ext uri="{FF2B5EF4-FFF2-40B4-BE49-F238E27FC236}">
                <a16:creationId xmlns:a16="http://schemas.microsoft.com/office/drawing/2014/main" id="{78AE384D-3E7C-16E0-00AB-C02E06AA9E2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680D068-3289-4E63-8585-3CAB250B89E7}" type="slidenum">
              <a:rPr lang="ja-JP" altLang="en-US" sz="1800" smtClean="0">
                <a:solidFill>
                  <a:schemeClr val="bg1"/>
                </a:solidFill>
              </a:rPr>
              <a:pPr>
                <a:spcBef>
                  <a:spcPct val="0"/>
                </a:spcBef>
                <a:buFontTx/>
                <a:buNone/>
              </a:pPr>
              <a:t>31</a:t>
            </a:fld>
            <a:endParaRPr lang="ja-JP" altLang="en-US" sz="1800">
              <a:solidFill>
                <a:schemeClr val="bg1"/>
              </a:solidFill>
            </a:endParaRPr>
          </a:p>
        </p:txBody>
      </p:sp>
      <p:sp>
        <p:nvSpPr>
          <p:cNvPr id="62475" name="Text Box 68">
            <a:extLst>
              <a:ext uri="{FF2B5EF4-FFF2-40B4-BE49-F238E27FC236}">
                <a16:creationId xmlns:a16="http://schemas.microsoft.com/office/drawing/2014/main" id="{1F24696D-685B-C225-B9A0-004C241B4DC0}"/>
              </a:ext>
            </a:extLst>
          </p:cNvPr>
          <p:cNvSpPr txBox="1">
            <a:spLocks noChangeArrowheads="1"/>
          </p:cNvSpPr>
          <p:nvPr/>
        </p:nvSpPr>
        <p:spPr bwMode="auto">
          <a:xfrm>
            <a:off x="1216025" y="97155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nvGrpSpPr>
          <p:cNvPr id="62476" name="グループ化 1">
            <a:extLst>
              <a:ext uri="{FF2B5EF4-FFF2-40B4-BE49-F238E27FC236}">
                <a16:creationId xmlns:a16="http://schemas.microsoft.com/office/drawing/2014/main" id="{B251FBC3-C924-2819-E86A-218772BE0634}"/>
              </a:ext>
            </a:extLst>
          </p:cNvPr>
          <p:cNvGrpSpPr>
            <a:grpSpLocks/>
          </p:cNvGrpSpPr>
          <p:nvPr/>
        </p:nvGrpSpPr>
        <p:grpSpPr bwMode="auto">
          <a:xfrm>
            <a:off x="3322638" y="3847873"/>
            <a:ext cx="2676524" cy="746352"/>
            <a:chOff x="3573463" y="7596188"/>
            <a:chExt cx="2927350" cy="863600"/>
          </a:xfrm>
          <a:solidFill>
            <a:srgbClr val="0070C0"/>
          </a:solidFill>
        </p:grpSpPr>
        <p:sp>
          <p:nvSpPr>
            <p:cNvPr id="31" name="角丸四角形 30">
              <a:extLst>
                <a:ext uri="{FF2B5EF4-FFF2-40B4-BE49-F238E27FC236}">
                  <a16:creationId xmlns:a16="http://schemas.microsoft.com/office/drawing/2014/main" id="{7393D530-76D7-7A53-6988-B332A7D5FB0E}"/>
                </a:ext>
              </a:extLst>
            </p:cNvPr>
            <p:cNvSpPr/>
            <p:nvPr/>
          </p:nvSpPr>
          <p:spPr>
            <a:xfrm>
              <a:off x="3573463" y="8027988"/>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緊急連絡の確認完了</a:t>
              </a:r>
            </a:p>
          </p:txBody>
        </p:sp>
        <p:sp>
          <p:nvSpPr>
            <p:cNvPr id="32" name="下矢印 31">
              <a:extLst>
                <a:ext uri="{FF2B5EF4-FFF2-40B4-BE49-F238E27FC236}">
                  <a16:creationId xmlns:a16="http://schemas.microsoft.com/office/drawing/2014/main" id="{8CB3EE16-83D1-E063-1B76-764F98C8F744}"/>
                </a:ext>
              </a:extLst>
            </p:cNvPr>
            <p:cNvSpPr/>
            <p:nvPr/>
          </p:nvSpPr>
          <p:spPr>
            <a:xfrm>
              <a:off x="4537075" y="7596188"/>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1600">
                <a:solidFill>
                  <a:schemeClr val="bg1"/>
                </a:solidFill>
              </a:endParaRPr>
            </a:p>
          </p:txBody>
        </p:sp>
      </p:grpSp>
      <p:pic>
        <p:nvPicPr>
          <p:cNvPr id="62477" name="図 26" descr="【アプリ】TOP_android（V5.1）_メニュー有り.png">
            <a:extLst>
              <a:ext uri="{FF2B5EF4-FFF2-40B4-BE49-F238E27FC236}">
                <a16:creationId xmlns:a16="http://schemas.microsoft.com/office/drawing/2014/main" id="{DC9D9B8F-6C3D-C3BC-1F1A-DA02CE754E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425" y="6330950"/>
            <a:ext cx="2205038" cy="2216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2478" name="テキスト ボックス 23">
            <a:extLst>
              <a:ext uri="{FF2B5EF4-FFF2-40B4-BE49-F238E27FC236}">
                <a16:creationId xmlns:a16="http://schemas.microsoft.com/office/drawing/2014/main" id="{7073CD2B-FFAA-A451-B435-5FA52B539F62}"/>
              </a:ext>
            </a:extLst>
          </p:cNvPr>
          <p:cNvSpPr txBox="1">
            <a:spLocks noChangeArrowheads="1"/>
          </p:cNvSpPr>
          <p:nvPr/>
        </p:nvSpPr>
        <p:spPr bwMode="auto">
          <a:xfrm>
            <a:off x="369888" y="5768975"/>
            <a:ext cx="429418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（４）アプリケーションから安否回答を行う</a:t>
            </a:r>
          </a:p>
        </p:txBody>
      </p:sp>
      <p:sp>
        <p:nvSpPr>
          <p:cNvPr id="62479" name="テキスト ボックス 56">
            <a:extLst>
              <a:ext uri="{FF2B5EF4-FFF2-40B4-BE49-F238E27FC236}">
                <a16:creationId xmlns:a16="http://schemas.microsoft.com/office/drawing/2014/main" id="{AA7B3331-640B-E4AA-8BC6-65BACE63F470}"/>
              </a:ext>
            </a:extLst>
          </p:cNvPr>
          <p:cNvSpPr txBox="1">
            <a:spLocks noChangeArrowheads="1"/>
          </p:cNvSpPr>
          <p:nvPr/>
        </p:nvSpPr>
        <p:spPr bwMode="auto">
          <a:xfrm>
            <a:off x="3235325" y="6591300"/>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①「安否回答」ボタンをタップ（選択）します。</a:t>
            </a:r>
          </a:p>
        </p:txBody>
      </p:sp>
      <p:sp>
        <p:nvSpPr>
          <p:cNvPr id="62480" name="Text Box 68">
            <a:extLst>
              <a:ext uri="{FF2B5EF4-FFF2-40B4-BE49-F238E27FC236}">
                <a16:creationId xmlns:a16="http://schemas.microsoft.com/office/drawing/2014/main" id="{F5795F7E-8E58-AD8E-7B1D-1346B3DF72F6}"/>
              </a:ext>
            </a:extLst>
          </p:cNvPr>
          <p:cNvSpPr txBox="1">
            <a:spLocks noChangeArrowheads="1"/>
          </p:cNvSpPr>
          <p:nvPr/>
        </p:nvSpPr>
        <p:spPr bwMode="auto">
          <a:xfrm>
            <a:off x="1381125" y="654685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62481" name="AutoShape 177">
            <a:extLst>
              <a:ext uri="{FF2B5EF4-FFF2-40B4-BE49-F238E27FC236}">
                <a16:creationId xmlns:a16="http://schemas.microsoft.com/office/drawing/2014/main" id="{71247F3D-9305-436F-302A-FD059202DB7B}"/>
              </a:ext>
            </a:extLst>
          </p:cNvPr>
          <p:cNvSpPr>
            <a:spLocks noChangeArrowheads="1"/>
          </p:cNvSpPr>
          <p:nvPr/>
        </p:nvSpPr>
        <p:spPr bwMode="auto">
          <a:xfrm>
            <a:off x="1741488" y="6762750"/>
            <a:ext cx="649287" cy="360363"/>
          </a:xfrm>
          <a:prstGeom prst="roundRect">
            <a:avLst>
              <a:gd name="adj" fmla="val 906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2482" name="AutoShape 177">
            <a:extLst>
              <a:ext uri="{FF2B5EF4-FFF2-40B4-BE49-F238E27FC236}">
                <a16:creationId xmlns:a16="http://schemas.microsoft.com/office/drawing/2014/main" id="{EFA5539C-1FDE-A29E-82F7-331785352DCC}"/>
              </a:ext>
            </a:extLst>
          </p:cNvPr>
          <p:cNvSpPr>
            <a:spLocks noChangeArrowheads="1"/>
          </p:cNvSpPr>
          <p:nvPr/>
        </p:nvSpPr>
        <p:spPr bwMode="auto">
          <a:xfrm>
            <a:off x="858838" y="2005013"/>
            <a:ext cx="1870075" cy="2081212"/>
          </a:xfrm>
          <a:prstGeom prst="roundRect">
            <a:avLst>
              <a:gd name="adj" fmla="val 703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2483" name="Text Box 68">
            <a:extLst>
              <a:ext uri="{FF2B5EF4-FFF2-40B4-BE49-F238E27FC236}">
                <a16:creationId xmlns:a16="http://schemas.microsoft.com/office/drawing/2014/main" id="{C9FAB489-95BC-2B17-1563-0BF2469B0D37}"/>
              </a:ext>
            </a:extLst>
          </p:cNvPr>
          <p:cNvSpPr txBox="1">
            <a:spLocks noChangeArrowheads="1"/>
          </p:cNvSpPr>
          <p:nvPr/>
        </p:nvSpPr>
        <p:spPr bwMode="auto">
          <a:xfrm>
            <a:off x="369888" y="1970088"/>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④</a:t>
            </a:r>
          </a:p>
        </p:txBody>
      </p:sp>
      <p:sp>
        <p:nvSpPr>
          <p:cNvPr id="62484" name="テキスト ボックス 56">
            <a:extLst>
              <a:ext uri="{FF2B5EF4-FFF2-40B4-BE49-F238E27FC236}">
                <a16:creationId xmlns:a16="http://schemas.microsoft.com/office/drawing/2014/main" id="{2B360510-B3E6-1327-6978-BF9A0452C464}"/>
              </a:ext>
            </a:extLst>
          </p:cNvPr>
          <p:cNvSpPr txBox="1">
            <a:spLocks noChangeArrowheads="1"/>
          </p:cNvSpPr>
          <p:nvPr/>
        </p:nvSpPr>
        <p:spPr bwMode="auto">
          <a:xfrm>
            <a:off x="3200400" y="1535113"/>
            <a:ext cx="354330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④回答後、メッセージが表示されます。</a:t>
            </a:r>
            <a:endParaRPr lang="en-US" altLang="ja-JP" sz="1400">
              <a:latin typeface="ＭＳ Ｐゴシック" panose="020B0600070205080204" pitchFamily="50" charset="-128"/>
            </a:endParaRPr>
          </a:p>
          <a:p>
            <a:pPr eaLnBrk="1" hangingPunct="1">
              <a:spcBef>
                <a:spcPct val="0"/>
              </a:spcBef>
              <a:buFontTx/>
              <a:buNone/>
            </a:pPr>
            <a:endParaRPr lang="en-US" altLang="ja-JP" sz="1400">
              <a:latin typeface="ＭＳ Ｐゴシック" panose="020B0600070205080204" pitchFamily="50" charset="-128"/>
            </a:endParaRPr>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メッセージが表示されるのは「安否連絡」のみになります。</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メッセージはスーパーユーザが設定していない場合、</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ja-JP" altLang="en-US" sz="900">
                <a:solidFill>
                  <a:srgbClr val="FF0000"/>
                </a:solidFill>
                <a:latin typeface="ＭＳ Ｐゴシック" panose="020B0600070205080204" pitchFamily="50" charset="-128"/>
              </a:rPr>
              <a:t>　 表示されません。</a:t>
            </a:r>
            <a:endParaRPr lang="en-US" altLang="ja-JP" sz="900">
              <a:solidFill>
                <a:srgbClr val="FF0000"/>
              </a:solidFill>
              <a:latin typeface="ＭＳ Ｐゴシック" panose="020B0600070205080204" pitchFamily="50" charset="-128"/>
            </a:endParaRPr>
          </a:p>
        </p:txBody>
      </p:sp>
      <p:sp>
        <p:nvSpPr>
          <p:cNvPr id="2" name="正方形/長方形 1">
            <a:extLst>
              <a:ext uri="{FF2B5EF4-FFF2-40B4-BE49-F238E27FC236}">
                <a16:creationId xmlns:a16="http://schemas.microsoft.com/office/drawing/2014/main" id="{07BC3915-B3EE-D367-0B16-B6AF1CD95897}"/>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5D5C86E3-8342-E934-1FC6-89676A880EE7}"/>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9F573CE0-A601-DD7E-10A8-95DBFB30D2C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6AAE10A4-F614-D482-9340-BE307EC3178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89A6F03A-75D2-46B2-BCC8-E47EDDD6E44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58124919-6F66-83A8-0BDD-3D86FBA2BFC9}"/>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番号プレースホルダ 2">
            <a:extLst>
              <a:ext uri="{FF2B5EF4-FFF2-40B4-BE49-F238E27FC236}">
                <a16:creationId xmlns:a16="http://schemas.microsoft.com/office/drawing/2014/main" id="{5EE4F287-6958-6C82-7646-8BFCC228EC5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51D714B-29B7-43D4-9639-76E90DC7A073}" type="slidenum">
              <a:rPr lang="ja-JP" altLang="en-US" sz="1800" smtClean="0">
                <a:solidFill>
                  <a:schemeClr val="bg1"/>
                </a:solidFill>
              </a:rPr>
              <a:pPr>
                <a:spcBef>
                  <a:spcPct val="0"/>
                </a:spcBef>
                <a:buFontTx/>
                <a:buNone/>
              </a:pPr>
              <a:t>32</a:t>
            </a:fld>
            <a:endParaRPr lang="ja-JP" altLang="en-US" sz="1800">
              <a:solidFill>
                <a:schemeClr val="bg1"/>
              </a:solidFill>
            </a:endParaRPr>
          </a:p>
        </p:txBody>
      </p:sp>
      <p:grpSp>
        <p:nvGrpSpPr>
          <p:cNvPr id="64521" name="グループ化 2">
            <a:extLst>
              <a:ext uri="{FF2B5EF4-FFF2-40B4-BE49-F238E27FC236}">
                <a16:creationId xmlns:a16="http://schemas.microsoft.com/office/drawing/2014/main" id="{6C088EAE-4E68-9971-B0B6-B76BE40528F0}"/>
              </a:ext>
            </a:extLst>
          </p:cNvPr>
          <p:cNvGrpSpPr>
            <a:grpSpLocks/>
          </p:cNvGrpSpPr>
          <p:nvPr/>
        </p:nvGrpSpPr>
        <p:grpSpPr bwMode="auto">
          <a:xfrm>
            <a:off x="42863" y="715963"/>
            <a:ext cx="2578100" cy="3673475"/>
            <a:chOff x="31750" y="3838575"/>
            <a:chExt cx="2578100" cy="3673475"/>
          </a:xfrm>
        </p:grpSpPr>
        <p:pic>
          <p:nvPicPr>
            <p:cNvPr id="64534" name="Picture 25" descr="C:\Users\tjg18967\Desktop\差し替え画像\簡易\一般\P.41.png">
              <a:extLst>
                <a:ext uri="{FF2B5EF4-FFF2-40B4-BE49-F238E27FC236}">
                  <a16:creationId xmlns:a16="http://schemas.microsoft.com/office/drawing/2014/main" id="{C27A5F4E-844D-A31A-6BAC-83C956BAE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 y="3838575"/>
              <a:ext cx="2222500"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35" name="AutoShape 177">
              <a:extLst>
                <a:ext uri="{FF2B5EF4-FFF2-40B4-BE49-F238E27FC236}">
                  <a16:creationId xmlns:a16="http://schemas.microsoft.com/office/drawing/2014/main" id="{0CF72062-0D8B-74F5-AA68-D1B44AF8B1EA}"/>
                </a:ext>
              </a:extLst>
            </p:cNvPr>
            <p:cNvSpPr>
              <a:spLocks noChangeArrowheads="1"/>
            </p:cNvSpPr>
            <p:nvPr/>
          </p:nvSpPr>
          <p:spPr bwMode="auto">
            <a:xfrm>
              <a:off x="360363" y="4262438"/>
              <a:ext cx="2249487" cy="2828925"/>
            </a:xfrm>
            <a:prstGeom prst="roundRect">
              <a:avLst>
                <a:gd name="adj" fmla="val 7528"/>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4536" name="AutoShape 177">
              <a:extLst>
                <a:ext uri="{FF2B5EF4-FFF2-40B4-BE49-F238E27FC236}">
                  <a16:creationId xmlns:a16="http://schemas.microsoft.com/office/drawing/2014/main" id="{1DB21F90-44E7-4EAA-B2EB-0E38C00ABA0D}"/>
                </a:ext>
              </a:extLst>
            </p:cNvPr>
            <p:cNvSpPr>
              <a:spLocks noChangeArrowheads="1"/>
            </p:cNvSpPr>
            <p:nvPr/>
          </p:nvSpPr>
          <p:spPr bwMode="auto">
            <a:xfrm>
              <a:off x="387350" y="7132638"/>
              <a:ext cx="2222500" cy="3794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4537" name="Text Box 68">
              <a:extLst>
                <a:ext uri="{FF2B5EF4-FFF2-40B4-BE49-F238E27FC236}">
                  <a16:creationId xmlns:a16="http://schemas.microsoft.com/office/drawing/2014/main" id="{B4B57D0A-4AEE-18B9-05EA-B58FA22F91D6}"/>
                </a:ext>
              </a:extLst>
            </p:cNvPr>
            <p:cNvSpPr txBox="1">
              <a:spLocks noChangeArrowheads="1"/>
            </p:cNvSpPr>
            <p:nvPr/>
          </p:nvSpPr>
          <p:spPr bwMode="auto">
            <a:xfrm>
              <a:off x="77788" y="4141788"/>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64538" name="Text Box 68">
              <a:extLst>
                <a:ext uri="{FF2B5EF4-FFF2-40B4-BE49-F238E27FC236}">
                  <a16:creationId xmlns:a16="http://schemas.microsoft.com/office/drawing/2014/main" id="{D0484A2E-CCBE-747C-AD34-8E9A622E946B}"/>
                </a:ext>
              </a:extLst>
            </p:cNvPr>
            <p:cNvSpPr txBox="1">
              <a:spLocks noChangeArrowheads="1"/>
            </p:cNvSpPr>
            <p:nvPr/>
          </p:nvSpPr>
          <p:spPr bwMode="auto">
            <a:xfrm>
              <a:off x="31750" y="6948488"/>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25" name="テキスト ボックス 56">
            <a:extLst>
              <a:ext uri="{FF2B5EF4-FFF2-40B4-BE49-F238E27FC236}">
                <a16:creationId xmlns:a16="http://schemas.microsoft.com/office/drawing/2014/main" id="{BACEC739-BD81-6065-BB42-C302D1743EBC}"/>
              </a:ext>
            </a:extLst>
          </p:cNvPr>
          <p:cNvSpPr txBox="1">
            <a:spLocks noChangeArrowheads="1"/>
          </p:cNvSpPr>
          <p:nvPr/>
        </p:nvSpPr>
        <p:spPr bwMode="auto">
          <a:xfrm>
            <a:off x="2917825" y="881063"/>
            <a:ext cx="3543300" cy="4445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②各確認項目の回答を選択します。</a:t>
            </a:r>
            <a:endParaRPr lang="en-US" altLang="ja-JP" sz="1400" dirty="0">
              <a:latin typeface="Calibri" pitchFamily="34" charset="0"/>
            </a:endParaRPr>
          </a:p>
          <a:p>
            <a:pPr marL="174625"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過去回答した安否状況が表示される場合があります。</a:t>
            </a:r>
            <a:endParaRPr lang="en-US" altLang="ja-JP" sz="900" dirty="0">
              <a:solidFill>
                <a:srgbClr val="FF0000"/>
              </a:solidFill>
              <a:latin typeface="Calibri" pitchFamily="34" charset="0"/>
            </a:endParaRPr>
          </a:p>
        </p:txBody>
      </p:sp>
      <p:sp>
        <p:nvSpPr>
          <p:cNvPr id="64524" name="テキスト ボックス 56">
            <a:extLst>
              <a:ext uri="{FF2B5EF4-FFF2-40B4-BE49-F238E27FC236}">
                <a16:creationId xmlns:a16="http://schemas.microsoft.com/office/drawing/2014/main" id="{BA5CAC5D-3A6D-6250-1C82-B8079BB9DE82}"/>
              </a:ext>
            </a:extLst>
          </p:cNvPr>
          <p:cNvSpPr txBox="1">
            <a:spLocks noChangeArrowheads="1"/>
          </p:cNvSpPr>
          <p:nvPr/>
        </p:nvSpPr>
        <p:spPr bwMode="auto">
          <a:xfrm>
            <a:off x="2917825" y="2474913"/>
            <a:ext cx="4071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③「回答」ボタンをタップ（選択）します。</a:t>
            </a:r>
          </a:p>
        </p:txBody>
      </p:sp>
      <p:sp>
        <p:nvSpPr>
          <p:cNvPr id="64525" name="Text Box 68">
            <a:extLst>
              <a:ext uri="{FF2B5EF4-FFF2-40B4-BE49-F238E27FC236}">
                <a16:creationId xmlns:a16="http://schemas.microsoft.com/office/drawing/2014/main" id="{8C0D7351-6E98-6BA4-4497-25F53B20BF93}"/>
              </a:ext>
            </a:extLst>
          </p:cNvPr>
          <p:cNvSpPr txBox="1">
            <a:spLocks noChangeArrowheads="1"/>
          </p:cNvSpPr>
          <p:nvPr/>
        </p:nvSpPr>
        <p:spPr bwMode="auto">
          <a:xfrm>
            <a:off x="1052513" y="1547813"/>
            <a:ext cx="341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nvGrpSpPr>
          <p:cNvPr id="64526" name="グループ化 1">
            <a:extLst>
              <a:ext uri="{FF2B5EF4-FFF2-40B4-BE49-F238E27FC236}">
                <a16:creationId xmlns:a16="http://schemas.microsoft.com/office/drawing/2014/main" id="{0CF685F0-7AE4-A5B7-F192-659D647B7AEB}"/>
              </a:ext>
            </a:extLst>
          </p:cNvPr>
          <p:cNvGrpSpPr>
            <a:grpSpLocks/>
          </p:cNvGrpSpPr>
          <p:nvPr/>
        </p:nvGrpSpPr>
        <p:grpSpPr bwMode="auto">
          <a:xfrm>
            <a:off x="3214688" y="7537450"/>
            <a:ext cx="2728912" cy="800100"/>
            <a:chOff x="3573463" y="6227763"/>
            <a:chExt cx="2927350" cy="863600"/>
          </a:xfrm>
          <a:solidFill>
            <a:srgbClr val="0070C0"/>
          </a:solidFill>
        </p:grpSpPr>
        <p:sp>
          <p:nvSpPr>
            <p:cNvPr id="38" name="角丸四角形 37">
              <a:extLst>
                <a:ext uri="{FF2B5EF4-FFF2-40B4-BE49-F238E27FC236}">
                  <a16:creationId xmlns:a16="http://schemas.microsoft.com/office/drawing/2014/main" id="{5668EC34-8626-D753-034C-91F2E0BB8B9F}"/>
                </a:ext>
              </a:extLst>
            </p:cNvPr>
            <p:cNvSpPr/>
            <p:nvPr/>
          </p:nvSpPr>
          <p:spPr>
            <a:xfrm>
              <a:off x="3573463" y="6659563"/>
              <a:ext cx="2927350" cy="431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b="1" dirty="0">
                  <a:solidFill>
                    <a:schemeClr val="bg1"/>
                  </a:solidFill>
                </a:rPr>
                <a:t>安否回答完了</a:t>
              </a:r>
            </a:p>
          </p:txBody>
        </p:sp>
        <p:sp>
          <p:nvSpPr>
            <p:cNvPr id="39" name="下矢印 38">
              <a:extLst>
                <a:ext uri="{FF2B5EF4-FFF2-40B4-BE49-F238E27FC236}">
                  <a16:creationId xmlns:a16="http://schemas.microsoft.com/office/drawing/2014/main" id="{C196FE61-F49E-A003-1FBC-0C9948A8B50A}"/>
                </a:ext>
              </a:extLst>
            </p:cNvPr>
            <p:cNvSpPr/>
            <p:nvPr/>
          </p:nvSpPr>
          <p:spPr>
            <a:xfrm>
              <a:off x="4537075" y="6227763"/>
              <a:ext cx="1000125" cy="357188"/>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64527" name="図 8">
            <a:extLst>
              <a:ext uri="{FF2B5EF4-FFF2-40B4-BE49-F238E27FC236}">
                <a16:creationId xmlns:a16="http://schemas.microsoft.com/office/drawing/2014/main" id="{5AEA931E-EECB-43D5-6E8F-1D3DE550D5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4175" y="4589463"/>
            <a:ext cx="2200275" cy="4070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4528" name="AutoShape 177">
            <a:extLst>
              <a:ext uri="{FF2B5EF4-FFF2-40B4-BE49-F238E27FC236}">
                <a16:creationId xmlns:a16="http://schemas.microsoft.com/office/drawing/2014/main" id="{57858677-3037-B96F-5E92-11304284B37C}"/>
              </a:ext>
            </a:extLst>
          </p:cNvPr>
          <p:cNvSpPr>
            <a:spLocks noChangeArrowheads="1"/>
          </p:cNvSpPr>
          <p:nvPr/>
        </p:nvSpPr>
        <p:spPr bwMode="auto">
          <a:xfrm>
            <a:off x="496888" y="5619750"/>
            <a:ext cx="2012950" cy="2173288"/>
          </a:xfrm>
          <a:prstGeom prst="roundRect">
            <a:avLst>
              <a:gd name="adj" fmla="val 7528"/>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4529" name="Text Box 68">
            <a:extLst>
              <a:ext uri="{FF2B5EF4-FFF2-40B4-BE49-F238E27FC236}">
                <a16:creationId xmlns:a16="http://schemas.microsoft.com/office/drawing/2014/main" id="{BDCBF713-5CF3-BA98-8E31-5D9142AD384E}"/>
              </a:ext>
            </a:extLst>
          </p:cNvPr>
          <p:cNvSpPr txBox="1">
            <a:spLocks noChangeArrowheads="1"/>
          </p:cNvSpPr>
          <p:nvPr/>
        </p:nvSpPr>
        <p:spPr bwMode="auto">
          <a:xfrm>
            <a:off x="88900" y="5522913"/>
            <a:ext cx="3413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en-US" altLang="ja-JP" sz="1800" b="1">
              <a:solidFill>
                <a:srgbClr val="FF0000"/>
              </a:solidFill>
              <a:latin typeface="ＭＳ Ｐゴシック" panose="020B0600070205080204" pitchFamily="50" charset="-128"/>
            </a:endParaRPr>
          </a:p>
        </p:txBody>
      </p:sp>
      <p:sp>
        <p:nvSpPr>
          <p:cNvPr id="64530" name="テキスト ボックス 56">
            <a:extLst>
              <a:ext uri="{FF2B5EF4-FFF2-40B4-BE49-F238E27FC236}">
                <a16:creationId xmlns:a16="http://schemas.microsoft.com/office/drawing/2014/main" id="{DFD96350-8E9F-20AB-A1F2-AECC127737C8}"/>
              </a:ext>
            </a:extLst>
          </p:cNvPr>
          <p:cNvSpPr txBox="1">
            <a:spLocks noChangeArrowheads="1"/>
          </p:cNvSpPr>
          <p:nvPr/>
        </p:nvSpPr>
        <p:spPr bwMode="auto">
          <a:xfrm>
            <a:off x="2917825" y="5600700"/>
            <a:ext cx="3543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④回答後、メッセージが表示されます。</a:t>
            </a:r>
            <a:endParaRPr lang="en-US" altLang="ja-JP" sz="1400">
              <a:latin typeface="ＭＳ Ｐゴシック" panose="020B0600070205080204" pitchFamily="50" charset="-128"/>
            </a:endParaRPr>
          </a:p>
          <a:p>
            <a:pPr eaLnBrk="1" hangingPunct="1">
              <a:spcBef>
                <a:spcPct val="0"/>
              </a:spcBef>
              <a:buFontTx/>
              <a:buNone/>
            </a:pPr>
            <a:endParaRPr lang="en-US" altLang="ja-JP" sz="1400">
              <a:latin typeface="ＭＳ Ｐゴシック" panose="020B0600070205080204" pitchFamily="50" charset="-128"/>
            </a:endParaRPr>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メッセージはスーパーユーザが設定していない場合、</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ja-JP" altLang="en-US" sz="900">
                <a:solidFill>
                  <a:srgbClr val="FF0000"/>
                </a:solidFill>
                <a:latin typeface="ＭＳ Ｐゴシック" panose="020B0600070205080204" pitchFamily="50" charset="-128"/>
              </a:rPr>
              <a:t>　 表示されません。</a:t>
            </a:r>
            <a:endParaRPr lang="en-US" altLang="ja-JP" sz="900">
              <a:solidFill>
                <a:srgbClr val="FF0000"/>
              </a:solidFill>
              <a:latin typeface="ＭＳ Ｐゴシック" panose="020B0600070205080204" pitchFamily="50" charset="-128"/>
            </a:endParaRPr>
          </a:p>
        </p:txBody>
      </p:sp>
      <p:sp>
        <p:nvSpPr>
          <p:cNvPr id="2" name="正方形/長方形 1">
            <a:extLst>
              <a:ext uri="{FF2B5EF4-FFF2-40B4-BE49-F238E27FC236}">
                <a16:creationId xmlns:a16="http://schemas.microsoft.com/office/drawing/2014/main" id="{FADC6616-9A5E-FDB1-580D-903851931F7E}"/>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D72D2002-2D76-16F6-675B-A1B1997774FB}"/>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56464BE2-5DDF-4541-F06E-B19B02E778E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8B70E2F3-56F6-1B5C-4D6C-2D8C3892AD9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1126D9F8-6A2E-B55C-DEA9-B94661455E2B}"/>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A0E9AB33-2D1F-68B3-271E-2260B6109C20}"/>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番号プレースホルダ 2">
            <a:extLst>
              <a:ext uri="{FF2B5EF4-FFF2-40B4-BE49-F238E27FC236}">
                <a16:creationId xmlns:a16="http://schemas.microsoft.com/office/drawing/2014/main" id="{02C13C58-7ADE-7ED4-EA7D-A3F67ABFA11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DE673D6-D10E-4226-B496-A40CDA3EDE11}" type="slidenum">
              <a:rPr lang="ja-JP" altLang="en-US" sz="1800" smtClean="0">
                <a:solidFill>
                  <a:schemeClr val="bg1"/>
                </a:solidFill>
              </a:rPr>
              <a:pPr>
                <a:spcBef>
                  <a:spcPct val="0"/>
                </a:spcBef>
                <a:buFontTx/>
                <a:buNone/>
              </a:pPr>
              <a:t>33</a:t>
            </a:fld>
            <a:endParaRPr lang="ja-JP" altLang="en-US" sz="1800">
              <a:solidFill>
                <a:schemeClr val="bg1"/>
              </a:solidFill>
            </a:endParaRPr>
          </a:p>
        </p:txBody>
      </p:sp>
      <p:sp>
        <p:nvSpPr>
          <p:cNvPr id="66570" name="テキスト ボックス 23">
            <a:extLst>
              <a:ext uri="{FF2B5EF4-FFF2-40B4-BE49-F238E27FC236}">
                <a16:creationId xmlns:a16="http://schemas.microsoft.com/office/drawing/2014/main" id="{0A505A31-0F8A-35BC-A858-DA5B1BA736DB}"/>
              </a:ext>
            </a:extLst>
          </p:cNvPr>
          <p:cNvSpPr txBox="1">
            <a:spLocks noChangeArrowheads="1"/>
          </p:cNvSpPr>
          <p:nvPr/>
        </p:nvSpPr>
        <p:spPr bwMode="auto">
          <a:xfrm>
            <a:off x="142875" y="611188"/>
            <a:ext cx="5734050"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3</a:t>
            </a:r>
            <a:r>
              <a:rPr lang="ja-JP" altLang="en-US" sz="1800" dirty="0"/>
              <a:t>）</a:t>
            </a:r>
            <a:r>
              <a:rPr lang="ja-JP" altLang="en-US" sz="1800" dirty="0">
                <a:latin typeface="ＭＳ Ｐゴシック" panose="020B0600070205080204" pitchFamily="50" charset="-128"/>
              </a:rPr>
              <a:t>緊急連絡先</a:t>
            </a:r>
            <a:r>
              <a:rPr lang="ja-JP" altLang="en-US" sz="1800" dirty="0"/>
              <a:t>からスマートデバイスを削除する方法</a:t>
            </a:r>
          </a:p>
        </p:txBody>
      </p:sp>
      <p:sp>
        <p:nvSpPr>
          <p:cNvPr id="66572" name="テキスト ボックス 23">
            <a:extLst>
              <a:ext uri="{FF2B5EF4-FFF2-40B4-BE49-F238E27FC236}">
                <a16:creationId xmlns:a16="http://schemas.microsoft.com/office/drawing/2014/main" id="{8B5FF7C3-CCB2-D12A-8856-54848D774C1C}"/>
              </a:ext>
            </a:extLst>
          </p:cNvPr>
          <p:cNvSpPr txBox="1">
            <a:spLocks noChangeArrowheads="1"/>
          </p:cNvSpPr>
          <p:nvPr/>
        </p:nvSpPr>
        <p:spPr bwMode="auto">
          <a:xfrm>
            <a:off x="209550" y="2198688"/>
            <a:ext cx="4143375"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●アプリケーションの削除（端末側の操作）</a:t>
            </a:r>
          </a:p>
        </p:txBody>
      </p:sp>
      <p:sp>
        <p:nvSpPr>
          <p:cNvPr id="47119" name="テキスト ボックス 56">
            <a:extLst>
              <a:ext uri="{FF2B5EF4-FFF2-40B4-BE49-F238E27FC236}">
                <a16:creationId xmlns:a16="http://schemas.microsoft.com/office/drawing/2014/main" id="{1BE88F58-13D1-63CB-E340-A556CB8AE11F}"/>
              </a:ext>
            </a:extLst>
          </p:cNvPr>
          <p:cNvSpPr txBox="1">
            <a:spLocks noChangeArrowheads="1"/>
          </p:cNvSpPr>
          <p:nvPr/>
        </p:nvSpPr>
        <p:spPr bwMode="auto">
          <a:xfrm>
            <a:off x="3036888" y="2784475"/>
            <a:ext cx="3543300" cy="8778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①アプリケーションのアイコンをロングタップし、</a:t>
            </a:r>
            <a:endParaRPr lang="en-US" altLang="ja-JP" sz="1400" dirty="0">
              <a:latin typeface="Calibri" pitchFamily="34" charset="0"/>
              <a:ea typeface="ＭＳ Ｐゴシック" charset="-128"/>
            </a:endParaRPr>
          </a:p>
          <a:p>
            <a:pPr marL="174625" eaLnBrk="1" hangingPunct="1">
              <a:defRPr/>
            </a:pPr>
            <a:r>
              <a:rPr lang="ja-JP" altLang="en-US" sz="1400" dirty="0">
                <a:latin typeface="Calibri" pitchFamily="34" charset="0"/>
                <a:ea typeface="ＭＳ Ｐゴシック" charset="-128"/>
              </a:rPr>
              <a:t>端末からアプリケーションを削除（アンインストール）を行います。</a:t>
            </a:r>
            <a:endParaRPr lang="en-US" altLang="ja-JP" sz="900" dirty="0">
              <a:latin typeface="Calibri" pitchFamily="34" charset="0"/>
              <a:ea typeface="ＭＳ Ｐゴシック" charset="-128"/>
            </a:endParaRPr>
          </a:p>
          <a:p>
            <a:pPr marL="174625" eaLnBrk="1" hangingPunct="1">
              <a:defRPr/>
            </a:pPr>
            <a:r>
              <a:rPr lang="en-US" altLang="ja-JP" sz="900" dirty="0">
                <a:solidFill>
                  <a:srgbClr val="FF0000"/>
                </a:solidFill>
                <a:latin typeface="Calibri" pitchFamily="34" charset="0"/>
                <a:ea typeface="ＭＳ Ｐゴシック" charset="-128"/>
              </a:rPr>
              <a:t>※</a:t>
            </a:r>
            <a:r>
              <a:rPr lang="ja-JP" altLang="en-US" sz="900" dirty="0">
                <a:solidFill>
                  <a:srgbClr val="FF0000"/>
                </a:solidFill>
                <a:latin typeface="ＭＳ Ｐゴシック" charset="-128"/>
                <a:ea typeface="ＭＳ Ｐゴシック" charset="-128"/>
              </a:rPr>
              <a:t>削除操作については、各端末のマニュアルをご覧ください。</a:t>
            </a:r>
            <a:endParaRPr lang="ja-JP" altLang="en-US" sz="900" dirty="0">
              <a:solidFill>
                <a:srgbClr val="000000"/>
              </a:solidFill>
              <a:latin typeface="Calibri" pitchFamily="34" charset="0"/>
              <a:ea typeface="ＭＳ Ｐゴシック" charset="-128"/>
            </a:endParaRPr>
          </a:p>
        </p:txBody>
      </p:sp>
      <p:sp>
        <p:nvSpPr>
          <p:cNvPr id="66574" name="テキスト ボックス 23">
            <a:extLst>
              <a:ext uri="{FF2B5EF4-FFF2-40B4-BE49-F238E27FC236}">
                <a16:creationId xmlns:a16="http://schemas.microsoft.com/office/drawing/2014/main" id="{4A68E6AF-CB00-7834-04DC-477895A6AE96}"/>
              </a:ext>
            </a:extLst>
          </p:cNvPr>
          <p:cNvSpPr txBox="1">
            <a:spLocks noChangeArrowheads="1"/>
          </p:cNvSpPr>
          <p:nvPr/>
        </p:nvSpPr>
        <p:spPr bwMode="auto">
          <a:xfrm>
            <a:off x="209550" y="5365750"/>
            <a:ext cx="5367338" cy="357188"/>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●緊急連絡先の削除（エマージェンシーコール側の操作）</a:t>
            </a:r>
          </a:p>
        </p:txBody>
      </p:sp>
      <p:sp>
        <p:nvSpPr>
          <p:cNvPr id="66575" name="テキスト ボックス 56">
            <a:extLst>
              <a:ext uri="{FF2B5EF4-FFF2-40B4-BE49-F238E27FC236}">
                <a16:creationId xmlns:a16="http://schemas.microsoft.com/office/drawing/2014/main" id="{2AECC4B9-AC70-38AA-001D-2711A6247E5D}"/>
              </a:ext>
            </a:extLst>
          </p:cNvPr>
          <p:cNvSpPr txBox="1">
            <a:spLocks noChangeArrowheads="1"/>
          </p:cNvSpPr>
          <p:nvPr/>
        </p:nvSpPr>
        <p:spPr bwMode="auto">
          <a:xfrm>
            <a:off x="3286125" y="6078538"/>
            <a:ext cx="3543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①緊急連絡先登録画面から</a:t>
            </a:r>
            <a:endParaRPr lang="en-US" altLang="ja-JP" sz="1400"/>
          </a:p>
          <a:p>
            <a:pPr eaLnBrk="1" hangingPunct="1">
              <a:spcBef>
                <a:spcPct val="0"/>
              </a:spcBef>
              <a:buFontTx/>
              <a:buNone/>
            </a:pPr>
            <a:r>
              <a:rPr lang="ja-JP" altLang="en-US" sz="1400"/>
              <a:t>　「スマートデバイス」の連絡先の「削除」　　　</a:t>
            </a:r>
            <a:endParaRPr lang="en-US" altLang="ja-JP" sz="1400"/>
          </a:p>
          <a:p>
            <a:pPr eaLnBrk="1" hangingPunct="1">
              <a:spcBef>
                <a:spcPct val="0"/>
              </a:spcBef>
              <a:buFontTx/>
              <a:buNone/>
            </a:pPr>
            <a:r>
              <a:rPr lang="ja-JP" altLang="en-US" sz="1400"/>
              <a:t>　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②確認画面で「はい」をクリックします。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③「保存する」ボタンをクリックします。</a:t>
            </a:r>
            <a:endParaRPr lang="en-US" altLang="ja-JP" sz="1400"/>
          </a:p>
        </p:txBody>
      </p:sp>
      <p:sp>
        <p:nvSpPr>
          <p:cNvPr id="66578" name="テキスト ボックス 31">
            <a:extLst>
              <a:ext uri="{FF2B5EF4-FFF2-40B4-BE49-F238E27FC236}">
                <a16:creationId xmlns:a16="http://schemas.microsoft.com/office/drawing/2014/main" id="{4F8BD024-A37A-9F8E-382A-E3FACB2BA18B}"/>
              </a:ext>
            </a:extLst>
          </p:cNvPr>
          <p:cNvSpPr txBox="1">
            <a:spLocks noChangeArrowheads="1"/>
          </p:cNvSpPr>
          <p:nvPr/>
        </p:nvSpPr>
        <p:spPr bwMode="auto">
          <a:xfrm>
            <a:off x="142875" y="1054101"/>
            <a:ext cx="66865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スマートデバイスからアプリケーションを削除されても、「ユーザ情報」画面の</a:t>
            </a:r>
            <a:endParaRPr lang="en-US" altLang="ja-JP"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緊急連絡先に登録した「スマートデバイス」は自動的に削除されません。</a:t>
            </a:r>
            <a:endParaRPr lang="en-US" altLang="ja-JP"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スマートデバイスを削除する場合は、下記手順に沿って操作してください。</a:t>
            </a:r>
            <a:endParaRPr lang="en-US" altLang="ja-JP" sz="1400" dirty="0">
              <a:latin typeface="ＭＳ Ｐゴシック" panose="020B0600070205080204" pitchFamily="50" charset="-128"/>
            </a:endParaRPr>
          </a:p>
        </p:txBody>
      </p:sp>
      <p:grpSp>
        <p:nvGrpSpPr>
          <p:cNvPr id="66579" name="グループ化 9">
            <a:extLst>
              <a:ext uri="{FF2B5EF4-FFF2-40B4-BE49-F238E27FC236}">
                <a16:creationId xmlns:a16="http://schemas.microsoft.com/office/drawing/2014/main" id="{0AD808D7-ADF9-BC71-8823-5C0B9085E4F1}"/>
              </a:ext>
            </a:extLst>
          </p:cNvPr>
          <p:cNvGrpSpPr>
            <a:grpSpLocks/>
          </p:cNvGrpSpPr>
          <p:nvPr/>
        </p:nvGrpSpPr>
        <p:grpSpPr bwMode="auto">
          <a:xfrm>
            <a:off x="209550" y="2706688"/>
            <a:ext cx="2538413" cy="2074862"/>
            <a:chOff x="260350" y="2708275"/>
            <a:chExt cx="2538413" cy="2074863"/>
          </a:xfrm>
        </p:grpSpPr>
        <p:pic>
          <p:nvPicPr>
            <p:cNvPr id="66584" name="Picture 2">
              <a:extLst>
                <a:ext uri="{FF2B5EF4-FFF2-40B4-BE49-F238E27FC236}">
                  <a16:creationId xmlns:a16="http://schemas.microsoft.com/office/drawing/2014/main" id="{5C26BEBA-08C5-BC7B-42F0-268C90E6A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2767013"/>
              <a:ext cx="2249488" cy="2016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6585" name="AutoShape 177">
              <a:extLst>
                <a:ext uri="{FF2B5EF4-FFF2-40B4-BE49-F238E27FC236}">
                  <a16:creationId xmlns:a16="http://schemas.microsoft.com/office/drawing/2014/main" id="{B1E4A634-AAFB-D540-C39F-3CE4E6B09A81}"/>
                </a:ext>
              </a:extLst>
            </p:cNvPr>
            <p:cNvSpPr>
              <a:spLocks noChangeArrowheads="1"/>
            </p:cNvSpPr>
            <p:nvPr/>
          </p:nvSpPr>
          <p:spPr bwMode="auto">
            <a:xfrm>
              <a:off x="568325" y="2963863"/>
              <a:ext cx="538163" cy="6556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6586" name="Text Box 68">
              <a:extLst>
                <a:ext uri="{FF2B5EF4-FFF2-40B4-BE49-F238E27FC236}">
                  <a16:creationId xmlns:a16="http://schemas.microsoft.com/office/drawing/2014/main" id="{89D31552-19C5-0C02-44EB-78DAFC51AD8C}"/>
                </a:ext>
              </a:extLst>
            </p:cNvPr>
            <p:cNvSpPr txBox="1">
              <a:spLocks noChangeArrowheads="1"/>
            </p:cNvSpPr>
            <p:nvPr/>
          </p:nvSpPr>
          <p:spPr bwMode="auto">
            <a:xfrm>
              <a:off x="260350" y="2708275"/>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3" name="図 2">
            <a:extLst>
              <a:ext uri="{FF2B5EF4-FFF2-40B4-BE49-F238E27FC236}">
                <a16:creationId xmlns:a16="http://schemas.microsoft.com/office/drawing/2014/main" id="{8177984B-072C-590D-843C-7DD783D5D14F}"/>
              </a:ext>
            </a:extLst>
          </p:cNvPr>
          <p:cNvPicPr>
            <a:picLocks noChangeAspect="1"/>
          </p:cNvPicPr>
          <p:nvPr/>
        </p:nvPicPr>
        <p:blipFill>
          <a:blip r:embed="rId4"/>
          <a:stretch>
            <a:fillRect/>
          </a:stretch>
        </p:blipFill>
        <p:spPr>
          <a:xfrm>
            <a:off x="203200" y="6108700"/>
            <a:ext cx="2806700" cy="1012825"/>
          </a:xfrm>
          <a:prstGeom prst="rect">
            <a:avLst/>
          </a:prstGeom>
          <a:ln>
            <a:solidFill>
              <a:schemeClr val="tx1">
                <a:lumMod val="50000"/>
                <a:lumOff val="50000"/>
              </a:schemeClr>
            </a:solidFill>
          </a:ln>
        </p:spPr>
      </p:pic>
      <p:sp>
        <p:nvSpPr>
          <p:cNvPr id="66581" name="AutoShape 177">
            <a:extLst>
              <a:ext uri="{FF2B5EF4-FFF2-40B4-BE49-F238E27FC236}">
                <a16:creationId xmlns:a16="http://schemas.microsoft.com/office/drawing/2014/main" id="{97DEA9F0-730B-8D11-7425-37D49567EA10}"/>
              </a:ext>
            </a:extLst>
          </p:cNvPr>
          <p:cNvSpPr>
            <a:spLocks noChangeArrowheads="1"/>
          </p:cNvSpPr>
          <p:nvPr/>
        </p:nvSpPr>
        <p:spPr bwMode="auto">
          <a:xfrm>
            <a:off x="952500" y="6224588"/>
            <a:ext cx="523875" cy="260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a:extLst>
              <a:ext uri="{FF2B5EF4-FFF2-40B4-BE49-F238E27FC236}">
                <a16:creationId xmlns:a16="http://schemas.microsoft.com/office/drawing/2014/main" id="{CC404B65-1FDA-94AB-30AF-5658B2CD58DC}"/>
              </a:ext>
            </a:extLst>
          </p:cNvPr>
          <p:cNvPicPr>
            <a:picLocks noChangeAspect="1"/>
          </p:cNvPicPr>
          <p:nvPr/>
        </p:nvPicPr>
        <p:blipFill>
          <a:blip r:embed="rId5"/>
          <a:stretch>
            <a:fillRect/>
          </a:stretch>
        </p:blipFill>
        <p:spPr>
          <a:xfrm>
            <a:off x="203200" y="7372350"/>
            <a:ext cx="2362200" cy="958850"/>
          </a:xfrm>
          <a:prstGeom prst="rect">
            <a:avLst/>
          </a:prstGeom>
          <a:ln>
            <a:solidFill>
              <a:schemeClr val="tx1">
                <a:lumMod val="50000"/>
                <a:lumOff val="50000"/>
              </a:schemeClr>
            </a:solidFill>
          </a:ln>
        </p:spPr>
      </p:pic>
      <p:sp>
        <p:nvSpPr>
          <p:cNvPr id="66583" name="AutoShape 177">
            <a:extLst>
              <a:ext uri="{FF2B5EF4-FFF2-40B4-BE49-F238E27FC236}">
                <a16:creationId xmlns:a16="http://schemas.microsoft.com/office/drawing/2014/main" id="{339E2692-5889-81C6-339A-E5C506D0E539}"/>
              </a:ext>
            </a:extLst>
          </p:cNvPr>
          <p:cNvSpPr>
            <a:spLocks noChangeArrowheads="1"/>
          </p:cNvSpPr>
          <p:nvPr/>
        </p:nvSpPr>
        <p:spPr bwMode="auto">
          <a:xfrm>
            <a:off x="1441450" y="7980363"/>
            <a:ext cx="1273175" cy="312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D88850D-C61D-6816-ADAF-DE871E6B7854}"/>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8" name="正方形/長方形 7">
            <a:extLst>
              <a:ext uri="{FF2B5EF4-FFF2-40B4-BE49-F238E27FC236}">
                <a16:creationId xmlns:a16="http://schemas.microsoft.com/office/drawing/2014/main" id="{E6A77E38-8CEE-D15A-7D37-544A079E8FC7}"/>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0" name="正方形/長方形 9">
            <a:extLst>
              <a:ext uri="{FF2B5EF4-FFF2-40B4-BE49-F238E27FC236}">
                <a16:creationId xmlns:a16="http://schemas.microsoft.com/office/drawing/2014/main" id="{449D26AA-7AFF-A2A6-60BD-834285EAAA9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1" name="正方形/長方形 10">
            <a:extLst>
              <a:ext uri="{FF2B5EF4-FFF2-40B4-BE49-F238E27FC236}">
                <a16:creationId xmlns:a16="http://schemas.microsoft.com/office/drawing/2014/main" id="{79538DAA-8CD9-1EF7-A6D1-DB1C802CD4B0}"/>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3" name="正方形/長方形 12">
            <a:extLst>
              <a:ext uri="{FF2B5EF4-FFF2-40B4-BE49-F238E27FC236}">
                <a16:creationId xmlns:a16="http://schemas.microsoft.com/office/drawing/2014/main" id="{6B67E80A-24FA-378C-4604-24D7E66A1C7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4" name="正方形/長方形 13">
            <a:extLst>
              <a:ext uri="{FF2B5EF4-FFF2-40B4-BE49-F238E27FC236}">
                <a16:creationId xmlns:a16="http://schemas.microsoft.com/office/drawing/2014/main" id="{C89044A7-4CFA-6CD0-67C4-DC901F04E34D}"/>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3BFBB31F-C92D-309A-8D30-5CCDE2E10D20}"/>
              </a:ext>
            </a:extLst>
          </p:cNvPr>
          <p:cNvPicPr>
            <a:picLocks noChangeAspect="1"/>
          </p:cNvPicPr>
          <p:nvPr/>
        </p:nvPicPr>
        <p:blipFill>
          <a:blip r:embed="rId3"/>
          <a:stretch>
            <a:fillRect/>
          </a:stretch>
        </p:blipFill>
        <p:spPr>
          <a:xfrm>
            <a:off x="530225" y="2266950"/>
            <a:ext cx="2041525" cy="2425700"/>
          </a:xfrm>
          <a:prstGeom prst="rect">
            <a:avLst/>
          </a:prstGeom>
          <a:ln>
            <a:solidFill>
              <a:schemeClr val="tx1">
                <a:lumMod val="50000"/>
                <a:lumOff val="50000"/>
              </a:schemeClr>
            </a:solidFill>
          </a:ln>
        </p:spPr>
      </p:pic>
      <p:sp>
        <p:nvSpPr>
          <p:cNvPr id="68611" name="スライド番号プレースホルダ 2">
            <a:extLst>
              <a:ext uri="{FF2B5EF4-FFF2-40B4-BE49-F238E27FC236}">
                <a16:creationId xmlns:a16="http://schemas.microsoft.com/office/drawing/2014/main" id="{D080E8E3-7336-F0C1-2BDD-F87CAE5B7F7D}"/>
              </a:ext>
            </a:extLst>
          </p:cNvPr>
          <p:cNvSpPr>
            <a:spLocks noGrp="1"/>
          </p:cNvSpPr>
          <p:nvPr>
            <p:ph type="sldNum" sz="quarter" idx="10"/>
          </p:nvPr>
        </p:nvSpPr>
        <p:spPr bwMode="auto">
          <a:xfrm>
            <a:off x="2870200" y="8551863"/>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F93EED-D0B9-4C0C-BBA2-5C222CBA3C54}" type="slidenum">
              <a:rPr lang="ja-JP" altLang="en-US" sz="1800" smtClean="0">
                <a:solidFill>
                  <a:schemeClr val="bg1"/>
                </a:solidFill>
              </a:rPr>
              <a:pPr>
                <a:spcBef>
                  <a:spcPct val="0"/>
                </a:spcBef>
                <a:buFontTx/>
                <a:buNone/>
              </a:pPr>
              <a:t>34</a:t>
            </a:fld>
            <a:endParaRPr lang="ja-JP" altLang="en-US" sz="1800">
              <a:solidFill>
                <a:schemeClr val="bg1"/>
              </a:solidFill>
            </a:endParaRPr>
          </a:p>
        </p:txBody>
      </p:sp>
      <p:sp>
        <p:nvSpPr>
          <p:cNvPr id="68615" name="テキスト ボックス 24">
            <a:extLst>
              <a:ext uri="{FF2B5EF4-FFF2-40B4-BE49-F238E27FC236}">
                <a16:creationId xmlns:a16="http://schemas.microsoft.com/office/drawing/2014/main" id="{5546B298-EC0B-4E48-E9B9-3264A885F909}"/>
              </a:ext>
            </a:extLst>
          </p:cNvPr>
          <p:cNvSpPr txBox="1">
            <a:spLocks noChangeArrowheads="1"/>
          </p:cNvSpPr>
          <p:nvPr/>
        </p:nvSpPr>
        <p:spPr bwMode="auto">
          <a:xfrm>
            <a:off x="7938" y="423436"/>
            <a:ext cx="69294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b="1" dirty="0">
                <a:solidFill>
                  <a:srgbClr val="0070C0"/>
                </a:solidFill>
              </a:rPr>
              <a:t>８．</a:t>
            </a:r>
            <a:r>
              <a:rPr lang="en-US" altLang="ja-JP" b="1" dirty="0">
                <a:solidFill>
                  <a:srgbClr val="0070C0"/>
                </a:solidFill>
              </a:rPr>
              <a:t>LINE</a:t>
            </a:r>
            <a:r>
              <a:rPr lang="ja-JP" altLang="en-US" b="1" dirty="0">
                <a:solidFill>
                  <a:srgbClr val="0070C0"/>
                </a:solidFill>
              </a:rPr>
              <a:t>連携</a:t>
            </a:r>
            <a:endParaRPr lang="en-US" altLang="ja-JP" dirty="0">
              <a:solidFill>
                <a:srgbClr val="0070C0"/>
              </a:solidFill>
            </a:endParaRPr>
          </a:p>
        </p:txBody>
      </p:sp>
      <p:sp>
        <p:nvSpPr>
          <p:cNvPr id="68617" name="テキスト ボックス 23">
            <a:extLst>
              <a:ext uri="{FF2B5EF4-FFF2-40B4-BE49-F238E27FC236}">
                <a16:creationId xmlns:a16="http://schemas.microsoft.com/office/drawing/2014/main" id="{0E513037-C0C7-FE73-B715-7D4CAD474A0B}"/>
              </a:ext>
            </a:extLst>
          </p:cNvPr>
          <p:cNvSpPr txBox="1">
            <a:spLocks noChangeArrowheads="1"/>
          </p:cNvSpPr>
          <p:nvPr/>
        </p:nvSpPr>
        <p:spPr bwMode="auto">
          <a:xfrm>
            <a:off x="201613" y="1739900"/>
            <a:ext cx="4294187"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LINE</a:t>
            </a:r>
            <a:r>
              <a:rPr lang="ja-JP" altLang="en-US" sz="1800"/>
              <a:t>アプリの緊急連絡先登録方法</a:t>
            </a:r>
          </a:p>
        </p:txBody>
      </p:sp>
      <p:sp>
        <p:nvSpPr>
          <p:cNvPr id="33" name="テキスト ボックス 18">
            <a:extLst>
              <a:ext uri="{FF2B5EF4-FFF2-40B4-BE49-F238E27FC236}">
                <a16:creationId xmlns:a16="http://schemas.microsoft.com/office/drawing/2014/main" id="{2D175773-3F15-BDA0-96AD-92F299959471}"/>
              </a:ext>
            </a:extLst>
          </p:cNvPr>
          <p:cNvSpPr txBox="1">
            <a:spLocks noChangeArrowheads="1"/>
          </p:cNvSpPr>
          <p:nvPr/>
        </p:nvSpPr>
        <p:spPr bwMode="auto">
          <a:xfrm>
            <a:off x="157103" y="1029302"/>
            <a:ext cx="6715125" cy="677108"/>
          </a:xfrm>
          <a:prstGeom prst="rect">
            <a:avLst/>
          </a:prstGeom>
          <a:noFill/>
          <a:ln w="9525">
            <a:noFill/>
            <a:miter lim="800000"/>
            <a:headEnd/>
            <a:tailEnd/>
          </a:ln>
        </p:spPr>
        <p:txBody>
          <a:bodyPr>
            <a:spAutoFit/>
          </a:bodyPr>
          <a:lstStyle/>
          <a:p>
            <a:pPr eaLnBrk="1" hangingPunct="1">
              <a:defRPr/>
            </a:pPr>
            <a:r>
              <a:rPr lang="ja-JP" altLang="en-US" sz="1400" dirty="0">
                <a:latin typeface="+mn-ea"/>
                <a:ea typeface="+mn-ea"/>
              </a:rPr>
              <a:t>エマージェンシーコールでは</a:t>
            </a:r>
            <a:r>
              <a:rPr lang="en-US" altLang="ja-JP" sz="1400" dirty="0">
                <a:latin typeface="+mn-ea"/>
                <a:ea typeface="+mn-ea"/>
              </a:rPr>
              <a:t>LINE</a:t>
            </a:r>
            <a:r>
              <a:rPr lang="ja-JP" altLang="en-US" sz="1400" dirty="0">
                <a:latin typeface="+mn-ea"/>
                <a:ea typeface="+mn-ea"/>
              </a:rPr>
              <a:t>のアプリケーションと連携することで、</a:t>
            </a:r>
            <a:r>
              <a:rPr lang="en-US" altLang="ja-JP" sz="1400" dirty="0">
                <a:latin typeface="+mn-ea"/>
                <a:ea typeface="+mn-ea"/>
              </a:rPr>
              <a:t>LINE</a:t>
            </a:r>
            <a:r>
              <a:rPr lang="ja-JP" altLang="en-US" sz="1400" dirty="0">
                <a:latin typeface="+mn-ea"/>
                <a:ea typeface="+mn-ea"/>
              </a:rPr>
              <a:t>のアカウントで緊急連絡を受け取ることができます。</a:t>
            </a:r>
            <a:endParaRPr lang="en-US" altLang="ja-JP" sz="1000" dirty="0">
              <a:solidFill>
                <a:srgbClr val="FF0000"/>
              </a:solidFill>
              <a:latin typeface="+mn-ea"/>
              <a:ea typeface="+mn-ea"/>
            </a:endParaRPr>
          </a:p>
          <a:p>
            <a:pPr eaLnBrk="1" hangingPunct="1">
              <a:defRPr/>
            </a:pPr>
            <a:r>
              <a:rPr lang="en-US" altLang="ja-JP" sz="1000" dirty="0">
                <a:solidFill>
                  <a:srgbClr val="FF0000"/>
                </a:solidFill>
                <a:latin typeface="+mn-ea"/>
                <a:ea typeface="+mn-ea"/>
              </a:rPr>
              <a:t>※LINE</a:t>
            </a:r>
            <a:r>
              <a:rPr lang="ja-JP" altLang="en-US" sz="1000" dirty="0">
                <a:solidFill>
                  <a:srgbClr val="FF0000"/>
                </a:solidFill>
                <a:latin typeface="+mn-ea"/>
                <a:ea typeface="+mn-ea"/>
              </a:rPr>
              <a:t>連携をご利用頂く場合は、</a:t>
            </a:r>
            <a:r>
              <a:rPr lang="en-US" altLang="ja-JP" sz="1000" dirty="0">
                <a:solidFill>
                  <a:srgbClr val="FF0000"/>
                </a:solidFill>
                <a:latin typeface="+mn-ea"/>
                <a:ea typeface="+mn-ea"/>
              </a:rPr>
              <a:t>LINE</a:t>
            </a:r>
            <a:r>
              <a:rPr lang="ja-JP" altLang="en-US" sz="1000" dirty="0">
                <a:solidFill>
                  <a:srgbClr val="FF0000"/>
                </a:solidFill>
                <a:latin typeface="+mn-ea"/>
                <a:ea typeface="+mn-ea"/>
              </a:rPr>
              <a:t>連携オプション（有償）のお申し込みが必要です。</a:t>
            </a:r>
            <a:endParaRPr lang="en-US" altLang="ja-JP" sz="1000" dirty="0">
              <a:solidFill>
                <a:srgbClr val="FF0000"/>
              </a:solidFill>
              <a:latin typeface="+mn-ea"/>
              <a:ea typeface="+mn-ea"/>
            </a:endParaRPr>
          </a:p>
        </p:txBody>
      </p:sp>
      <p:sp>
        <p:nvSpPr>
          <p:cNvPr id="68619" name="AutoShape 177">
            <a:extLst>
              <a:ext uri="{FF2B5EF4-FFF2-40B4-BE49-F238E27FC236}">
                <a16:creationId xmlns:a16="http://schemas.microsoft.com/office/drawing/2014/main" id="{F53BA4CC-3197-F678-FC6F-B83B01E5B23F}"/>
              </a:ext>
            </a:extLst>
          </p:cNvPr>
          <p:cNvSpPr>
            <a:spLocks noChangeArrowheads="1"/>
          </p:cNvSpPr>
          <p:nvPr/>
        </p:nvSpPr>
        <p:spPr bwMode="auto">
          <a:xfrm>
            <a:off x="630238" y="3270250"/>
            <a:ext cx="920750" cy="768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1" name="テキスト ボックス 56">
            <a:extLst>
              <a:ext uri="{FF2B5EF4-FFF2-40B4-BE49-F238E27FC236}">
                <a16:creationId xmlns:a16="http://schemas.microsoft.com/office/drawing/2014/main" id="{13C38D9F-B04D-4F64-B24F-45480A28F226}"/>
              </a:ext>
            </a:extLst>
          </p:cNvPr>
          <p:cNvSpPr txBox="1">
            <a:spLocks noChangeArrowheads="1"/>
          </p:cNvSpPr>
          <p:nvPr/>
        </p:nvSpPr>
        <p:spPr bwMode="auto">
          <a:xfrm>
            <a:off x="3128963" y="4994275"/>
            <a:ext cx="319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②マイページの中の「設定画面へ」</a:t>
            </a:r>
            <a:endParaRPr lang="en-US" altLang="ja-JP" sz="1400"/>
          </a:p>
          <a:p>
            <a:pPr eaLnBrk="1" hangingPunct="1">
              <a:spcBef>
                <a:spcPct val="0"/>
              </a:spcBef>
              <a:buFontTx/>
              <a:buNone/>
            </a:pPr>
            <a:r>
              <a:rPr lang="ja-JP" altLang="en-US" sz="1400"/>
              <a:t>　をタップします。</a:t>
            </a:r>
            <a:endParaRPr lang="en-US" altLang="ja-JP" sz="1400"/>
          </a:p>
        </p:txBody>
      </p:sp>
      <p:sp>
        <p:nvSpPr>
          <p:cNvPr id="32" name="テキスト ボックス 56">
            <a:extLst>
              <a:ext uri="{FF2B5EF4-FFF2-40B4-BE49-F238E27FC236}">
                <a16:creationId xmlns:a16="http://schemas.microsoft.com/office/drawing/2014/main" id="{15315448-96F2-459A-3381-1DC4070CD99B}"/>
              </a:ext>
            </a:extLst>
          </p:cNvPr>
          <p:cNvSpPr txBox="1">
            <a:spLocks noChangeArrowheads="1"/>
          </p:cNvSpPr>
          <p:nvPr/>
        </p:nvSpPr>
        <p:spPr bwMode="auto">
          <a:xfrm>
            <a:off x="2870200" y="2266950"/>
            <a:ext cx="3835400" cy="11699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アプリがダウンロードされているスマートデバイスからエマージェンシーコールの</a:t>
            </a:r>
            <a:r>
              <a:rPr lang="en-US" altLang="ja-JP" sz="1400" dirty="0">
                <a:latin typeface="Calibri" pitchFamily="34" charset="0"/>
              </a:rPr>
              <a:t>Web</a:t>
            </a:r>
            <a:r>
              <a:rPr lang="ja-JP" altLang="en-US" sz="1400" dirty="0">
                <a:latin typeface="Calibri" pitchFamily="34" charset="0"/>
              </a:rPr>
              <a:t>画面にアクセスし、ログインします。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マイメニューの中の「マイページ」をタップします。</a:t>
            </a:r>
            <a:endParaRPr lang="en-US" altLang="ja-JP" sz="1400" dirty="0">
              <a:latin typeface="+mj-ea"/>
              <a:ea typeface="+mj-ea"/>
            </a:endParaRPr>
          </a:p>
        </p:txBody>
      </p:sp>
      <p:pic>
        <p:nvPicPr>
          <p:cNvPr id="9" name="図 8">
            <a:extLst>
              <a:ext uri="{FF2B5EF4-FFF2-40B4-BE49-F238E27FC236}">
                <a16:creationId xmlns:a16="http://schemas.microsoft.com/office/drawing/2014/main" id="{751E87FE-BCC5-FD62-9F44-EAB386C1A5B9}"/>
              </a:ext>
            </a:extLst>
          </p:cNvPr>
          <p:cNvPicPr>
            <a:picLocks noChangeAspect="1"/>
          </p:cNvPicPr>
          <p:nvPr/>
        </p:nvPicPr>
        <p:blipFill>
          <a:blip r:embed="rId4"/>
          <a:stretch>
            <a:fillRect/>
          </a:stretch>
        </p:blipFill>
        <p:spPr>
          <a:xfrm>
            <a:off x="530225" y="5041900"/>
            <a:ext cx="2165350" cy="3509963"/>
          </a:xfrm>
          <a:prstGeom prst="rect">
            <a:avLst/>
          </a:prstGeom>
          <a:ln>
            <a:solidFill>
              <a:schemeClr val="tx1">
                <a:lumMod val="50000"/>
                <a:lumOff val="50000"/>
              </a:schemeClr>
            </a:solidFill>
          </a:ln>
        </p:spPr>
      </p:pic>
      <p:sp>
        <p:nvSpPr>
          <p:cNvPr id="68624" name="AutoShape 177">
            <a:extLst>
              <a:ext uri="{FF2B5EF4-FFF2-40B4-BE49-F238E27FC236}">
                <a16:creationId xmlns:a16="http://schemas.microsoft.com/office/drawing/2014/main" id="{C16B4931-517B-3461-6247-CD2C626F277A}"/>
              </a:ext>
            </a:extLst>
          </p:cNvPr>
          <p:cNvSpPr>
            <a:spLocks noChangeArrowheads="1"/>
          </p:cNvSpPr>
          <p:nvPr/>
        </p:nvSpPr>
        <p:spPr bwMode="auto">
          <a:xfrm>
            <a:off x="896938" y="7685088"/>
            <a:ext cx="1397000" cy="463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5" name="スライド番号プレースホルダ 2">
            <a:extLst>
              <a:ext uri="{FF2B5EF4-FFF2-40B4-BE49-F238E27FC236}">
                <a16:creationId xmlns:a16="http://schemas.microsoft.com/office/drawing/2014/main" id="{B838E330-8D87-4DBC-541A-206AC831CDB3}"/>
              </a:ext>
            </a:extLst>
          </p:cNvPr>
          <p:cNvSpPr txBox="1">
            <a:spLocks/>
          </p:cNvSpPr>
          <p:nvPr/>
        </p:nvSpPr>
        <p:spPr bwMode="auto">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C9EC58BE-1CF9-478C-B228-50024219A8B8}" type="slidenum">
              <a:rPr lang="ja-JP" altLang="en-US" sz="1800">
                <a:solidFill>
                  <a:schemeClr val="bg1"/>
                </a:solidFill>
              </a:rPr>
              <a:pPr algn="ctr" eaLnBrk="1" hangingPunct="1">
                <a:spcBef>
                  <a:spcPct val="0"/>
                </a:spcBef>
                <a:buFontTx/>
                <a:buNone/>
              </a:pPr>
              <a:t>34</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2A787554-C2E3-86A1-3EF1-639B60B1C15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F48CD2A-54D4-7792-1CE1-52B7298ADB6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563CD172-B5C0-720C-74EB-C6EB0B8F5E5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712044E9-FC34-7D34-E9C4-A47B5D3EC7E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B3640EAF-0F43-AAA7-9C78-7C8F0D0E777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9DC8FA22-CFE9-6FA5-48C9-A2482B1C957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番号プレースホルダ 2">
            <a:extLst>
              <a:ext uri="{FF2B5EF4-FFF2-40B4-BE49-F238E27FC236}">
                <a16:creationId xmlns:a16="http://schemas.microsoft.com/office/drawing/2014/main" id="{710EF11D-64A7-91F3-C5A9-6970D80C18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BF55306-6F2C-493A-92BE-ACB85B240807}" type="slidenum">
              <a:rPr lang="ja-JP" altLang="en-US" sz="1800" smtClean="0">
                <a:solidFill>
                  <a:schemeClr val="bg1"/>
                </a:solidFill>
              </a:rPr>
              <a:pPr>
                <a:spcBef>
                  <a:spcPct val="0"/>
                </a:spcBef>
                <a:buFontTx/>
                <a:buNone/>
              </a:pPr>
              <a:t>35</a:t>
            </a:fld>
            <a:endParaRPr lang="ja-JP" altLang="en-US" sz="1800">
              <a:solidFill>
                <a:schemeClr val="bg1"/>
              </a:solidFill>
            </a:endParaRPr>
          </a:p>
        </p:txBody>
      </p:sp>
      <p:sp>
        <p:nvSpPr>
          <p:cNvPr id="17" name="テキスト ボックス 56">
            <a:extLst>
              <a:ext uri="{FF2B5EF4-FFF2-40B4-BE49-F238E27FC236}">
                <a16:creationId xmlns:a16="http://schemas.microsoft.com/office/drawing/2014/main" id="{7D9938DC-A54F-D766-CB0F-C8D2DB448465}"/>
              </a:ext>
            </a:extLst>
          </p:cNvPr>
          <p:cNvSpPr txBox="1">
            <a:spLocks noChangeArrowheads="1"/>
          </p:cNvSpPr>
          <p:nvPr/>
        </p:nvSpPr>
        <p:spPr bwMode="auto">
          <a:xfrm>
            <a:off x="3322638" y="730250"/>
            <a:ext cx="3349625" cy="522288"/>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ea typeface="+mj-ea"/>
              </a:rPr>
              <a:t>③</a:t>
            </a:r>
            <a:r>
              <a:rPr lang="en-US" altLang="ja-JP" sz="1400" dirty="0">
                <a:latin typeface="Calibri" pitchFamily="34" charset="0"/>
                <a:ea typeface="+mj-ea"/>
              </a:rPr>
              <a:t>LINE</a:t>
            </a:r>
            <a:r>
              <a:rPr lang="ja-JP" altLang="en-US" sz="1400" dirty="0">
                <a:latin typeface="Calibri" pitchFamily="34" charset="0"/>
                <a:ea typeface="+mj-ea"/>
              </a:rPr>
              <a:t>を登録したい連絡先の</a:t>
            </a:r>
            <a:endParaRPr lang="en-US" altLang="ja-JP" sz="1400" dirty="0">
              <a:latin typeface="Calibri" pitchFamily="34" charset="0"/>
              <a:ea typeface="+mj-ea"/>
            </a:endParaRPr>
          </a:p>
          <a:p>
            <a:pPr marL="174625" indent="-174625" eaLnBrk="1" hangingPunct="1">
              <a:defRPr/>
            </a:pPr>
            <a:r>
              <a:rPr lang="ja-JP" altLang="en-US" sz="1400" dirty="0">
                <a:latin typeface="Calibri" pitchFamily="34" charset="0"/>
                <a:ea typeface="+mj-ea"/>
              </a:rPr>
              <a:t>　媒体のプルダウンをタップします。</a:t>
            </a:r>
            <a:endParaRPr lang="en-US" altLang="ja-JP" sz="900" dirty="0">
              <a:latin typeface="+mj-ea"/>
              <a:ea typeface="+mj-ea"/>
            </a:endParaRPr>
          </a:p>
        </p:txBody>
      </p:sp>
      <p:pic>
        <p:nvPicPr>
          <p:cNvPr id="35" name="図 34">
            <a:extLst>
              <a:ext uri="{FF2B5EF4-FFF2-40B4-BE49-F238E27FC236}">
                <a16:creationId xmlns:a16="http://schemas.microsoft.com/office/drawing/2014/main" id="{988BB190-B2F1-570F-93D7-06586914D263}"/>
              </a:ext>
            </a:extLst>
          </p:cNvPr>
          <p:cNvPicPr>
            <a:picLocks noChangeAspect="1"/>
          </p:cNvPicPr>
          <p:nvPr/>
        </p:nvPicPr>
        <p:blipFill>
          <a:blip r:embed="rId3"/>
          <a:stretch>
            <a:fillRect/>
          </a:stretch>
        </p:blipFill>
        <p:spPr>
          <a:xfrm>
            <a:off x="512763" y="4740275"/>
            <a:ext cx="2443162" cy="395446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5071D0B2-95F9-53A7-15C5-EFE7B5C0B4A3}"/>
              </a:ext>
            </a:extLst>
          </p:cNvPr>
          <p:cNvPicPr>
            <a:picLocks noChangeAspect="1"/>
          </p:cNvPicPr>
          <p:nvPr/>
        </p:nvPicPr>
        <p:blipFill>
          <a:blip r:embed="rId4"/>
          <a:stretch>
            <a:fillRect/>
          </a:stretch>
        </p:blipFill>
        <p:spPr>
          <a:xfrm>
            <a:off x="374650" y="730250"/>
            <a:ext cx="2581275" cy="3470275"/>
          </a:xfrm>
          <a:prstGeom prst="rect">
            <a:avLst/>
          </a:prstGeom>
          <a:ln>
            <a:solidFill>
              <a:schemeClr val="tx1">
                <a:lumMod val="50000"/>
                <a:lumOff val="50000"/>
              </a:schemeClr>
            </a:solidFill>
          </a:ln>
        </p:spPr>
      </p:pic>
      <p:sp>
        <p:nvSpPr>
          <p:cNvPr id="38" name="テキスト ボックス 56">
            <a:extLst>
              <a:ext uri="{FF2B5EF4-FFF2-40B4-BE49-F238E27FC236}">
                <a16:creationId xmlns:a16="http://schemas.microsoft.com/office/drawing/2014/main" id="{BC5E9A8C-6232-EE34-7B6B-59E7C2EBED19}"/>
              </a:ext>
            </a:extLst>
          </p:cNvPr>
          <p:cNvSpPr txBox="1">
            <a:spLocks noChangeArrowheads="1"/>
          </p:cNvSpPr>
          <p:nvPr/>
        </p:nvSpPr>
        <p:spPr bwMode="auto">
          <a:xfrm>
            <a:off x="3321050" y="4675188"/>
            <a:ext cx="3349625" cy="5238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④媒体名称の中から「</a:t>
            </a:r>
            <a:r>
              <a:rPr lang="en-US" altLang="ja-JP" sz="1400" dirty="0">
                <a:latin typeface="+mj-ea"/>
                <a:ea typeface="+mj-ea"/>
              </a:rPr>
              <a:t>LINE</a:t>
            </a:r>
            <a:r>
              <a:rPr lang="ja-JP" altLang="en-US" sz="1400" dirty="0">
                <a:latin typeface="+mj-ea"/>
                <a:ea typeface="+mj-ea"/>
              </a:rPr>
              <a:t>アプリ」をタップします。</a:t>
            </a:r>
            <a:endParaRPr lang="en-US" altLang="ja-JP" sz="1400" dirty="0">
              <a:latin typeface="+mj-ea"/>
              <a:ea typeface="+mj-ea"/>
            </a:endParaRPr>
          </a:p>
        </p:txBody>
      </p:sp>
      <p:sp>
        <p:nvSpPr>
          <p:cNvPr id="70668" name="AutoShape 177">
            <a:extLst>
              <a:ext uri="{FF2B5EF4-FFF2-40B4-BE49-F238E27FC236}">
                <a16:creationId xmlns:a16="http://schemas.microsoft.com/office/drawing/2014/main" id="{41A386A2-7FA5-855C-898F-6ED0A78D26A7}"/>
              </a:ext>
            </a:extLst>
          </p:cNvPr>
          <p:cNvSpPr>
            <a:spLocks noChangeArrowheads="1"/>
          </p:cNvSpPr>
          <p:nvPr/>
        </p:nvSpPr>
        <p:spPr bwMode="auto">
          <a:xfrm>
            <a:off x="374650" y="2811463"/>
            <a:ext cx="1855788" cy="5572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0669" name="AutoShape 177">
            <a:extLst>
              <a:ext uri="{FF2B5EF4-FFF2-40B4-BE49-F238E27FC236}">
                <a16:creationId xmlns:a16="http://schemas.microsoft.com/office/drawing/2014/main" id="{0F5EB957-E425-E82A-753E-920348453351}"/>
              </a:ext>
            </a:extLst>
          </p:cNvPr>
          <p:cNvSpPr>
            <a:spLocks noChangeArrowheads="1"/>
          </p:cNvSpPr>
          <p:nvPr/>
        </p:nvSpPr>
        <p:spPr bwMode="auto">
          <a:xfrm>
            <a:off x="582613" y="8345488"/>
            <a:ext cx="1622425" cy="369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2460DBF0-4D78-70EF-955A-3E6EDEA3F6D9}"/>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AE18E9B0-AC21-1FF3-9079-24E96821B6B1}"/>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4854017-CDE6-2938-F398-B00E5B88876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E4E78963-0771-9AB0-6C1F-9AD549C47DC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1163D41-A5D2-5098-4219-D9C949DDC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0340D3D8-6FD1-8E5E-0BC3-93321F7B64E3}"/>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番号プレースホルダ 2">
            <a:extLst>
              <a:ext uri="{FF2B5EF4-FFF2-40B4-BE49-F238E27FC236}">
                <a16:creationId xmlns:a16="http://schemas.microsoft.com/office/drawing/2014/main" id="{27F79F1D-1C59-4563-1D71-D01DAFA7C76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3E25B8-8F08-4921-8479-092635F09636}" type="slidenum">
              <a:rPr lang="ja-JP" altLang="en-US" sz="1800" smtClean="0">
                <a:solidFill>
                  <a:schemeClr val="bg1"/>
                </a:solidFill>
              </a:rPr>
              <a:pPr>
                <a:spcBef>
                  <a:spcPct val="0"/>
                </a:spcBef>
                <a:buFontTx/>
                <a:buNone/>
              </a:pPr>
              <a:t>36</a:t>
            </a:fld>
            <a:endParaRPr lang="ja-JP" altLang="en-US" sz="1800">
              <a:solidFill>
                <a:schemeClr val="bg1"/>
              </a:solidFill>
            </a:endParaRPr>
          </a:p>
        </p:txBody>
      </p:sp>
      <p:sp>
        <p:nvSpPr>
          <p:cNvPr id="72711" name="テキスト ボックス 56">
            <a:extLst>
              <a:ext uri="{FF2B5EF4-FFF2-40B4-BE49-F238E27FC236}">
                <a16:creationId xmlns:a16="http://schemas.microsoft.com/office/drawing/2014/main" id="{9FEA774F-5429-ED84-6693-735D0F5C21AD}"/>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15" name="テキスト ボックス 56">
            <a:extLst>
              <a:ext uri="{FF2B5EF4-FFF2-40B4-BE49-F238E27FC236}">
                <a16:creationId xmlns:a16="http://schemas.microsoft.com/office/drawing/2014/main" id="{B609CA9C-F957-4245-F66D-5DC87A504CC4}"/>
              </a:ext>
            </a:extLst>
          </p:cNvPr>
          <p:cNvSpPr txBox="1">
            <a:spLocks noChangeArrowheads="1"/>
          </p:cNvSpPr>
          <p:nvPr/>
        </p:nvSpPr>
        <p:spPr bwMode="auto">
          <a:xfrm>
            <a:off x="3121025" y="3395663"/>
            <a:ext cx="3667125"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⑥</a:t>
            </a:r>
            <a:r>
              <a:rPr lang="en-US" altLang="ja-JP" sz="1400" dirty="0">
                <a:latin typeface="+mj-ea"/>
                <a:ea typeface="+mj-ea"/>
              </a:rPr>
              <a:t>LINE</a:t>
            </a:r>
            <a:r>
              <a:rPr lang="ja-JP" altLang="en-US" sz="1400" dirty="0">
                <a:latin typeface="+mj-ea"/>
                <a:ea typeface="+mj-ea"/>
              </a:rPr>
              <a:t>連携 確認画面で「はい」をタップします。</a:t>
            </a:r>
            <a:endParaRPr lang="en-US" altLang="ja-JP" sz="1400" dirty="0">
              <a:latin typeface="+mj-ea"/>
              <a:ea typeface="+mj-ea"/>
            </a:endParaRPr>
          </a:p>
        </p:txBody>
      </p:sp>
      <p:sp>
        <p:nvSpPr>
          <p:cNvPr id="19" name="テキスト ボックス 56">
            <a:extLst>
              <a:ext uri="{FF2B5EF4-FFF2-40B4-BE49-F238E27FC236}">
                <a16:creationId xmlns:a16="http://schemas.microsoft.com/office/drawing/2014/main" id="{F3A27CF6-DEA6-C25A-839D-CEE5FD9DA763}"/>
              </a:ext>
            </a:extLst>
          </p:cNvPr>
          <p:cNvSpPr txBox="1">
            <a:spLocks noChangeArrowheads="1"/>
          </p:cNvSpPr>
          <p:nvPr/>
        </p:nvSpPr>
        <p:spPr bwMode="auto">
          <a:xfrm>
            <a:off x="2973388" y="974725"/>
            <a:ext cx="3168650"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⑤　　　　　　　　　　　　　　　をタップします。　</a:t>
            </a:r>
            <a:endParaRPr lang="en-US" altLang="ja-JP" sz="900" dirty="0">
              <a:latin typeface="+mj-ea"/>
              <a:ea typeface="+mj-ea"/>
            </a:endParaRPr>
          </a:p>
        </p:txBody>
      </p:sp>
      <p:sp>
        <p:nvSpPr>
          <p:cNvPr id="72714" name="テキスト ボックス 56">
            <a:extLst>
              <a:ext uri="{FF2B5EF4-FFF2-40B4-BE49-F238E27FC236}">
                <a16:creationId xmlns:a16="http://schemas.microsoft.com/office/drawing/2014/main" id="{CE5A313C-CCDA-64B1-0CA9-76F9A96220BD}"/>
              </a:ext>
            </a:extLst>
          </p:cNvPr>
          <p:cNvSpPr txBox="1">
            <a:spLocks noChangeArrowheads="1"/>
          </p:cNvSpPr>
          <p:nvPr/>
        </p:nvSpPr>
        <p:spPr bwMode="auto">
          <a:xfrm>
            <a:off x="3121025" y="6184900"/>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a:t>
            </a:r>
            <a:r>
              <a:rPr lang="en-US" altLang="ja-JP" sz="1400"/>
              <a:t>LINE</a:t>
            </a:r>
            <a:r>
              <a:rPr lang="ja-JP" altLang="en-US" sz="1400"/>
              <a:t>認証画面が表示されますので</a:t>
            </a:r>
            <a:endParaRPr lang="en-US" altLang="ja-JP" sz="1400"/>
          </a:p>
          <a:p>
            <a:pPr eaLnBrk="1" hangingPunct="1">
              <a:spcBef>
                <a:spcPct val="0"/>
              </a:spcBef>
              <a:buFontTx/>
              <a:buNone/>
            </a:pPr>
            <a:r>
              <a:rPr lang="ja-JP" altLang="en-US" sz="1400"/>
              <a:t>　「許可する」をタップします。</a:t>
            </a:r>
            <a:endParaRPr lang="en-US" altLang="ja-JP" sz="1400"/>
          </a:p>
        </p:txBody>
      </p:sp>
      <p:pic>
        <p:nvPicPr>
          <p:cNvPr id="3" name="図 2">
            <a:extLst>
              <a:ext uri="{FF2B5EF4-FFF2-40B4-BE49-F238E27FC236}">
                <a16:creationId xmlns:a16="http://schemas.microsoft.com/office/drawing/2014/main" id="{300DBCBC-2297-C448-CE67-ACE1122F9D30}"/>
              </a:ext>
            </a:extLst>
          </p:cNvPr>
          <p:cNvPicPr>
            <a:picLocks noChangeAspect="1"/>
          </p:cNvPicPr>
          <p:nvPr/>
        </p:nvPicPr>
        <p:blipFill>
          <a:blip r:embed="rId3"/>
          <a:stretch>
            <a:fillRect/>
          </a:stretch>
        </p:blipFill>
        <p:spPr>
          <a:xfrm>
            <a:off x="223838" y="546100"/>
            <a:ext cx="2127250" cy="2667000"/>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48D10B14-61D9-DB99-CC49-67D543E136E3}"/>
              </a:ext>
            </a:extLst>
          </p:cNvPr>
          <p:cNvPicPr>
            <a:picLocks noChangeAspect="1"/>
          </p:cNvPicPr>
          <p:nvPr/>
        </p:nvPicPr>
        <p:blipFill>
          <a:blip r:embed="rId4"/>
          <a:stretch>
            <a:fillRect/>
          </a:stretch>
        </p:blipFill>
        <p:spPr>
          <a:xfrm>
            <a:off x="320675" y="3448050"/>
            <a:ext cx="2030413" cy="2387600"/>
          </a:xfrm>
          <a:prstGeom prst="rect">
            <a:avLst/>
          </a:prstGeom>
          <a:ln>
            <a:solidFill>
              <a:schemeClr val="tx1">
                <a:lumMod val="50000"/>
                <a:lumOff val="50000"/>
              </a:schemeClr>
            </a:solidFill>
          </a:ln>
        </p:spPr>
      </p:pic>
      <p:pic>
        <p:nvPicPr>
          <p:cNvPr id="11" name="図 10">
            <a:extLst>
              <a:ext uri="{FF2B5EF4-FFF2-40B4-BE49-F238E27FC236}">
                <a16:creationId xmlns:a16="http://schemas.microsoft.com/office/drawing/2014/main" id="{20CAD844-C058-18C6-519F-1B7A3392A305}"/>
              </a:ext>
            </a:extLst>
          </p:cNvPr>
          <p:cNvPicPr>
            <a:picLocks noChangeAspect="1"/>
          </p:cNvPicPr>
          <p:nvPr/>
        </p:nvPicPr>
        <p:blipFill>
          <a:blip r:embed="rId5"/>
          <a:stretch>
            <a:fillRect/>
          </a:stretch>
        </p:blipFill>
        <p:spPr>
          <a:xfrm>
            <a:off x="320675" y="6124575"/>
            <a:ext cx="2028825" cy="2574925"/>
          </a:xfrm>
          <a:prstGeom prst="rect">
            <a:avLst/>
          </a:prstGeom>
          <a:ln>
            <a:solidFill>
              <a:schemeClr val="tx1">
                <a:lumMod val="50000"/>
                <a:lumOff val="50000"/>
              </a:schemeClr>
            </a:solidFill>
          </a:ln>
        </p:spPr>
      </p:pic>
      <p:pic>
        <p:nvPicPr>
          <p:cNvPr id="72719" name="図 12">
            <a:extLst>
              <a:ext uri="{FF2B5EF4-FFF2-40B4-BE49-F238E27FC236}">
                <a16:creationId xmlns:a16="http://schemas.microsoft.com/office/drawing/2014/main" id="{F92CF1E0-DF68-7168-2F2E-B43B84A7B5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974725"/>
            <a:ext cx="1516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0" name="AutoShape 177">
            <a:extLst>
              <a:ext uri="{FF2B5EF4-FFF2-40B4-BE49-F238E27FC236}">
                <a16:creationId xmlns:a16="http://schemas.microsoft.com/office/drawing/2014/main" id="{3AEA1119-34BA-46EF-B66A-C4445D1C4462}"/>
              </a:ext>
            </a:extLst>
          </p:cNvPr>
          <p:cNvSpPr>
            <a:spLocks noChangeArrowheads="1"/>
          </p:cNvSpPr>
          <p:nvPr/>
        </p:nvSpPr>
        <p:spPr bwMode="auto">
          <a:xfrm>
            <a:off x="720725" y="4940300"/>
            <a:ext cx="1228725"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1" name="AutoShape 177">
            <a:extLst>
              <a:ext uri="{FF2B5EF4-FFF2-40B4-BE49-F238E27FC236}">
                <a16:creationId xmlns:a16="http://schemas.microsoft.com/office/drawing/2014/main" id="{339F3057-35F3-E5F3-52EA-7783BE284E98}"/>
              </a:ext>
            </a:extLst>
          </p:cNvPr>
          <p:cNvSpPr>
            <a:spLocks noChangeArrowheads="1"/>
          </p:cNvSpPr>
          <p:nvPr/>
        </p:nvSpPr>
        <p:spPr bwMode="auto">
          <a:xfrm>
            <a:off x="320675" y="2620963"/>
            <a:ext cx="1228725" cy="4127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2" name="AutoShape 177">
            <a:extLst>
              <a:ext uri="{FF2B5EF4-FFF2-40B4-BE49-F238E27FC236}">
                <a16:creationId xmlns:a16="http://schemas.microsoft.com/office/drawing/2014/main" id="{61A72679-93C3-BA19-C1F1-82E6F77DEF6E}"/>
              </a:ext>
            </a:extLst>
          </p:cNvPr>
          <p:cNvSpPr>
            <a:spLocks noChangeArrowheads="1"/>
          </p:cNvSpPr>
          <p:nvPr/>
        </p:nvSpPr>
        <p:spPr bwMode="auto">
          <a:xfrm>
            <a:off x="320675" y="8101013"/>
            <a:ext cx="2027238" cy="496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C7EB901-F1EE-A05F-953E-2DA9C82C32F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7" name="正方形/長方形 6">
            <a:extLst>
              <a:ext uri="{FF2B5EF4-FFF2-40B4-BE49-F238E27FC236}">
                <a16:creationId xmlns:a16="http://schemas.microsoft.com/office/drawing/2014/main" id="{729D2D53-CFEA-CB54-45D7-76CA2EF6EC5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8E80AE92-E459-0267-3652-F441178A6CF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0" name="正方形/長方形 9">
            <a:extLst>
              <a:ext uri="{FF2B5EF4-FFF2-40B4-BE49-F238E27FC236}">
                <a16:creationId xmlns:a16="http://schemas.microsoft.com/office/drawing/2014/main" id="{948816D8-0B44-7BE7-CBD9-40CA6520004F}"/>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2" name="正方形/長方形 11">
            <a:extLst>
              <a:ext uri="{FF2B5EF4-FFF2-40B4-BE49-F238E27FC236}">
                <a16:creationId xmlns:a16="http://schemas.microsoft.com/office/drawing/2014/main" id="{EC0E90CC-AD73-13C5-323F-40CC6C71947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3" name="正方形/長方形 12">
            <a:extLst>
              <a:ext uri="{FF2B5EF4-FFF2-40B4-BE49-F238E27FC236}">
                <a16:creationId xmlns:a16="http://schemas.microsoft.com/office/drawing/2014/main" id="{0B74DA20-9260-CE62-95BB-4155CBC98FA7}"/>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番号プレースホルダ 2">
            <a:extLst>
              <a:ext uri="{FF2B5EF4-FFF2-40B4-BE49-F238E27FC236}">
                <a16:creationId xmlns:a16="http://schemas.microsoft.com/office/drawing/2014/main" id="{1287DB78-CBEE-6372-FDC6-E9E3F23903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DA38C8-4E70-4E22-AA99-BEC6B15A6B7D}" type="slidenum">
              <a:rPr lang="ja-JP" altLang="en-US" sz="1800" smtClean="0">
                <a:solidFill>
                  <a:schemeClr val="bg1"/>
                </a:solidFill>
              </a:rPr>
              <a:pPr>
                <a:spcBef>
                  <a:spcPct val="0"/>
                </a:spcBef>
                <a:buFontTx/>
                <a:buNone/>
              </a:pPr>
              <a:t>37</a:t>
            </a:fld>
            <a:endParaRPr lang="ja-JP" altLang="en-US" sz="1800">
              <a:solidFill>
                <a:schemeClr val="bg1"/>
              </a:solidFill>
            </a:endParaRPr>
          </a:p>
        </p:txBody>
      </p:sp>
      <p:sp>
        <p:nvSpPr>
          <p:cNvPr id="74759" name="テキスト ボックス 56">
            <a:extLst>
              <a:ext uri="{FF2B5EF4-FFF2-40B4-BE49-F238E27FC236}">
                <a16:creationId xmlns:a16="http://schemas.microsoft.com/office/drawing/2014/main" id="{53443C9C-61C3-D398-6AC2-F7CAEED73FE5}"/>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grpSp>
        <p:nvGrpSpPr>
          <p:cNvPr id="74760" name="グループ化 1">
            <a:extLst>
              <a:ext uri="{FF2B5EF4-FFF2-40B4-BE49-F238E27FC236}">
                <a16:creationId xmlns:a16="http://schemas.microsoft.com/office/drawing/2014/main" id="{53B4570B-7067-3392-0AC8-D9C6004A42A4}"/>
              </a:ext>
            </a:extLst>
          </p:cNvPr>
          <p:cNvGrpSpPr>
            <a:grpSpLocks/>
          </p:cNvGrpSpPr>
          <p:nvPr/>
        </p:nvGrpSpPr>
        <p:grpSpPr bwMode="auto">
          <a:xfrm>
            <a:off x="3214688" y="7899400"/>
            <a:ext cx="2805112" cy="800100"/>
            <a:chOff x="3573463" y="7712075"/>
            <a:chExt cx="2927350" cy="998538"/>
          </a:xfrm>
          <a:solidFill>
            <a:srgbClr val="0070C0"/>
          </a:solidFill>
        </p:grpSpPr>
        <p:sp>
          <p:nvSpPr>
            <p:cNvPr id="31" name="角丸四角形 30">
              <a:extLst>
                <a:ext uri="{FF2B5EF4-FFF2-40B4-BE49-F238E27FC236}">
                  <a16:creationId xmlns:a16="http://schemas.microsoft.com/office/drawing/2014/main" id="{E88D1CDF-E715-31AA-EB4B-986B83DD469E}"/>
                </a:ext>
              </a:extLst>
            </p:cNvPr>
            <p:cNvSpPr/>
            <p:nvPr/>
          </p:nvSpPr>
          <p:spPr>
            <a:xfrm>
              <a:off x="3573463" y="8134350"/>
              <a:ext cx="2927350" cy="57626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b="1" dirty="0">
                  <a:solidFill>
                    <a:schemeClr val="bg1"/>
                  </a:solidFill>
                </a:rPr>
                <a:t>LINE</a:t>
              </a:r>
              <a:r>
                <a:rPr lang="ja-JP" altLang="en-US" sz="1600" b="1" dirty="0">
                  <a:solidFill>
                    <a:schemeClr val="bg1"/>
                  </a:solidFill>
                </a:rPr>
                <a:t>アプリの</a:t>
              </a:r>
              <a:endParaRPr lang="en-US" altLang="ja-JP" sz="1600" b="1" dirty="0">
                <a:solidFill>
                  <a:schemeClr val="bg1"/>
                </a:solidFill>
              </a:endParaRPr>
            </a:p>
            <a:p>
              <a:pPr algn="ctr" eaLnBrk="1" hangingPunct="1">
                <a:defRPr/>
              </a:pPr>
              <a:r>
                <a:rPr lang="ja-JP" altLang="en-US" sz="1600" b="1" dirty="0">
                  <a:solidFill>
                    <a:schemeClr val="bg1"/>
                  </a:solidFill>
                </a:rPr>
                <a:t>登録完了</a:t>
              </a:r>
            </a:p>
          </p:txBody>
        </p:sp>
        <p:sp>
          <p:nvSpPr>
            <p:cNvPr id="32" name="下矢印 31">
              <a:extLst>
                <a:ext uri="{FF2B5EF4-FFF2-40B4-BE49-F238E27FC236}">
                  <a16:creationId xmlns:a16="http://schemas.microsoft.com/office/drawing/2014/main" id="{463E0907-886F-A800-A3AB-C1049A8C78E4}"/>
                </a:ext>
              </a:extLst>
            </p:cNvPr>
            <p:cNvSpPr/>
            <p:nvPr/>
          </p:nvSpPr>
          <p:spPr>
            <a:xfrm>
              <a:off x="4537075" y="771207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7" name="図 6">
            <a:extLst>
              <a:ext uri="{FF2B5EF4-FFF2-40B4-BE49-F238E27FC236}">
                <a16:creationId xmlns:a16="http://schemas.microsoft.com/office/drawing/2014/main" id="{147A989A-3B79-87A1-4105-A055BD686E42}"/>
              </a:ext>
            </a:extLst>
          </p:cNvPr>
          <p:cNvPicPr>
            <a:picLocks noChangeAspect="1"/>
          </p:cNvPicPr>
          <p:nvPr/>
        </p:nvPicPr>
        <p:blipFill>
          <a:blip r:embed="rId3"/>
          <a:stretch>
            <a:fillRect/>
          </a:stretch>
        </p:blipFill>
        <p:spPr>
          <a:xfrm>
            <a:off x="333375" y="619125"/>
            <a:ext cx="2089150" cy="2312988"/>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E089F85-5A7D-F8F4-FF0B-01FCC412F67C}"/>
              </a:ext>
            </a:extLst>
          </p:cNvPr>
          <p:cNvPicPr>
            <a:picLocks noChangeAspect="1"/>
          </p:cNvPicPr>
          <p:nvPr/>
        </p:nvPicPr>
        <p:blipFill>
          <a:blip r:embed="rId4"/>
          <a:stretch>
            <a:fillRect/>
          </a:stretch>
        </p:blipFill>
        <p:spPr>
          <a:xfrm>
            <a:off x="190500" y="6372225"/>
            <a:ext cx="2171700" cy="2336800"/>
          </a:xfrm>
          <a:prstGeom prst="rect">
            <a:avLst/>
          </a:prstGeom>
          <a:ln>
            <a:solidFill>
              <a:schemeClr val="tx1">
                <a:lumMod val="50000"/>
                <a:lumOff val="50000"/>
              </a:schemeClr>
            </a:solidFill>
          </a:ln>
        </p:spPr>
      </p:pic>
      <p:pic>
        <p:nvPicPr>
          <p:cNvPr id="24" name="図 23" descr="グラフィカル ユーザー インターフェイス, アプリケーション&#10;&#10;自動的に生成された説明">
            <a:extLst>
              <a:ext uri="{FF2B5EF4-FFF2-40B4-BE49-F238E27FC236}">
                <a16:creationId xmlns:a16="http://schemas.microsoft.com/office/drawing/2014/main" id="{8967D301-8CCA-067E-2A15-1BA8FDCA7457}"/>
              </a:ext>
            </a:extLst>
          </p:cNvPr>
          <p:cNvPicPr>
            <a:picLocks noChangeAspect="1"/>
          </p:cNvPicPr>
          <p:nvPr/>
        </p:nvPicPr>
        <p:blipFill>
          <a:blip r:embed="rId5"/>
          <a:stretch>
            <a:fillRect/>
          </a:stretch>
        </p:blipFill>
        <p:spPr>
          <a:xfrm>
            <a:off x="141288" y="3579813"/>
            <a:ext cx="1620837" cy="2536825"/>
          </a:xfrm>
          <a:prstGeom prst="rect">
            <a:avLst/>
          </a:prstGeom>
          <a:ln>
            <a:solidFill>
              <a:schemeClr val="tx1">
                <a:lumMod val="50000"/>
                <a:lumOff val="50000"/>
              </a:schemeClr>
            </a:solidFill>
          </a:ln>
        </p:spPr>
      </p:pic>
      <p:pic>
        <p:nvPicPr>
          <p:cNvPr id="25" name="図 24">
            <a:extLst>
              <a:ext uri="{FF2B5EF4-FFF2-40B4-BE49-F238E27FC236}">
                <a16:creationId xmlns:a16="http://schemas.microsoft.com/office/drawing/2014/main" id="{01993087-83DD-538B-B340-BCA2CB2BFCAE}"/>
              </a:ext>
            </a:extLst>
          </p:cNvPr>
          <p:cNvPicPr>
            <a:picLocks noChangeAspect="1"/>
          </p:cNvPicPr>
          <p:nvPr/>
        </p:nvPicPr>
        <p:blipFill>
          <a:blip r:embed="rId6"/>
          <a:stretch>
            <a:fillRect/>
          </a:stretch>
        </p:blipFill>
        <p:spPr>
          <a:xfrm>
            <a:off x="1987550" y="3579813"/>
            <a:ext cx="1641475" cy="2484437"/>
          </a:xfrm>
          <a:prstGeom prst="rect">
            <a:avLst/>
          </a:prstGeom>
          <a:ln>
            <a:solidFill>
              <a:schemeClr val="tx1">
                <a:lumMod val="50000"/>
                <a:lumOff val="50000"/>
              </a:schemeClr>
            </a:solidFill>
          </a:ln>
        </p:spPr>
      </p:pic>
      <p:sp>
        <p:nvSpPr>
          <p:cNvPr id="74766" name="テキスト ボックス 56">
            <a:extLst>
              <a:ext uri="{FF2B5EF4-FFF2-40B4-BE49-F238E27FC236}">
                <a16:creationId xmlns:a16="http://schemas.microsoft.com/office/drawing/2014/main" id="{DE651BC5-0297-7A38-2FCB-F1B9082B43F9}"/>
              </a:ext>
            </a:extLst>
          </p:cNvPr>
          <p:cNvSpPr txBox="1">
            <a:spLocks noChangeArrowheads="1"/>
          </p:cNvSpPr>
          <p:nvPr/>
        </p:nvSpPr>
        <p:spPr bwMode="auto">
          <a:xfrm>
            <a:off x="3035300" y="760413"/>
            <a:ext cx="316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⑧こちらの画面が表示されたら</a:t>
            </a:r>
            <a:endParaRPr lang="en-US" altLang="ja-JP" sz="1400"/>
          </a:p>
          <a:p>
            <a:pPr eaLnBrk="1" hangingPunct="1">
              <a:spcBef>
                <a:spcPct val="0"/>
              </a:spcBef>
              <a:buFontTx/>
              <a:buNone/>
            </a:pPr>
            <a:r>
              <a:rPr lang="ja-JP" altLang="en-US" sz="1400"/>
              <a:t>　　「友だち追加」をタップします。</a:t>
            </a:r>
            <a:endParaRPr lang="en-US" altLang="ja-JP" sz="1400"/>
          </a:p>
        </p:txBody>
      </p:sp>
      <p:sp>
        <p:nvSpPr>
          <p:cNvPr id="74767" name="テキスト ボックス 56">
            <a:extLst>
              <a:ext uri="{FF2B5EF4-FFF2-40B4-BE49-F238E27FC236}">
                <a16:creationId xmlns:a16="http://schemas.microsoft.com/office/drawing/2014/main" id="{35C65633-A25F-88E6-AE2E-CBA2788D567F}"/>
              </a:ext>
            </a:extLst>
          </p:cNvPr>
          <p:cNvSpPr txBox="1">
            <a:spLocks noChangeArrowheads="1"/>
          </p:cNvSpPr>
          <p:nvPr/>
        </p:nvSpPr>
        <p:spPr bwMode="auto">
          <a:xfrm>
            <a:off x="3035300" y="1746250"/>
            <a:ext cx="316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　</a:t>
            </a:r>
            <a:r>
              <a:rPr lang="en-US" altLang="ja-JP" sz="1400"/>
              <a:t>LINE</a:t>
            </a:r>
            <a:r>
              <a:rPr lang="ja-JP" altLang="en-US" sz="1400"/>
              <a:t>との連携が実施されます。</a:t>
            </a:r>
            <a:endParaRPr lang="en-US" altLang="ja-JP" sz="1400"/>
          </a:p>
        </p:txBody>
      </p:sp>
      <p:sp>
        <p:nvSpPr>
          <p:cNvPr id="29" name="テキスト ボックス 56">
            <a:extLst>
              <a:ext uri="{FF2B5EF4-FFF2-40B4-BE49-F238E27FC236}">
                <a16:creationId xmlns:a16="http://schemas.microsoft.com/office/drawing/2014/main" id="{02EB27D8-713B-2A24-034F-3481A5BD166E}"/>
              </a:ext>
            </a:extLst>
          </p:cNvPr>
          <p:cNvSpPr txBox="1">
            <a:spLocks noChangeArrowheads="1"/>
          </p:cNvSpPr>
          <p:nvPr/>
        </p:nvSpPr>
        <p:spPr bwMode="auto">
          <a:xfrm>
            <a:off x="2628900" y="2794000"/>
            <a:ext cx="4022725" cy="523875"/>
          </a:xfrm>
          <a:prstGeom prst="rect">
            <a:avLst/>
          </a:prstGeom>
          <a:noFill/>
          <a:ln w="9525">
            <a:solidFill>
              <a:schemeClr val="tx1">
                <a:lumMod val="50000"/>
                <a:lumOff val="50000"/>
              </a:schemeClr>
            </a:solidFill>
            <a:miter lim="800000"/>
            <a:headEnd/>
            <a:tailEnd/>
          </a:ln>
        </p:spPr>
        <p:txBody>
          <a:bodyPr>
            <a:spAutoFit/>
          </a:bodyPr>
          <a:lstStyle/>
          <a:p>
            <a:pPr marL="174625" indent="-174625" eaLnBrk="1" hangingPunct="1">
              <a:defRPr/>
            </a:pPr>
            <a:r>
              <a:rPr lang="ja-JP" altLang="en-US" sz="1400" dirty="0">
                <a:latin typeface="Calibri" pitchFamily="34" charset="0"/>
              </a:rPr>
              <a:t>連携後、ログイン画面が表示された場合には、</a:t>
            </a:r>
            <a:endParaRPr lang="en-US" altLang="ja-JP" sz="1400" dirty="0">
              <a:latin typeface="Calibri" pitchFamily="34" charset="0"/>
            </a:endParaRPr>
          </a:p>
          <a:p>
            <a:pPr marL="174625" indent="-174625" eaLnBrk="1" hangingPunct="1">
              <a:defRPr/>
            </a:pPr>
            <a:r>
              <a:rPr lang="ja-JP" altLang="en-US" sz="1400" dirty="0">
                <a:latin typeface="Calibri" pitchFamily="34" charset="0"/>
              </a:rPr>
              <a:t>ユーザ</a:t>
            </a:r>
            <a:r>
              <a:rPr lang="en-US" altLang="ja-JP" sz="1400" dirty="0">
                <a:latin typeface="Calibri" pitchFamily="34" charset="0"/>
              </a:rPr>
              <a:t>ID</a:t>
            </a:r>
            <a:r>
              <a:rPr lang="ja-JP" altLang="en-US" sz="1400" dirty="0">
                <a:latin typeface="Calibri" pitchFamily="34" charset="0"/>
              </a:rPr>
              <a:t>とパスワードを入力し、再度ログインします。</a:t>
            </a:r>
            <a:endParaRPr lang="en-US" altLang="ja-JP" sz="1400" dirty="0">
              <a:latin typeface="Calibri" pitchFamily="34" charset="0"/>
            </a:endParaRPr>
          </a:p>
        </p:txBody>
      </p:sp>
      <p:sp>
        <p:nvSpPr>
          <p:cNvPr id="74769" name="テキスト ボックス 56">
            <a:extLst>
              <a:ext uri="{FF2B5EF4-FFF2-40B4-BE49-F238E27FC236}">
                <a16:creationId xmlns:a16="http://schemas.microsoft.com/office/drawing/2014/main" id="{BD617988-0EA1-CCBD-F50D-087FF48BEDA5}"/>
              </a:ext>
            </a:extLst>
          </p:cNvPr>
          <p:cNvSpPr txBox="1">
            <a:spLocks noChangeArrowheads="1"/>
          </p:cNvSpPr>
          <p:nvPr/>
        </p:nvSpPr>
        <p:spPr bwMode="auto">
          <a:xfrm>
            <a:off x="3846513" y="3671888"/>
            <a:ext cx="2714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「マイページ」をタップします。</a:t>
            </a:r>
            <a:endParaRPr lang="en-US" altLang="ja-JP" sz="1400"/>
          </a:p>
        </p:txBody>
      </p:sp>
      <p:sp>
        <p:nvSpPr>
          <p:cNvPr id="74770" name="テキスト ボックス 56">
            <a:extLst>
              <a:ext uri="{FF2B5EF4-FFF2-40B4-BE49-F238E27FC236}">
                <a16:creationId xmlns:a16="http://schemas.microsoft.com/office/drawing/2014/main" id="{BE24817E-7BFA-0869-04A4-8161D4AEB29D}"/>
              </a:ext>
            </a:extLst>
          </p:cNvPr>
          <p:cNvSpPr txBox="1">
            <a:spLocks noChangeArrowheads="1"/>
          </p:cNvSpPr>
          <p:nvPr/>
        </p:nvSpPr>
        <p:spPr bwMode="auto">
          <a:xfrm>
            <a:off x="3922713" y="5153025"/>
            <a:ext cx="2713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「設定画面へ」をタップします。</a:t>
            </a:r>
            <a:endParaRPr lang="en-US" altLang="ja-JP" sz="1400"/>
          </a:p>
        </p:txBody>
      </p:sp>
      <p:sp>
        <p:nvSpPr>
          <p:cNvPr id="74771" name="テキスト ボックス 56">
            <a:extLst>
              <a:ext uri="{FF2B5EF4-FFF2-40B4-BE49-F238E27FC236}">
                <a16:creationId xmlns:a16="http://schemas.microsoft.com/office/drawing/2014/main" id="{DB744835-3994-B826-6DC8-1C9FEAB53881}"/>
              </a:ext>
            </a:extLst>
          </p:cNvPr>
          <p:cNvSpPr txBox="1">
            <a:spLocks noChangeArrowheads="1"/>
          </p:cNvSpPr>
          <p:nvPr/>
        </p:nvSpPr>
        <p:spPr bwMode="auto">
          <a:xfrm>
            <a:off x="3322638" y="6353175"/>
            <a:ext cx="32385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連絡先に</a:t>
            </a:r>
            <a:r>
              <a:rPr lang="en-US" altLang="ja-JP" sz="1400"/>
              <a:t>LINE</a:t>
            </a:r>
            <a:r>
              <a:rPr lang="ja-JP" altLang="en-US" sz="1400"/>
              <a:t>アプリが登録されています。</a:t>
            </a:r>
            <a:endParaRPr lang="en-US" altLang="ja-JP" sz="1400"/>
          </a:p>
          <a:p>
            <a:pPr eaLnBrk="1" hangingPunct="1">
              <a:spcBef>
                <a:spcPct val="0"/>
              </a:spcBef>
              <a:buFontTx/>
              <a:buNone/>
            </a:pPr>
            <a:r>
              <a:rPr lang="en-US" altLang="ja-JP" sz="1400"/>
              <a:t>※</a:t>
            </a:r>
            <a:r>
              <a:rPr lang="ja-JP" altLang="en-US" sz="1400"/>
              <a:t>“連絡先”には</a:t>
            </a:r>
            <a:r>
              <a:rPr lang="en-US" altLang="ja-JP" sz="1400"/>
              <a:t>LINE</a:t>
            </a:r>
            <a:r>
              <a:rPr lang="ja-JP" altLang="en-US" sz="1400"/>
              <a:t>に登録されている名前が表示されます。</a:t>
            </a:r>
            <a:endParaRPr lang="en-US" altLang="ja-JP" sz="1400"/>
          </a:p>
        </p:txBody>
      </p:sp>
      <p:sp>
        <p:nvSpPr>
          <p:cNvPr id="74772" name="AutoShape 177">
            <a:extLst>
              <a:ext uri="{FF2B5EF4-FFF2-40B4-BE49-F238E27FC236}">
                <a16:creationId xmlns:a16="http://schemas.microsoft.com/office/drawing/2014/main" id="{68DA54E4-07C0-C299-ACDF-8206A37D175F}"/>
              </a:ext>
            </a:extLst>
          </p:cNvPr>
          <p:cNvSpPr>
            <a:spLocks noChangeArrowheads="1"/>
          </p:cNvSpPr>
          <p:nvPr/>
        </p:nvSpPr>
        <p:spPr bwMode="auto">
          <a:xfrm>
            <a:off x="1400175" y="2124075"/>
            <a:ext cx="1022350" cy="496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3" name="AutoShape 177">
            <a:extLst>
              <a:ext uri="{FF2B5EF4-FFF2-40B4-BE49-F238E27FC236}">
                <a16:creationId xmlns:a16="http://schemas.microsoft.com/office/drawing/2014/main" id="{12453F39-468C-9192-266D-00290B66AE55}"/>
              </a:ext>
            </a:extLst>
          </p:cNvPr>
          <p:cNvSpPr>
            <a:spLocks noChangeArrowheads="1"/>
          </p:cNvSpPr>
          <p:nvPr/>
        </p:nvSpPr>
        <p:spPr bwMode="auto">
          <a:xfrm>
            <a:off x="238125" y="4705350"/>
            <a:ext cx="723900" cy="755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4" name="AutoShape 177">
            <a:extLst>
              <a:ext uri="{FF2B5EF4-FFF2-40B4-BE49-F238E27FC236}">
                <a16:creationId xmlns:a16="http://schemas.microsoft.com/office/drawing/2014/main" id="{CF655968-4483-3AFD-DE43-82212CFD93BC}"/>
              </a:ext>
            </a:extLst>
          </p:cNvPr>
          <p:cNvSpPr>
            <a:spLocks noChangeArrowheads="1"/>
          </p:cNvSpPr>
          <p:nvPr/>
        </p:nvSpPr>
        <p:spPr bwMode="auto">
          <a:xfrm>
            <a:off x="2316163" y="5464175"/>
            <a:ext cx="1112837" cy="369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5" name="テキスト ボックス 56">
            <a:extLst>
              <a:ext uri="{FF2B5EF4-FFF2-40B4-BE49-F238E27FC236}">
                <a16:creationId xmlns:a16="http://schemas.microsoft.com/office/drawing/2014/main" id="{08F7E2E3-9D94-58E1-02B3-F719DA3D6AA3}"/>
              </a:ext>
            </a:extLst>
          </p:cNvPr>
          <p:cNvSpPr txBox="1">
            <a:spLocks noChangeArrowheads="1"/>
          </p:cNvSpPr>
          <p:nvPr/>
        </p:nvSpPr>
        <p:spPr bwMode="auto">
          <a:xfrm>
            <a:off x="95250" y="3208338"/>
            <a:ext cx="2713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＜設定状況の確認＞</a:t>
            </a:r>
            <a:endParaRPr lang="en-US" altLang="ja-JP" sz="1600"/>
          </a:p>
        </p:txBody>
      </p:sp>
      <p:sp>
        <p:nvSpPr>
          <p:cNvPr id="2" name="正方形/長方形 1">
            <a:extLst>
              <a:ext uri="{FF2B5EF4-FFF2-40B4-BE49-F238E27FC236}">
                <a16:creationId xmlns:a16="http://schemas.microsoft.com/office/drawing/2014/main" id="{9EB47D21-E883-AEEF-390B-61FFFAFCD0B5}"/>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7C1B1BC-92F6-2D3C-B80A-027D393D445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1D85808E-D9B5-6B2F-2066-9FC580C4232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9F16C19F-75F9-3FF3-BECB-43779A7D62D8}"/>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 name="正方形/長方形 10">
            <a:extLst>
              <a:ext uri="{FF2B5EF4-FFF2-40B4-BE49-F238E27FC236}">
                <a16:creationId xmlns:a16="http://schemas.microsoft.com/office/drawing/2014/main" id="{2560ECD6-4AE1-1D78-1906-DC9B957231E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2" name="正方形/長方形 11">
            <a:extLst>
              <a:ext uri="{FF2B5EF4-FFF2-40B4-BE49-F238E27FC236}">
                <a16:creationId xmlns:a16="http://schemas.microsoft.com/office/drawing/2014/main" id="{ED0C3E5F-BA33-D7E0-376D-B086FE442979}"/>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図 8">
            <a:extLst>
              <a:ext uri="{FF2B5EF4-FFF2-40B4-BE49-F238E27FC236}">
                <a16:creationId xmlns:a16="http://schemas.microsoft.com/office/drawing/2014/main" id="{B718A063-DC15-4527-D415-777A1B2CD4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20775"/>
            <a:ext cx="1882775" cy="285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3" name="スライド番号プレースホルダ 2">
            <a:extLst>
              <a:ext uri="{FF2B5EF4-FFF2-40B4-BE49-F238E27FC236}">
                <a16:creationId xmlns:a16="http://schemas.microsoft.com/office/drawing/2014/main" id="{AA635552-4B71-DE44-090E-D0F48885F9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916305D-02D4-4048-AEB2-8818DE940C3A}" type="slidenum">
              <a:rPr lang="ja-JP" altLang="en-US" sz="1800" smtClean="0">
                <a:solidFill>
                  <a:schemeClr val="bg1"/>
                </a:solidFill>
              </a:rPr>
              <a:pPr>
                <a:spcBef>
                  <a:spcPct val="0"/>
                </a:spcBef>
                <a:buFontTx/>
                <a:buNone/>
              </a:pPr>
              <a:t>38</a:t>
            </a:fld>
            <a:endParaRPr lang="ja-JP" altLang="en-US" sz="1800">
              <a:solidFill>
                <a:schemeClr val="bg1"/>
              </a:solidFill>
            </a:endParaRPr>
          </a:p>
        </p:txBody>
      </p:sp>
      <p:sp>
        <p:nvSpPr>
          <p:cNvPr id="76810" name="テキスト ボックス 23">
            <a:extLst>
              <a:ext uri="{FF2B5EF4-FFF2-40B4-BE49-F238E27FC236}">
                <a16:creationId xmlns:a16="http://schemas.microsoft.com/office/drawing/2014/main" id="{6EF8F1C9-72A0-8409-35AC-FDD56A826422}"/>
              </a:ext>
            </a:extLst>
          </p:cNvPr>
          <p:cNvSpPr txBox="1">
            <a:spLocks noChangeArrowheads="1"/>
          </p:cNvSpPr>
          <p:nvPr/>
        </p:nvSpPr>
        <p:spPr bwMode="auto">
          <a:xfrm>
            <a:off x="96043" y="582597"/>
            <a:ext cx="429418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LINE</a:t>
            </a:r>
            <a:r>
              <a:rPr lang="ja-JP" altLang="en-US" sz="1800"/>
              <a:t>アプリで緊急連絡を受信</a:t>
            </a:r>
          </a:p>
        </p:txBody>
      </p:sp>
      <p:sp>
        <p:nvSpPr>
          <p:cNvPr id="45073" name="テキスト ボックス 56">
            <a:extLst>
              <a:ext uri="{FF2B5EF4-FFF2-40B4-BE49-F238E27FC236}">
                <a16:creationId xmlns:a16="http://schemas.microsoft.com/office/drawing/2014/main" id="{B53A795B-8EFB-D606-C208-4835B6AA83FC}"/>
              </a:ext>
            </a:extLst>
          </p:cNvPr>
          <p:cNvSpPr txBox="1">
            <a:spLocks noChangeArrowheads="1"/>
          </p:cNvSpPr>
          <p:nvPr/>
        </p:nvSpPr>
        <p:spPr bwMode="auto">
          <a:xfrm>
            <a:off x="3217863" y="1784350"/>
            <a:ext cx="3338512" cy="17240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①緊急連絡を受信した場合、</a:t>
            </a:r>
            <a:r>
              <a:rPr lang="en-US" altLang="ja-JP" sz="1400" dirty="0">
                <a:latin typeface="Calibri" pitchFamily="34" charset="0"/>
              </a:rPr>
              <a:t>LINE</a:t>
            </a:r>
            <a:r>
              <a:rPr lang="ja-JP" altLang="en-US" sz="1400" dirty="0">
                <a:latin typeface="Calibri" pitchFamily="34" charset="0"/>
              </a:rPr>
              <a:t>のアプリ</a:t>
            </a:r>
            <a:endParaRPr lang="en-US" altLang="ja-JP" sz="1400" dirty="0">
              <a:latin typeface="Calibri" pitchFamily="34" charset="0"/>
            </a:endParaRPr>
          </a:p>
          <a:p>
            <a:pPr indent="180975" eaLnBrk="1" hangingPunct="1">
              <a:defRPr/>
            </a:pPr>
            <a:r>
              <a:rPr lang="ja-JP" altLang="en-US" sz="1400" dirty="0">
                <a:latin typeface="Calibri" pitchFamily="34" charset="0"/>
              </a:rPr>
              <a:t>ケーションに左図のようなメッセージが</a:t>
            </a:r>
            <a:endParaRPr lang="en-US" altLang="ja-JP" sz="1400" dirty="0">
              <a:latin typeface="Calibri" pitchFamily="34" charset="0"/>
            </a:endParaRPr>
          </a:p>
          <a:p>
            <a:pPr indent="180975" eaLnBrk="1" hangingPunct="1">
              <a:defRPr/>
            </a:pPr>
            <a:r>
              <a:rPr lang="ja-JP" altLang="en-US" sz="1400" dirty="0">
                <a:latin typeface="Calibri" pitchFamily="34" charset="0"/>
              </a:rPr>
              <a:t>届きます。</a:t>
            </a:r>
            <a:endParaRPr lang="en-US" altLang="ja-JP" sz="1400" dirty="0">
              <a:latin typeface="Calibri" pitchFamily="34" charset="0"/>
            </a:endParaRPr>
          </a:p>
          <a:p>
            <a:pPr indent="180975" eaLnBrk="1" hangingPunct="1">
              <a:defRPr/>
            </a:pPr>
            <a:r>
              <a:rPr lang="ja-JP" altLang="en-US" sz="1400" dirty="0">
                <a:latin typeface="Calibri" pitchFamily="34" charset="0"/>
              </a:rPr>
              <a:t>メッセージ本文内に表記されている</a:t>
            </a:r>
            <a:endParaRPr lang="en-US" altLang="ja-JP" sz="1400" dirty="0">
              <a:latin typeface="Calibri" pitchFamily="34" charset="0"/>
            </a:endParaRPr>
          </a:p>
          <a:p>
            <a:pPr indent="180975" eaLnBrk="1" hangingPunct="1">
              <a:defRPr/>
            </a:pPr>
            <a:r>
              <a:rPr lang="ja-JP" altLang="en-US" sz="1400" dirty="0">
                <a:latin typeface="Calibri" pitchFamily="34" charset="0"/>
              </a:rPr>
              <a:t>「</a:t>
            </a:r>
            <a:r>
              <a:rPr lang="en-US" altLang="ja-JP" sz="1400" dirty="0">
                <a:latin typeface="Calibri" pitchFamily="34" charset="0"/>
              </a:rPr>
              <a:t>URL</a:t>
            </a:r>
            <a:r>
              <a:rPr lang="ja-JP" altLang="en-US" sz="1400" dirty="0">
                <a:latin typeface="Calibri" pitchFamily="34" charset="0"/>
              </a:rPr>
              <a:t>」をタップ（選択）します。</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番号に電話をかけ、ガイダンスにしたがって登録を行って</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ください。</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sp>
        <p:nvSpPr>
          <p:cNvPr id="27" name="テキスト ボックス 56">
            <a:extLst>
              <a:ext uri="{FF2B5EF4-FFF2-40B4-BE49-F238E27FC236}">
                <a16:creationId xmlns:a16="http://schemas.microsoft.com/office/drawing/2014/main" id="{A5C8308D-4920-33FE-C4B4-F3F99512DCE8}"/>
              </a:ext>
            </a:extLst>
          </p:cNvPr>
          <p:cNvSpPr txBox="1">
            <a:spLocks noChangeArrowheads="1"/>
          </p:cNvSpPr>
          <p:nvPr/>
        </p:nvSpPr>
        <p:spPr bwMode="auto">
          <a:xfrm>
            <a:off x="3333750" y="5345113"/>
            <a:ext cx="3341688" cy="7381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a:t>
            </a:r>
            <a:r>
              <a:rPr lang="en-US" altLang="ja-JP" sz="1400" dirty="0">
                <a:latin typeface="Calibri" pitchFamily="34" charset="0"/>
              </a:rPr>
              <a:t>URL</a:t>
            </a:r>
            <a:r>
              <a:rPr lang="ja-JP" altLang="en-US" sz="1400" dirty="0">
                <a:latin typeface="Calibri" pitchFamily="34" charset="0"/>
              </a:rPr>
              <a:t>」をタップ（選択）すると連絡確認の</a:t>
            </a:r>
            <a:endParaRPr lang="en-US" altLang="ja-JP" sz="1400" dirty="0">
              <a:latin typeface="Calibri" pitchFamily="34" charset="0"/>
            </a:endParaRPr>
          </a:p>
          <a:p>
            <a:pPr indent="174625" eaLnBrk="1" hangingPunct="1">
              <a:defRPr/>
            </a:pPr>
            <a:r>
              <a:rPr lang="ja-JP" altLang="en-US" sz="1400" dirty="0">
                <a:latin typeface="Calibri" pitchFamily="34" charset="0"/>
              </a:rPr>
              <a:t>画面が開きます。「回答」または</a:t>
            </a:r>
            <a:r>
              <a:rPr lang="ja-JP" altLang="en-US" sz="1400" dirty="0"/>
              <a:t>「確認」</a:t>
            </a:r>
            <a:endParaRPr lang="en-US" altLang="ja-JP" sz="1400" dirty="0"/>
          </a:p>
          <a:p>
            <a:pPr indent="174625" eaLnBrk="1" hangingPunct="1">
              <a:defRPr/>
            </a:pPr>
            <a:r>
              <a:rPr lang="ja-JP" altLang="en-US" sz="1400" dirty="0"/>
              <a:t>ボタンをタップ（選択）します。</a:t>
            </a:r>
          </a:p>
        </p:txBody>
      </p:sp>
      <p:grpSp>
        <p:nvGrpSpPr>
          <p:cNvPr id="76814" name="グループ化 9">
            <a:extLst>
              <a:ext uri="{FF2B5EF4-FFF2-40B4-BE49-F238E27FC236}">
                <a16:creationId xmlns:a16="http://schemas.microsoft.com/office/drawing/2014/main" id="{1C44C359-860E-BE4D-0422-A1F4A19E734F}"/>
              </a:ext>
            </a:extLst>
          </p:cNvPr>
          <p:cNvGrpSpPr>
            <a:grpSpLocks/>
          </p:cNvGrpSpPr>
          <p:nvPr/>
        </p:nvGrpSpPr>
        <p:grpSpPr bwMode="auto">
          <a:xfrm>
            <a:off x="646113" y="3108325"/>
            <a:ext cx="1755775" cy="666750"/>
            <a:chOff x="239865" y="3190919"/>
            <a:chExt cx="2198358" cy="741116"/>
          </a:xfrm>
        </p:grpSpPr>
        <p:sp>
          <p:nvSpPr>
            <p:cNvPr id="76820" name="AutoShape 177">
              <a:extLst>
                <a:ext uri="{FF2B5EF4-FFF2-40B4-BE49-F238E27FC236}">
                  <a16:creationId xmlns:a16="http://schemas.microsoft.com/office/drawing/2014/main" id="{C1710D4A-792A-0789-8BB7-3499115F3F38}"/>
                </a:ext>
              </a:extLst>
            </p:cNvPr>
            <p:cNvSpPr>
              <a:spLocks noChangeArrowheads="1"/>
            </p:cNvSpPr>
            <p:nvPr/>
          </p:nvSpPr>
          <p:spPr bwMode="auto">
            <a:xfrm>
              <a:off x="589681" y="3359497"/>
              <a:ext cx="1848542" cy="572538"/>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21" name="Text Box 68">
              <a:extLst>
                <a:ext uri="{FF2B5EF4-FFF2-40B4-BE49-F238E27FC236}">
                  <a16:creationId xmlns:a16="http://schemas.microsoft.com/office/drawing/2014/main" id="{96270824-A591-38A2-6586-6DEEACB5B74C}"/>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①</a:t>
              </a:r>
            </a:p>
          </p:txBody>
        </p:sp>
      </p:grpSp>
      <p:pic>
        <p:nvPicPr>
          <p:cNvPr id="76815" name="図 1">
            <a:extLst>
              <a:ext uri="{FF2B5EF4-FFF2-40B4-BE49-F238E27FC236}">
                <a16:creationId xmlns:a16="http://schemas.microsoft.com/office/drawing/2014/main" id="{8635FF17-B62F-AF68-1AF9-C2A410FC53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181475"/>
            <a:ext cx="1716088" cy="442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76816" name="グループ化 9">
            <a:extLst>
              <a:ext uri="{FF2B5EF4-FFF2-40B4-BE49-F238E27FC236}">
                <a16:creationId xmlns:a16="http://schemas.microsoft.com/office/drawing/2014/main" id="{116CA654-429B-189C-105D-454942D11CCE}"/>
              </a:ext>
            </a:extLst>
          </p:cNvPr>
          <p:cNvGrpSpPr>
            <a:grpSpLocks/>
          </p:cNvGrpSpPr>
          <p:nvPr/>
        </p:nvGrpSpPr>
        <p:grpSpPr bwMode="auto">
          <a:xfrm>
            <a:off x="336550" y="7599363"/>
            <a:ext cx="715963" cy="417512"/>
            <a:chOff x="239865" y="3190919"/>
            <a:chExt cx="896641" cy="465037"/>
          </a:xfrm>
        </p:grpSpPr>
        <p:sp>
          <p:nvSpPr>
            <p:cNvPr id="76818" name="AutoShape 177">
              <a:extLst>
                <a:ext uri="{FF2B5EF4-FFF2-40B4-BE49-F238E27FC236}">
                  <a16:creationId xmlns:a16="http://schemas.microsoft.com/office/drawing/2014/main" id="{36AB006F-0B38-B275-AEE9-51E1DC5F3A81}"/>
                </a:ext>
              </a:extLst>
            </p:cNvPr>
            <p:cNvSpPr>
              <a:spLocks noChangeArrowheads="1"/>
            </p:cNvSpPr>
            <p:nvPr/>
          </p:nvSpPr>
          <p:spPr bwMode="auto">
            <a:xfrm>
              <a:off x="627046" y="3359496"/>
              <a:ext cx="509460" cy="296460"/>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19" name="Text Box 68">
              <a:extLst>
                <a:ext uri="{FF2B5EF4-FFF2-40B4-BE49-F238E27FC236}">
                  <a16:creationId xmlns:a16="http://schemas.microsoft.com/office/drawing/2014/main" id="{F06EEA5E-99C7-2CB9-1864-B3C9D173A08F}"/>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800" b="1">
                  <a:solidFill>
                    <a:srgbClr val="FF0000"/>
                  </a:solidFill>
                  <a:latin typeface="ＭＳ Ｐゴシック" panose="020B0600070205080204" pitchFamily="50" charset="-128"/>
                </a:rPr>
                <a:t>②</a:t>
              </a:r>
            </a:p>
          </p:txBody>
        </p:sp>
      </p:grpSp>
      <p:sp>
        <p:nvSpPr>
          <p:cNvPr id="2" name="正方形/長方形 1">
            <a:extLst>
              <a:ext uri="{FF2B5EF4-FFF2-40B4-BE49-F238E27FC236}">
                <a16:creationId xmlns:a16="http://schemas.microsoft.com/office/drawing/2014/main" id="{53F31AF6-5326-7712-283F-B3579125D7EF}"/>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a:t>
            </a: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DD1BE812-8793-DDF3-6F5A-993FB6BDC6A4}"/>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766E58F-EA32-3E20-B9DE-15C3E8C406C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849EBA16-22CA-D7C3-F6ED-F4BE6B808FB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98AB86A-28B0-8CE5-1AD6-C4ECF6A35074}"/>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FAC7CC40-223F-132F-C37F-8BA6274CF6FA}"/>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6824</Words>
  <Application>Microsoft Office PowerPoint</Application>
  <PresentationFormat>画面に合わせる (4:3)</PresentationFormat>
  <Paragraphs>1143</Paragraphs>
  <Slides>39</Slides>
  <Notes>35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39</vt:i4>
      </vt:variant>
    </vt:vector>
  </HeadingPairs>
  <TitlesOfParts>
    <vt:vector size="43"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2024-08-01T02:23:29Z</dcterms:modified>
</cp:coreProperties>
</file>